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D2"/>
    <a:srgbClr val="FFD60A"/>
    <a:srgbClr val="FFFC00"/>
    <a:srgbClr val="F3F019"/>
    <a:srgbClr val="3BFFEC"/>
    <a:srgbClr val="21897E"/>
    <a:srgbClr val="2FC9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1"/>
    <p:restoredTop sz="94703"/>
  </p:normalViewPr>
  <p:slideViewPr>
    <p:cSldViewPr snapToGrid="0">
      <p:cViewPr varScale="1">
        <p:scale>
          <a:sx n="85" d="100"/>
          <a:sy n="85" d="100"/>
        </p:scale>
        <p:origin x="176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F28A4-556C-9DED-79CB-AC7210231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3E9EF0-8FAA-DD00-CA94-1925F8593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D5B50-F3FD-E532-84AA-7D823B44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196-DC2C-7B45-9736-1FE17AB04E65}" type="datetimeFigureOut">
              <a:rPr kumimoji="1" lang="ko-KR" altLang="en-US" smtClean="0"/>
              <a:t>2024. 12. 23.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002E3-1660-6E7B-CD4B-220FF55B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55A7B-8822-073D-B8DC-1864ED41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4D3A-19D0-AC41-B85A-7298DEA76A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848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F21C6-2ED6-E3FD-6424-12E25598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C5E45A-015A-FA3C-4BFF-20F93BC20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6A527-4FD9-D3C4-8C8E-6507C8BF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196-DC2C-7B45-9736-1FE17AB04E65}" type="datetimeFigureOut">
              <a:rPr kumimoji="1" lang="ko-KR" altLang="en-US" smtClean="0"/>
              <a:t>2024. 12. 23.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95E301-8CCC-B1F8-415B-450D781D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5D749-F802-0DAD-8567-2230ED0F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4D3A-19D0-AC41-B85A-7298DEA76A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118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47B677-CAFD-77CB-8715-0BE44F90C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BA3A77-4C42-ABA4-CB55-AF9CF6C65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1CD11-FFB6-395F-ED58-3054D225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196-DC2C-7B45-9736-1FE17AB04E65}" type="datetimeFigureOut">
              <a:rPr kumimoji="1" lang="ko-KR" altLang="en-US" smtClean="0"/>
              <a:t>2024. 12. 23.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195C64-198D-47E5-DBD3-C8C13FE5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DC6AE-03F8-810D-7F80-44549B90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4D3A-19D0-AC41-B85A-7298DEA76A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605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05546-C9AC-F134-BFEB-2EE5FC65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A74B3E-28F7-BFF3-61C6-9AE5A050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E5961-0D2D-6D0C-4670-7E20420B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196-DC2C-7B45-9736-1FE17AB04E65}" type="datetimeFigureOut">
              <a:rPr kumimoji="1" lang="ko-KR" altLang="en-US" smtClean="0"/>
              <a:t>2024. 12. 23.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8C9A2-3149-8C5A-52A4-141AD80B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C3875-A4D9-FD76-C4BC-9A996ED6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4D3A-19D0-AC41-B85A-7298DEA76A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05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6C857-98B5-1CA5-F20F-B62DFF94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2D7076-09DA-7F25-546A-28977B2EE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34021-9ABA-9BFD-9343-172BC350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196-DC2C-7B45-9736-1FE17AB04E65}" type="datetimeFigureOut">
              <a:rPr kumimoji="1" lang="ko-KR" altLang="en-US" smtClean="0"/>
              <a:t>2024. 12. 23.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11C6C-7029-064C-B0AD-D0B21F67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12D2C-3E7E-0381-0596-1F34D33D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4D3A-19D0-AC41-B85A-7298DEA76A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673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8F096-DB0C-8D6A-4B7C-D6090BDB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9ABE03-0ED0-B8F2-12EA-69864DC1C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8702B8-72CA-A4B0-47AA-36C7EE219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4B9DD-04CF-5729-3DD5-E7E12151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196-DC2C-7B45-9736-1FE17AB04E65}" type="datetimeFigureOut">
              <a:rPr kumimoji="1" lang="ko-KR" altLang="en-US" smtClean="0"/>
              <a:t>2024. 12. 23.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09F69A-DA61-4BDD-5E85-5F2631A5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A14984-C16D-87B3-0352-F98AEBB5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4D3A-19D0-AC41-B85A-7298DEA76A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61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D382A-877B-746C-FC95-0642C9D1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3D234-F7C4-5FAB-DE2B-055768102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CA42B9-74C0-30AD-4C93-DBEEACAE0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5800E2-413F-C0DF-68C5-7B71B7C03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8359A8-63BE-CB4D-ADE6-362525090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D66A28-E058-3591-1D24-19AF816D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196-DC2C-7B45-9736-1FE17AB04E65}" type="datetimeFigureOut">
              <a:rPr kumimoji="1" lang="ko-KR" altLang="en-US" smtClean="0"/>
              <a:t>2024. 12. 23.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809306-9DBF-6746-BC88-03925AB0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01C0D3-6C42-9971-853E-67E80BA2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4D3A-19D0-AC41-B85A-7298DEA76A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008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E44D0-5696-8D41-6E21-6E794DD0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0B20-4579-68BF-244A-0C69FC5F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196-DC2C-7B45-9736-1FE17AB04E65}" type="datetimeFigureOut">
              <a:rPr kumimoji="1" lang="ko-KR" altLang="en-US" smtClean="0"/>
              <a:t>2024. 12. 23.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A61A55-97C1-A97C-6161-D020A202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D77FBD-01E3-FE8E-D73E-65E56688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4D3A-19D0-AC41-B85A-7298DEA76A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299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4B647A-8AE0-E5D0-91D9-678BABBB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196-DC2C-7B45-9736-1FE17AB04E65}" type="datetimeFigureOut">
              <a:rPr kumimoji="1" lang="ko-KR" altLang="en-US" smtClean="0"/>
              <a:t>2024. 12. 23.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854044-49D4-493C-D084-33880437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BA3E6B-6C35-B1A5-2A17-9339E5E8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4D3A-19D0-AC41-B85A-7298DEA76A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478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DABA1-C89D-D93C-2AC8-F53792FF5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959EA-DE44-A6A8-F998-718020F71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D84006-E229-FC6C-31B0-C8D22C77A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EE7E3-405D-817C-6A5A-88677B88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196-DC2C-7B45-9736-1FE17AB04E65}" type="datetimeFigureOut">
              <a:rPr kumimoji="1" lang="ko-KR" altLang="en-US" smtClean="0"/>
              <a:t>2024. 12. 23.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FD191B-A2F4-7AE8-4A6F-9B136AFC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73E418-A560-7C13-88C8-8AD843CF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4D3A-19D0-AC41-B85A-7298DEA76A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172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2F9D3-632F-A75C-E4B5-EE84AE72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79608F-4640-52A1-E1B5-00A577F4E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0A443F-D48F-2907-1973-EE88D3062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67E9E-6447-CC34-EABA-B2C59C17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196-DC2C-7B45-9736-1FE17AB04E65}" type="datetimeFigureOut">
              <a:rPr kumimoji="1" lang="ko-KR" altLang="en-US" smtClean="0"/>
              <a:t>2024. 12. 23.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9CA995-61DF-1961-8C4D-2C000C9A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88EA-49D4-94F8-B983-3DFC5329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4D3A-19D0-AC41-B85A-7298DEA76A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4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01AD26-000C-D766-7F4B-39F29BF3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60270D-CE09-92CC-9D6D-771170211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88957-E25A-2326-8FD3-481E2415D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A99196-DC2C-7B45-9736-1FE17AB04E65}" type="datetimeFigureOut">
              <a:rPr kumimoji="1" lang="ko-KR" altLang="en-US" smtClean="0"/>
              <a:t>2024. 12. 23.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AD371-4F5F-0792-6A9D-9A2E50158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CB216-AD3C-1979-CF1A-C999F53EF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324D3A-19D0-AC41-B85A-7298DEA76A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989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영수증, 디자인이(가) 표시된 사진&#10;&#10;자동 생성된 설명">
            <a:extLst>
              <a:ext uri="{FF2B5EF4-FFF2-40B4-BE49-F238E27FC236}">
                <a16:creationId xmlns:a16="http://schemas.microsoft.com/office/drawing/2014/main" id="{4B8F50F3-3A40-E173-CE6F-16F50D1F9A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623"/>
          <a:stretch/>
        </p:blipFill>
        <p:spPr>
          <a:xfrm>
            <a:off x="606784" y="413732"/>
            <a:ext cx="3172367" cy="3193776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60D6CC33-88ED-296D-9311-CF0C584C63AD}"/>
              </a:ext>
            </a:extLst>
          </p:cNvPr>
          <p:cNvGrpSpPr/>
          <p:nvPr/>
        </p:nvGrpSpPr>
        <p:grpSpPr>
          <a:xfrm>
            <a:off x="606784" y="3445614"/>
            <a:ext cx="3172367" cy="3193776"/>
            <a:chOff x="759184" y="3429000"/>
            <a:chExt cx="3172367" cy="3193776"/>
          </a:xfrm>
        </p:grpSpPr>
        <p:pic>
          <p:nvPicPr>
            <p:cNvPr id="20" name="그림 19" descr="텍스트, 스크린샷, 영수증, 디자인이(가) 표시된 사진&#10;&#10;자동 생성된 설명">
              <a:extLst>
                <a:ext uri="{FF2B5EF4-FFF2-40B4-BE49-F238E27FC236}">
                  <a16:creationId xmlns:a16="http://schemas.microsoft.com/office/drawing/2014/main" id="{785E4105-4A49-C2A6-8404-1AEE1BF54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73623"/>
            <a:stretch/>
          </p:blipFill>
          <p:spPr>
            <a:xfrm>
              <a:off x="759184" y="3429000"/>
              <a:ext cx="3172367" cy="3193776"/>
            </a:xfrm>
            <a:prstGeom prst="rect">
              <a:avLst/>
            </a:prstGeom>
          </p:spPr>
        </p:pic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CC47653F-4411-C85B-0952-9462E6BF31A8}"/>
                </a:ext>
              </a:extLst>
            </p:cNvPr>
            <p:cNvSpPr/>
            <p:nvPr/>
          </p:nvSpPr>
          <p:spPr>
            <a:xfrm>
              <a:off x="1260941" y="4368674"/>
              <a:ext cx="675861" cy="1855305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484BEB09-8746-23B9-7A02-DEC81CCE159B}"/>
                </a:ext>
              </a:extLst>
            </p:cNvPr>
            <p:cNvSpPr/>
            <p:nvPr/>
          </p:nvSpPr>
          <p:spPr>
            <a:xfrm>
              <a:off x="1413341" y="4803070"/>
              <a:ext cx="337930" cy="127590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BF83315C-671D-9D4C-720B-DBDCF475C0DA}"/>
                </a:ext>
              </a:extLst>
            </p:cNvPr>
            <p:cNvSpPr/>
            <p:nvPr/>
          </p:nvSpPr>
          <p:spPr>
            <a:xfrm>
              <a:off x="1420762" y="5248986"/>
              <a:ext cx="337930" cy="844906"/>
            </a:xfrm>
            <a:prstGeom prst="roundRect">
              <a:avLst/>
            </a:prstGeom>
            <a:gradFill flip="none" rotWithShape="1">
              <a:gsLst>
                <a:gs pos="0">
                  <a:srgbClr val="21897E"/>
                </a:gs>
                <a:gs pos="50000">
                  <a:srgbClr val="2FC9B9"/>
                </a:gs>
                <a:gs pos="100000">
                  <a:srgbClr val="3BFFE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53D00E-6FCD-D376-972B-06A79BE9BA43}"/>
                </a:ext>
              </a:extLst>
            </p:cNvPr>
            <p:cNvSpPr txBox="1"/>
            <p:nvPr/>
          </p:nvSpPr>
          <p:spPr>
            <a:xfrm>
              <a:off x="1350589" y="5263873"/>
              <a:ext cx="496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chemeClr val="bg1"/>
                  </a:solidFill>
                </a:rPr>
                <a:t>70%</a:t>
              </a:r>
              <a:endParaRPr kumimoji="1"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1DF413E-9FA5-1DF1-0A93-C62C1C7F38E3}"/>
              </a:ext>
            </a:extLst>
          </p:cNvPr>
          <p:cNvGrpSpPr/>
          <p:nvPr/>
        </p:nvGrpSpPr>
        <p:grpSpPr>
          <a:xfrm>
            <a:off x="4345226" y="413732"/>
            <a:ext cx="3172367" cy="3193776"/>
            <a:chOff x="4164992" y="413732"/>
            <a:chExt cx="3172367" cy="3193776"/>
          </a:xfrm>
        </p:grpSpPr>
        <p:pic>
          <p:nvPicPr>
            <p:cNvPr id="6" name="그림 5" descr="텍스트, 스크린샷, 영수증, 디자인이(가) 표시된 사진&#10;&#10;자동 생성된 설명">
              <a:extLst>
                <a:ext uri="{FF2B5EF4-FFF2-40B4-BE49-F238E27FC236}">
                  <a16:creationId xmlns:a16="http://schemas.microsoft.com/office/drawing/2014/main" id="{1D176AF3-A2DF-A8DF-1FB1-B25E91FB4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73623"/>
            <a:stretch/>
          </p:blipFill>
          <p:spPr>
            <a:xfrm>
              <a:off x="4164992" y="413732"/>
              <a:ext cx="3172367" cy="3193776"/>
            </a:xfrm>
            <a:prstGeom prst="rect">
              <a:avLst/>
            </a:prstGeom>
          </p:spPr>
        </p:pic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E575A3E4-481F-E2C2-91E4-B53001A2F411}"/>
                </a:ext>
              </a:extLst>
            </p:cNvPr>
            <p:cNvSpPr/>
            <p:nvPr/>
          </p:nvSpPr>
          <p:spPr>
            <a:xfrm>
              <a:off x="4666749" y="1353406"/>
              <a:ext cx="675861" cy="1855305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92C72E28-870E-B3DA-6E0A-741FD953EA17}"/>
                </a:ext>
              </a:extLst>
            </p:cNvPr>
            <p:cNvSpPr/>
            <p:nvPr/>
          </p:nvSpPr>
          <p:spPr>
            <a:xfrm>
              <a:off x="4819149" y="1505806"/>
              <a:ext cx="675861" cy="1855305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B98AB119-5B8A-8684-A907-E0CC5B8DED4E}"/>
                </a:ext>
              </a:extLst>
            </p:cNvPr>
            <p:cNvSpPr/>
            <p:nvPr/>
          </p:nvSpPr>
          <p:spPr>
            <a:xfrm>
              <a:off x="4819149" y="1787802"/>
              <a:ext cx="337930" cy="127590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51271-875E-7FB8-86B6-19D7BA9018D8}"/>
                </a:ext>
              </a:extLst>
            </p:cNvPr>
            <p:cNvSpPr txBox="1"/>
            <p:nvPr/>
          </p:nvSpPr>
          <p:spPr>
            <a:xfrm>
              <a:off x="4739832" y="1981957"/>
              <a:ext cx="496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/>
                <a:t>70%</a:t>
              </a:r>
              <a:endParaRPr kumimoji="1" lang="ko-KR" altLang="en-US" sz="1100" b="1" dirty="0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2877AE7-95DD-809D-E5EC-D4F5CDB9F9DA}"/>
                </a:ext>
              </a:extLst>
            </p:cNvPr>
            <p:cNvSpPr/>
            <p:nvPr/>
          </p:nvSpPr>
          <p:spPr>
            <a:xfrm>
              <a:off x="4819149" y="2231185"/>
              <a:ext cx="337930" cy="844906"/>
            </a:xfrm>
            <a:prstGeom prst="roundRect">
              <a:avLst/>
            </a:prstGeom>
            <a:gradFill flip="none" rotWithShape="1">
              <a:gsLst>
                <a:gs pos="0">
                  <a:srgbClr val="21897E"/>
                </a:gs>
                <a:gs pos="50000">
                  <a:srgbClr val="2FC9B9"/>
                </a:gs>
                <a:gs pos="100000">
                  <a:srgbClr val="3BFFE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C36323E-896C-3D96-70A7-BF26FF196221}"/>
              </a:ext>
            </a:extLst>
          </p:cNvPr>
          <p:cNvGrpSpPr/>
          <p:nvPr/>
        </p:nvGrpSpPr>
        <p:grpSpPr>
          <a:xfrm>
            <a:off x="4279962" y="3445614"/>
            <a:ext cx="3172367" cy="3193776"/>
            <a:chOff x="4186864" y="3457939"/>
            <a:chExt cx="3172367" cy="3193776"/>
          </a:xfrm>
        </p:grpSpPr>
        <p:pic>
          <p:nvPicPr>
            <p:cNvPr id="14" name="그림 13" descr="텍스트, 스크린샷, 영수증, 디자인이(가) 표시된 사진&#10;&#10;자동 생성된 설명">
              <a:extLst>
                <a:ext uri="{FF2B5EF4-FFF2-40B4-BE49-F238E27FC236}">
                  <a16:creationId xmlns:a16="http://schemas.microsoft.com/office/drawing/2014/main" id="{F39A8031-126F-4C02-9E1E-73568BCB6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73623"/>
            <a:stretch/>
          </p:blipFill>
          <p:spPr>
            <a:xfrm>
              <a:off x="4186864" y="3457939"/>
              <a:ext cx="3172367" cy="3193776"/>
            </a:xfrm>
            <a:prstGeom prst="rect">
              <a:avLst/>
            </a:prstGeom>
          </p:spPr>
        </p:pic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79D7C5C6-7096-F811-C5DD-FDD9143BD827}"/>
                </a:ext>
              </a:extLst>
            </p:cNvPr>
            <p:cNvSpPr/>
            <p:nvPr/>
          </p:nvSpPr>
          <p:spPr>
            <a:xfrm>
              <a:off x="4688621" y="4368674"/>
              <a:ext cx="675861" cy="1855305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9B40DC2D-BA19-BCC1-30A9-84C383111438}"/>
                </a:ext>
              </a:extLst>
            </p:cNvPr>
            <p:cNvSpPr/>
            <p:nvPr/>
          </p:nvSpPr>
          <p:spPr>
            <a:xfrm>
              <a:off x="4841021" y="4521074"/>
              <a:ext cx="675861" cy="1855305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E577F98F-CCA7-CF30-812D-6B3C7EA0627E}"/>
                </a:ext>
              </a:extLst>
            </p:cNvPr>
            <p:cNvSpPr/>
            <p:nvPr/>
          </p:nvSpPr>
          <p:spPr>
            <a:xfrm>
              <a:off x="4841021" y="4803070"/>
              <a:ext cx="337930" cy="127590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A36ED273-35CE-4E60-0638-AA6E3A8B9800}"/>
                </a:ext>
              </a:extLst>
            </p:cNvPr>
            <p:cNvSpPr/>
            <p:nvPr/>
          </p:nvSpPr>
          <p:spPr>
            <a:xfrm>
              <a:off x="4834514" y="5754660"/>
              <a:ext cx="337930" cy="313981"/>
            </a:xfrm>
            <a:prstGeom prst="roundRect">
              <a:avLst/>
            </a:prstGeom>
            <a:gradFill flip="none" rotWithShape="1">
              <a:gsLst>
                <a:gs pos="0">
                  <a:srgbClr val="21897E"/>
                </a:gs>
                <a:gs pos="50000">
                  <a:srgbClr val="2FC9B9"/>
                </a:gs>
                <a:gs pos="100000">
                  <a:srgbClr val="3BFFE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0DCE21-6A14-7407-7BAB-29E3CC606F2C}"/>
                </a:ext>
              </a:extLst>
            </p:cNvPr>
            <p:cNvSpPr txBox="1"/>
            <p:nvPr/>
          </p:nvSpPr>
          <p:spPr>
            <a:xfrm>
              <a:off x="4768851" y="5751566"/>
              <a:ext cx="496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chemeClr val="bg1"/>
                  </a:solidFill>
                </a:rPr>
                <a:t>20%</a:t>
              </a:r>
              <a:endParaRPr kumimoji="1"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53706F5-CDE2-A390-DD8E-3B5F1194780E}"/>
              </a:ext>
            </a:extLst>
          </p:cNvPr>
          <p:cNvGrpSpPr/>
          <p:nvPr/>
        </p:nvGrpSpPr>
        <p:grpSpPr>
          <a:xfrm>
            <a:off x="7953139" y="3445614"/>
            <a:ext cx="3172367" cy="3193776"/>
            <a:chOff x="8105539" y="3429000"/>
            <a:chExt cx="3172367" cy="3193776"/>
          </a:xfrm>
        </p:grpSpPr>
        <p:pic>
          <p:nvPicPr>
            <p:cNvPr id="27" name="그림 26" descr="텍스트, 스크린샷, 영수증, 디자인이(가) 표시된 사진&#10;&#10;자동 생성된 설명">
              <a:extLst>
                <a:ext uri="{FF2B5EF4-FFF2-40B4-BE49-F238E27FC236}">
                  <a16:creationId xmlns:a16="http://schemas.microsoft.com/office/drawing/2014/main" id="{4A1E6824-C3E3-2A28-DC2D-D6AB4AEDF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73623"/>
            <a:stretch/>
          </p:blipFill>
          <p:spPr>
            <a:xfrm>
              <a:off x="8105539" y="3429000"/>
              <a:ext cx="3172367" cy="3193776"/>
            </a:xfrm>
            <a:prstGeom prst="rect">
              <a:avLst/>
            </a:prstGeom>
          </p:spPr>
        </p:pic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8C0B2E6E-D1CC-1488-D056-C72DD212021A}"/>
                </a:ext>
              </a:extLst>
            </p:cNvPr>
            <p:cNvSpPr/>
            <p:nvPr/>
          </p:nvSpPr>
          <p:spPr>
            <a:xfrm>
              <a:off x="8607296" y="4368674"/>
              <a:ext cx="675861" cy="1855305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99464E12-ABD3-B9E5-4642-00C497BBBC7D}"/>
                </a:ext>
              </a:extLst>
            </p:cNvPr>
            <p:cNvSpPr/>
            <p:nvPr/>
          </p:nvSpPr>
          <p:spPr>
            <a:xfrm>
              <a:off x="8759696" y="4803070"/>
              <a:ext cx="337930" cy="127590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2D6B90DB-24C2-6D24-9748-0DB16818FE1E}"/>
                </a:ext>
              </a:extLst>
            </p:cNvPr>
            <p:cNvSpPr/>
            <p:nvPr/>
          </p:nvSpPr>
          <p:spPr>
            <a:xfrm>
              <a:off x="8757973" y="4803070"/>
              <a:ext cx="337930" cy="1290822"/>
            </a:xfrm>
            <a:prstGeom prst="roundRect">
              <a:avLst/>
            </a:prstGeom>
            <a:gradFill flip="none" rotWithShape="1">
              <a:gsLst>
                <a:gs pos="0">
                  <a:srgbClr val="21897E"/>
                </a:gs>
                <a:gs pos="50000">
                  <a:srgbClr val="2FC9B9"/>
                </a:gs>
                <a:gs pos="100000">
                  <a:srgbClr val="3BFFE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A42D2D-7CD1-5C5F-D0FE-49947CF4EA9F}"/>
                </a:ext>
              </a:extLst>
            </p:cNvPr>
            <p:cNvSpPr txBox="1"/>
            <p:nvPr/>
          </p:nvSpPr>
          <p:spPr>
            <a:xfrm>
              <a:off x="8678656" y="4823995"/>
              <a:ext cx="4965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900" b="1" dirty="0">
                  <a:solidFill>
                    <a:schemeClr val="bg1"/>
                  </a:solidFill>
                </a:rPr>
                <a:t>100%</a:t>
              </a:r>
              <a:endParaRPr kumimoji="1" lang="ko-KR" alt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95EBE13-616E-5354-AE89-351350B1EEE2}"/>
              </a:ext>
            </a:extLst>
          </p:cNvPr>
          <p:cNvGrpSpPr/>
          <p:nvPr/>
        </p:nvGrpSpPr>
        <p:grpSpPr>
          <a:xfrm>
            <a:off x="8083667" y="413732"/>
            <a:ext cx="3172367" cy="3193776"/>
            <a:chOff x="8083667" y="413732"/>
            <a:chExt cx="3172367" cy="3193776"/>
          </a:xfrm>
        </p:grpSpPr>
        <p:pic>
          <p:nvPicPr>
            <p:cNvPr id="7" name="그림 6" descr="텍스트, 스크린샷, 영수증, 디자인이(가) 표시된 사진&#10;&#10;자동 생성된 설명">
              <a:extLst>
                <a:ext uri="{FF2B5EF4-FFF2-40B4-BE49-F238E27FC236}">
                  <a16:creationId xmlns:a16="http://schemas.microsoft.com/office/drawing/2014/main" id="{5030E524-5FED-7937-1A0C-1C7D4FAD2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73623"/>
            <a:stretch/>
          </p:blipFill>
          <p:spPr>
            <a:xfrm>
              <a:off x="8083667" y="413732"/>
              <a:ext cx="3172367" cy="3193776"/>
            </a:xfrm>
            <a:prstGeom prst="rect">
              <a:avLst/>
            </a:prstGeom>
          </p:spPr>
        </p:pic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BD739B93-C869-8AFB-E9B1-7D7475708877}"/>
                </a:ext>
              </a:extLst>
            </p:cNvPr>
            <p:cNvSpPr/>
            <p:nvPr/>
          </p:nvSpPr>
          <p:spPr>
            <a:xfrm>
              <a:off x="8682312" y="1422827"/>
              <a:ext cx="675861" cy="1855305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F165CBCA-4D55-4D4F-B3FB-83D644F26AEE}"/>
                </a:ext>
              </a:extLst>
            </p:cNvPr>
            <p:cNvSpPr/>
            <p:nvPr/>
          </p:nvSpPr>
          <p:spPr>
            <a:xfrm>
              <a:off x="8600148" y="1292740"/>
              <a:ext cx="675861" cy="1855305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F7A13B63-A468-0257-359F-0B49F428A5DD}"/>
                </a:ext>
              </a:extLst>
            </p:cNvPr>
            <p:cNvSpPr/>
            <p:nvPr/>
          </p:nvSpPr>
          <p:spPr>
            <a:xfrm>
              <a:off x="8752548" y="1727136"/>
              <a:ext cx="337930" cy="127590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9D7BFF6E-AA40-F10B-005B-0F06BEB5129F}"/>
                </a:ext>
              </a:extLst>
            </p:cNvPr>
            <p:cNvSpPr/>
            <p:nvPr/>
          </p:nvSpPr>
          <p:spPr>
            <a:xfrm>
              <a:off x="8750825" y="1727136"/>
              <a:ext cx="337930" cy="1290822"/>
            </a:xfrm>
            <a:prstGeom prst="roundRect">
              <a:avLst/>
            </a:prstGeom>
            <a:gradFill flip="none" rotWithShape="1">
              <a:gsLst>
                <a:gs pos="0">
                  <a:srgbClr val="21897E"/>
                </a:gs>
                <a:gs pos="50000">
                  <a:srgbClr val="2FC9B9"/>
                </a:gs>
                <a:gs pos="100000">
                  <a:srgbClr val="3BFFE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170D2C-C548-5C29-0815-4DEEF75AACC8}"/>
                </a:ext>
              </a:extLst>
            </p:cNvPr>
            <p:cNvSpPr txBox="1"/>
            <p:nvPr/>
          </p:nvSpPr>
          <p:spPr>
            <a:xfrm>
              <a:off x="8677199" y="1735311"/>
              <a:ext cx="4965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900" b="1" dirty="0"/>
                <a:t>100%</a:t>
              </a:r>
              <a:endParaRPr kumimoji="1" lang="ko-KR" altLang="en-US" sz="900" b="1" dirty="0"/>
            </a:p>
          </p:txBody>
        </p:sp>
      </p:grp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DA7FA571-3A73-9BF7-3ACE-0795F6BCE293}"/>
              </a:ext>
            </a:extLst>
          </p:cNvPr>
          <p:cNvSpPr/>
          <p:nvPr/>
        </p:nvSpPr>
        <p:spPr>
          <a:xfrm>
            <a:off x="895225" y="3325888"/>
            <a:ext cx="1207008" cy="31157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저장하기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5B72DF4-647E-0609-96CB-B82293DEE6A3}"/>
              </a:ext>
            </a:extLst>
          </p:cNvPr>
          <p:cNvSpPr/>
          <p:nvPr/>
        </p:nvSpPr>
        <p:spPr>
          <a:xfrm>
            <a:off x="2223617" y="3325888"/>
            <a:ext cx="1207008" cy="31157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공유하기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3E4E2611-A808-1F9D-1B0F-581B229AEB55}"/>
              </a:ext>
            </a:extLst>
          </p:cNvPr>
          <p:cNvSpPr/>
          <p:nvPr/>
        </p:nvSpPr>
        <p:spPr>
          <a:xfrm>
            <a:off x="4601034" y="3278132"/>
            <a:ext cx="1333422" cy="31157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저장하기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B9F40E1C-8E9E-C02C-F79D-728428911685}"/>
              </a:ext>
            </a:extLst>
          </p:cNvPr>
          <p:cNvSpPr/>
          <p:nvPr/>
        </p:nvSpPr>
        <p:spPr>
          <a:xfrm>
            <a:off x="5929426" y="3278132"/>
            <a:ext cx="1333422" cy="31157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공유하기</a:t>
            </a:r>
          </a:p>
        </p:txBody>
      </p: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40EFBD79-1D55-8624-C9A5-8C4A8A1508EE}"/>
              </a:ext>
            </a:extLst>
          </p:cNvPr>
          <p:cNvCxnSpPr>
            <a:cxnSpLocks/>
          </p:cNvCxnSpPr>
          <p:nvPr/>
        </p:nvCxnSpPr>
        <p:spPr>
          <a:xfrm>
            <a:off x="5929426" y="3278132"/>
            <a:ext cx="0" cy="3115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73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mple crown icon. Ranking and champion symbol. Vector. 27739138 Vector Art  at Vecteezy">
            <a:extLst>
              <a:ext uri="{FF2B5EF4-FFF2-40B4-BE49-F238E27FC236}">
                <a16:creationId xmlns:a16="http://schemas.microsoft.com/office/drawing/2014/main" id="{D3B9B3DA-260A-98DB-262B-0CAADE085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7" y="-720911"/>
            <a:ext cx="3417506" cy="341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6E7AD269-BC33-273F-EEC9-00478D1600A0}"/>
              </a:ext>
            </a:extLst>
          </p:cNvPr>
          <p:cNvGrpSpPr/>
          <p:nvPr/>
        </p:nvGrpSpPr>
        <p:grpSpPr>
          <a:xfrm>
            <a:off x="569573" y="2179058"/>
            <a:ext cx="2090138" cy="1620382"/>
            <a:chOff x="717854" y="2877215"/>
            <a:chExt cx="2090138" cy="1620382"/>
          </a:xfrm>
          <a:solidFill>
            <a:srgbClr val="FFD60A"/>
          </a:solidFill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44F05C9-CF11-F025-F8D3-1AD0DAFC0739}"/>
                </a:ext>
              </a:extLst>
            </p:cNvPr>
            <p:cNvSpPr/>
            <p:nvPr/>
          </p:nvSpPr>
          <p:spPr>
            <a:xfrm flipH="1">
              <a:off x="2442078" y="3154601"/>
              <a:ext cx="277386" cy="2773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60" name="삼각형 59">
              <a:extLst>
                <a:ext uri="{FF2B5EF4-FFF2-40B4-BE49-F238E27FC236}">
                  <a16:creationId xmlns:a16="http://schemas.microsoft.com/office/drawing/2014/main" id="{EA28F0AE-0201-F4AE-A944-E119EE84578B}"/>
                </a:ext>
              </a:extLst>
            </p:cNvPr>
            <p:cNvSpPr/>
            <p:nvPr/>
          </p:nvSpPr>
          <p:spPr>
            <a:xfrm rot="2051410" flipH="1">
              <a:off x="1853451" y="3145533"/>
              <a:ext cx="954541" cy="10405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8444B32-C0FB-1B1D-6690-D3A772C4E038}"/>
                </a:ext>
              </a:extLst>
            </p:cNvPr>
            <p:cNvSpPr/>
            <p:nvPr/>
          </p:nvSpPr>
          <p:spPr>
            <a:xfrm>
              <a:off x="1083105" y="4178490"/>
              <a:ext cx="1350744" cy="3191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5B013C-3F36-F3CB-E4C5-324C167ED205}"/>
                </a:ext>
              </a:extLst>
            </p:cNvPr>
            <p:cNvSpPr/>
            <p:nvPr/>
          </p:nvSpPr>
          <p:spPr>
            <a:xfrm>
              <a:off x="787555" y="3154601"/>
              <a:ext cx="277386" cy="2773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EC01CE2-CFC2-0330-2D2E-0A57A74520E1}"/>
                </a:ext>
              </a:extLst>
            </p:cNvPr>
            <p:cNvSpPr/>
            <p:nvPr/>
          </p:nvSpPr>
          <p:spPr>
            <a:xfrm>
              <a:off x="1614121" y="2877215"/>
              <a:ext cx="277386" cy="2773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9" name="삼각형 8">
              <a:extLst>
                <a:ext uri="{FF2B5EF4-FFF2-40B4-BE49-F238E27FC236}">
                  <a16:creationId xmlns:a16="http://schemas.microsoft.com/office/drawing/2014/main" id="{D85FFB2E-FC3A-329E-93D0-2340935087BC}"/>
                </a:ext>
              </a:extLst>
            </p:cNvPr>
            <p:cNvSpPr/>
            <p:nvPr/>
          </p:nvSpPr>
          <p:spPr>
            <a:xfrm rot="19548590">
              <a:off x="717854" y="3145533"/>
              <a:ext cx="954541" cy="10405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1" name="삼각형 10">
              <a:extLst>
                <a:ext uri="{FF2B5EF4-FFF2-40B4-BE49-F238E27FC236}">
                  <a16:creationId xmlns:a16="http://schemas.microsoft.com/office/drawing/2014/main" id="{1AC60996-1D17-189C-207E-ACC208958F2E}"/>
                </a:ext>
              </a:extLst>
            </p:cNvPr>
            <p:cNvSpPr/>
            <p:nvPr/>
          </p:nvSpPr>
          <p:spPr>
            <a:xfrm flipH="1">
              <a:off x="1262229" y="2982907"/>
              <a:ext cx="983023" cy="93326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D7E579A-01AC-BA21-7249-5FBB3E773E0F}"/>
                </a:ext>
              </a:extLst>
            </p:cNvPr>
            <p:cNvSpPr/>
            <p:nvPr/>
          </p:nvSpPr>
          <p:spPr>
            <a:xfrm>
              <a:off x="1174907" y="3815226"/>
              <a:ext cx="1155815" cy="493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0" b="1" dirty="0">
                  <a:solidFill>
                    <a:schemeClr val="tx1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1</a:t>
              </a:r>
              <a:endParaRPr kumimoji="1" lang="ko-KR" altLang="en-US" sz="8000" b="1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2FC1CFD-51F7-C742-4EE4-54FB50818E8F}"/>
              </a:ext>
            </a:extLst>
          </p:cNvPr>
          <p:cNvGrpSpPr/>
          <p:nvPr/>
        </p:nvGrpSpPr>
        <p:grpSpPr>
          <a:xfrm>
            <a:off x="4025157" y="4177957"/>
            <a:ext cx="2084096" cy="1620382"/>
            <a:chOff x="210768" y="56530"/>
            <a:chExt cx="5069217" cy="3941311"/>
          </a:xfrm>
          <a:solidFill>
            <a:schemeClr val="bg2">
              <a:lumMod val="90000"/>
            </a:schemeClr>
          </a:solidFill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8811EE22-CD4C-536E-9026-F4D3DB94B85D}"/>
                </a:ext>
              </a:extLst>
            </p:cNvPr>
            <p:cNvSpPr/>
            <p:nvPr/>
          </p:nvSpPr>
          <p:spPr>
            <a:xfrm>
              <a:off x="1116419" y="3221665"/>
              <a:ext cx="3285459" cy="7761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DE3BB1E-92EB-AE0F-944E-6909848F3980}"/>
                </a:ext>
              </a:extLst>
            </p:cNvPr>
            <p:cNvSpPr/>
            <p:nvPr/>
          </p:nvSpPr>
          <p:spPr>
            <a:xfrm>
              <a:off x="210768" y="911128"/>
              <a:ext cx="674695" cy="67469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C57F9D7-4A3A-27CE-F194-2A479DF4AA89}"/>
                </a:ext>
              </a:extLst>
            </p:cNvPr>
            <p:cNvSpPr/>
            <p:nvPr/>
          </p:nvSpPr>
          <p:spPr>
            <a:xfrm>
              <a:off x="2410282" y="56530"/>
              <a:ext cx="674695" cy="67469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97E70E6-0D7D-176A-BA00-F17A1B2007D9}"/>
                </a:ext>
              </a:extLst>
            </p:cNvPr>
            <p:cNvSpPr/>
            <p:nvPr/>
          </p:nvSpPr>
          <p:spPr>
            <a:xfrm>
              <a:off x="4605290" y="911127"/>
              <a:ext cx="674695" cy="67469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46" name="삼각형 45">
              <a:extLst>
                <a:ext uri="{FF2B5EF4-FFF2-40B4-BE49-F238E27FC236}">
                  <a16:creationId xmlns:a16="http://schemas.microsoft.com/office/drawing/2014/main" id="{BFF983FF-23CF-F1E6-9C7F-D5053B5820B8}"/>
                </a:ext>
              </a:extLst>
            </p:cNvPr>
            <p:cNvSpPr/>
            <p:nvPr/>
          </p:nvSpPr>
          <p:spPr>
            <a:xfrm rot="19548590">
              <a:off x="283694" y="890231"/>
              <a:ext cx="1677341" cy="253098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47" name="삼각형 46">
              <a:extLst>
                <a:ext uri="{FF2B5EF4-FFF2-40B4-BE49-F238E27FC236}">
                  <a16:creationId xmlns:a16="http://schemas.microsoft.com/office/drawing/2014/main" id="{1CAA059B-CBFB-A288-F616-8CD92DE874BD}"/>
                </a:ext>
              </a:extLst>
            </p:cNvPr>
            <p:cNvSpPr/>
            <p:nvPr/>
          </p:nvSpPr>
          <p:spPr>
            <a:xfrm rot="2051410" flipH="1">
              <a:off x="3547668" y="890231"/>
              <a:ext cx="1677341" cy="253098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48" name="삼각형 47">
              <a:extLst>
                <a:ext uri="{FF2B5EF4-FFF2-40B4-BE49-F238E27FC236}">
                  <a16:creationId xmlns:a16="http://schemas.microsoft.com/office/drawing/2014/main" id="{8F963223-EC4C-CA86-8D53-DC9AEEB689A7}"/>
                </a:ext>
              </a:extLst>
            </p:cNvPr>
            <p:cNvSpPr/>
            <p:nvPr/>
          </p:nvSpPr>
          <p:spPr>
            <a:xfrm flipH="1">
              <a:off x="1552108" y="313608"/>
              <a:ext cx="2391039" cy="22700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CD62CF0-E213-131E-3DBA-626AE9231217}"/>
                </a:ext>
              </a:extLst>
            </p:cNvPr>
            <p:cNvSpPr/>
            <p:nvPr/>
          </p:nvSpPr>
          <p:spPr>
            <a:xfrm>
              <a:off x="1339712" y="2338086"/>
              <a:ext cx="2811329" cy="12012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0" b="1" dirty="0">
                  <a:solidFill>
                    <a:schemeClr val="tx1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2</a:t>
              </a:r>
              <a:endParaRPr kumimoji="1" lang="ko-KR" altLang="en-US" sz="8000" b="1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39FD480-F902-3151-106A-6DB33E2824F2}"/>
              </a:ext>
            </a:extLst>
          </p:cNvPr>
          <p:cNvGrpSpPr/>
          <p:nvPr/>
        </p:nvGrpSpPr>
        <p:grpSpPr>
          <a:xfrm>
            <a:off x="6357539" y="4177957"/>
            <a:ext cx="2084096" cy="1620382"/>
            <a:chOff x="210768" y="56530"/>
            <a:chExt cx="5069217" cy="394131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765E412-671D-CC12-61A3-9D1076A11101}"/>
                </a:ext>
              </a:extLst>
            </p:cNvPr>
            <p:cNvSpPr/>
            <p:nvPr/>
          </p:nvSpPr>
          <p:spPr>
            <a:xfrm>
              <a:off x="1116419" y="3221665"/>
              <a:ext cx="3285459" cy="7761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F7D7171-9F88-59ED-3866-73BBB7EE380C}"/>
                </a:ext>
              </a:extLst>
            </p:cNvPr>
            <p:cNvSpPr/>
            <p:nvPr/>
          </p:nvSpPr>
          <p:spPr>
            <a:xfrm>
              <a:off x="210768" y="911128"/>
              <a:ext cx="674695" cy="67469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1666620-7358-F240-357D-54654ED927FF}"/>
                </a:ext>
              </a:extLst>
            </p:cNvPr>
            <p:cNvSpPr/>
            <p:nvPr/>
          </p:nvSpPr>
          <p:spPr>
            <a:xfrm>
              <a:off x="2410282" y="56530"/>
              <a:ext cx="674695" cy="67469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E7CC6EB-F94C-808C-37BC-092C3D173089}"/>
                </a:ext>
              </a:extLst>
            </p:cNvPr>
            <p:cNvSpPr/>
            <p:nvPr/>
          </p:nvSpPr>
          <p:spPr>
            <a:xfrm>
              <a:off x="4605290" y="911127"/>
              <a:ext cx="674695" cy="67469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55" name="삼각형 54">
              <a:extLst>
                <a:ext uri="{FF2B5EF4-FFF2-40B4-BE49-F238E27FC236}">
                  <a16:creationId xmlns:a16="http://schemas.microsoft.com/office/drawing/2014/main" id="{C42AD0BC-75F5-45AF-2E02-63E3B47B09DD}"/>
                </a:ext>
              </a:extLst>
            </p:cNvPr>
            <p:cNvSpPr/>
            <p:nvPr/>
          </p:nvSpPr>
          <p:spPr>
            <a:xfrm rot="19548590">
              <a:off x="283694" y="890231"/>
              <a:ext cx="1677341" cy="253098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56" name="삼각형 55">
              <a:extLst>
                <a:ext uri="{FF2B5EF4-FFF2-40B4-BE49-F238E27FC236}">
                  <a16:creationId xmlns:a16="http://schemas.microsoft.com/office/drawing/2014/main" id="{75C7B310-B8B9-3AAB-3F9B-1C87DF20A89B}"/>
                </a:ext>
              </a:extLst>
            </p:cNvPr>
            <p:cNvSpPr/>
            <p:nvPr/>
          </p:nvSpPr>
          <p:spPr>
            <a:xfrm rot="2051410" flipH="1">
              <a:off x="3547668" y="890231"/>
              <a:ext cx="1677341" cy="253098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57" name="삼각형 56">
              <a:extLst>
                <a:ext uri="{FF2B5EF4-FFF2-40B4-BE49-F238E27FC236}">
                  <a16:creationId xmlns:a16="http://schemas.microsoft.com/office/drawing/2014/main" id="{27ADB549-3A07-07C1-F967-702A59AB5CC1}"/>
                </a:ext>
              </a:extLst>
            </p:cNvPr>
            <p:cNvSpPr/>
            <p:nvPr/>
          </p:nvSpPr>
          <p:spPr>
            <a:xfrm flipH="1">
              <a:off x="1552108" y="313608"/>
              <a:ext cx="2391039" cy="22700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3E212C0-8083-CEE1-918D-A8263E8C15E0}"/>
                </a:ext>
              </a:extLst>
            </p:cNvPr>
            <p:cNvSpPr/>
            <p:nvPr/>
          </p:nvSpPr>
          <p:spPr>
            <a:xfrm>
              <a:off x="1339712" y="2338086"/>
              <a:ext cx="2811329" cy="12012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0" b="1" dirty="0">
                  <a:solidFill>
                    <a:schemeClr val="tx1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3</a:t>
              </a:r>
              <a:endParaRPr kumimoji="1" lang="ko-KR" altLang="en-US" sz="8000" b="1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  <p:grpSp>
        <p:nvGrpSpPr>
          <p:cNvPr id="1033" name="그룹 1032">
            <a:extLst>
              <a:ext uri="{FF2B5EF4-FFF2-40B4-BE49-F238E27FC236}">
                <a16:creationId xmlns:a16="http://schemas.microsoft.com/office/drawing/2014/main" id="{47BC12E1-292D-3813-8467-68B63A19FD99}"/>
              </a:ext>
            </a:extLst>
          </p:cNvPr>
          <p:cNvGrpSpPr/>
          <p:nvPr/>
        </p:nvGrpSpPr>
        <p:grpSpPr>
          <a:xfrm>
            <a:off x="2711932" y="2308156"/>
            <a:ext cx="2090138" cy="1620382"/>
            <a:chOff x="717854" y="2877215"/>
            <a:chExt cx="2090138" cy="1620382"/>
          </a:xfrm>
          <a:solidFill>
            <a:srgbClr val="D2D2D2"/>
          </a:solidFill>
        </p:grpSpPr>
        <p:sp>
          <p:nvSpPr>
            <p:cNvPr id="1034" name="타원 1033">
              <a:extLst>
                <a:ext uri="{FF2B5EF4-FFF2-40B4-BE49-F238E27FC236}">
                  <a16:creationId xmlns:a16="http://schemas.microsoft.com/office/drawing/2014/main" id="{B00CB0F3-BBAD-E307-F8DD-5BE392250BD0}"/>
                </a:ext>
              </a:extLst>
            </p:cNvPr>
            <p:cNvSpPr/>
            <p:nvPr/>
          </p:nvSpPr>
          <p:spPr>
            <a:xfrm flipH="1">
              <a:off x="2442078" y="3154601"/>
              <a:ext cx="277386" cy="2773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035" name="삼각형 1034">
              <a:extLst>
                <a:ext uri="{FF2B5EF4-FFF2-40B4-BE49-F238E27FC236}">
                  <a16:creationId xmlns:a16="http://schemas.microsoft.com/office/drawing/2014/main" id="{7B71D4AE-0982-4D0A-8849-7505CBA9368A}"/>
                </a:ext>
              </a:extLst>
            </p:cNvPr>
            <p:cNvSpPr/>
            <p:nvPr/>
          </p:nvSpPr>
          <p:spPr>
            <a:xfrm rot="2051410" flipH="1">
              <a:off x="1853451" y="3145533"/>
              <a:ext cx="954541" cy="10405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036" name="타원 1035">
              <a:extLst>
                <a:ext uri="{FF2B5EF4-FFF2-40B4-BE49-F238E27FC236}">
                  <a16:creationId xmlns:a16="http://schemas.microsoft.com/office/drawing/2014/main" id="{0F1E1192-59D7-75FB-5961-0DDCF111B83C}"/>
                </a:ext>
              </a:extLst>
            </p:cNvPr>
            <p:cNvSpPr/>
            <p:nvPr/>
          </p:nvSpPr>
          <p:spPr>
            <a:xfrm>
              <a:off x="1083105" y="4178490"/>
              <a:ext cx="1350744" cy="3191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037" name="타원 1036">
              <a:extLst>
                <a:ext uri="{FF2B5EF4-FFF2-40B4-BE49-F238E27FC236}">
                  <a16:creationId xmlns:a16="http://schemas.microsoft.com/office/drawing/2014/main" id="{7D658049-E61B-83A3-3DEF-227324EFE969}"/>
                </a:ext>
              </a:extLst>
            </p:cNvPr>
            <p:cNvSpPr/>
            <p:nvPr/>
          </p:nvSpPr>
          <p:spPr>
            <a:xfrm>
              <a:off x="787555" y="3154601"/>
              <a:ext cx="277386" cy="2773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038" name="타원 1037">
              <a:extLst>
                <a:ext uri="{FF2B5EF4-FFF2-40B4-BE49-F238E27FC236}">
                  <a16:creationId xmlns:a16="http://schemas.microsoft.com/office/drawing/2014/main" id="{FA2E588F-7675-2B36-D3E2-93A7FBE22306}"/>
                </a:ext>
              </a:extLst>
            </p:cNvPr>
            <p:cNvSpPr/>
            <p:nvPr/>
          </p:nvSpPr>
          <p:spPr>
            <a:xfrm>
              <a:off x="1614121" y="2877215"/>
              <a:ext cx="277386" cy="2773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039" name="삼각형 1038">
              <a:extLst>
                <a:ext uri="{FF2B5EF4-FFF2-40B4-BE49-F238E27FC236}">
                  <a16:creationId xmlns:a16="http://schemas.microsoft.com/office/drawing/2014/main" id="{300D4A8D-0947-A22F-CABE-211F0D107A76}"/>
                </a:ext>
              </a:extLst>
            </p:cNvPr>
            <p:cNvSpPr/>
            <p:nvPr/>
          </p:nvSpPr>
          <p:spPr>
            <a:xfrm rot="19548590">
              <a:off x="717854" y="3145533"/>
              <a:ext cx="954541" cy="10405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040" name="삼각형 1039">
              <a:extLst>
                <a:ext uri="{FF2B5EF4-FFF2-40B4-BE49-F238E27FC236}">
                  <a16:creationId xmlns:a16="http://schemas.microsoft.com/office/drawing/2014/main" id="{F172A7F6-2124-30D8-78C7-FAA694B2465F}"/>
                </a:ext>
              </a:extLst>
            </p:cNvPr>
            <p:cNvSpPr/>
            <p:nvPr/>
          </p:nvSpPr>
          <p:spPr>
            <a:xfrm flipH="1">
              <a:off x="1262229" y="2982907"/>
              <a:ext cx="983023" cy="93326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041" name="직사각형 1040">
              <a:extLst>
                <a:ext uri="{FF2B5EF4-FFF2-40B4-BE49-F238E27FC236}">
                  <a16:creationId xmlns:a16="http://schemas.microsoft.com/office/drawing/2014/main" id="{FF2DD036-0B1D-DAB8-CC1A-3151EA6C8B90}"/>
                </a:ext>
              </a:extLst>
            </p:cNvPr>
            <p:cNvSpPr/>
            <p:nvPr/>
          </p:nvSpPr>
          <p:spPr>
            <a:xfrm>
              <a:off x="1174907" y="3815226"/>
              <a:ext cx="1155815" cy="493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0" b="1" dirty="0">
                  <a:solidFill>
                    <a:schemeClr val="tx1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2</a:t>
              </a:r>
              <a:endParaRPr kumimoji="1" lang="ko-KR" altLang="en-US" sz="8000" b="1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  <p:grpSp>
        <p:nvGrpSpPr>
          <p:cNvPr id="1042" name="그룹 1041">
            <a:extLst>
              <a:ext uri="{FF2B5EF4-FFF2-40B4-BE49-F238E27FC236}">
                <a16:creationId xmlns:a16="http://schemas.microsoft.com/office/drawing/2014/main" id="{686480E9-A66C-B13C-5261-034F4223EB07}"/>
              </a:ext>
            </a:extLst>
          </p:cNvPr>
          <p:cNvGrpSpPr/>
          <p:nvPr/>
        </p:nvGrpSpPr>
        <p:grpSpPr>
          <a:xfrm>
            <a:off x="4807941" y="2179058"/>
            <a:ext cx="2090138" cy="1620382"/>
            <a:chOff x="717854" y="2877215"/>
            <a:chExt cx="2090138" cy="162038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43" name="타원 1042">
              <a:extLst>
                <a:ext uri="{FF2B5EF4-FFF2-40B4-BE49-F238E27FC236}">
                  <a16:creationId xmlns:a16="http://schemas.microsoft.com/office/drawing/2014/main" id="{3EAE6422-2774-A84C-9D4C-B5CC0DDA6872}"/>
                </a:ext>
              </a:extLst>
            </p:cNvPr>
            <p:cNvSpPr/>
            <p:nvPr/>
          </p:nvSpPr>
          <p:spPr>
            <a:xfrm flipH="1">
              <a:off x="2442078" y="3154601"/>
              <a:ext cx="277386" cy="2773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044" name="삼각형 1043">
              <a:extLst>
                <a:ext uri="{FF2B5EF4-FFF2-40B4-BE49-F238E27FC236}">
                  <a16:creationId xmlns:a16="http://schemas.microsoft.com/office/drawing/2014/main" id="{EC253EC8-0D81-D4AF-CB55-F44FCA3F999E}"/>
                </a:ext>
              </a:extLst>
            </p:cNvPr>
            <p:cNvSpPr/>
            <p:nvPr/>
          </p:nvSpPr>
          <p:spPr>
            <a:xfrm rot="2051410" flipH="1">
              <a:off x="1853451" y="3145533"/>
              <a:ext cx="954541" cy="10405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045" name="타원 1044">
              <a:extLst>
                <a:ext uri="{FF2B5EF4-FFF2-40B4-BE49-F238E27FC236}">
                  <a16:creationId xmlns:a16="http://schemas.microsoft.com/office/drawing/2014/main" id="{AE250581-4252-999F-2F3C-0EA937165356}"/>
                </a:ext>
              </a:extLst>
            </p:cNvPr>
            <p:cNvSpPr/>
            <p:nvPr/>
          </p:nvSpPr>
          <p:spPr>
            <a:xfrm>
              <a:off x="1083105" y="4178490"/>
              <a:ext cx="1350744" cy="3191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046" name="타원 1045">
              <a:extLst>
                <a:ext uri="{FF2B5EF4-FFF2-40B4-BE49-F238E27FC236}">
                  <a16:creationId xmlns:a16="http://schemas.microsoft.com/office/drawing/2014/main" id="{1BE07668-B604-A1D2-45A2-5C902D8DE04F}"/>
                </a:ext>
              </a:extLst>
            </p:cNvPr>
            <p:cNvSpPr/>
            <p:nvPr/>
          </p:nvSpPr>
          <p:spPr>
            <a:xfrm>
              <a:off x="787555" y="3154601"/>
              <a:ext cx="277386" cy="2773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047" name="타원 1046">
              <a:extLst>
                <a:ext uri="{FF2B5EF4-FFF2-40B4-BE49-F238E27FC236}">
                  <a16:creationId xmlns:a16="http://schemas.microsoft.com/office/drawing/2014/main" id="{588A38E1-CB36-739E-21C2-0277EF069E7B}"/>
                </a:ext>
              </a:extLst>
            </p:cNvPr>
            <p:cNvSpPr/>
            <p:nvPr/>
          </p:nvSpPr>
          <p:spPr>
            <a:xfrm>
              <a:off x="1614121" y="2877215"/>
              <a:ext cx="277386" cy="2773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048" name="삼각형 1047">
              <a:extLst>
                <a:ext uri="{FF2B5EF4-FFF2-40B4-BE49-F238E27FC236}">
                  <a16:creationId xmlns:a16="http://schemas.microsoft.com/office/drawing/2014/main" id="{6B814E3D-706E-FD70-33C8-755997F65647}"/>
                </a:ext>
              </a:extLst>
            </p:cNvPr>
            <p:cNvSpPr/>
            <p:nvPr/>
          </p:nvSpPr>
          <p:spPr>
            <a:xfrm rot="19548590">
              <a:off x="717854" y="3145533"/>
              <a:ext cx="954541" cy="10405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049" name="삼각형 1048">
              <a:extLst>
                <a:ext uri="{FF2B5EF4-FFF2-40B4-BE49-F238E27FC236}">
                  <a16:creationId xmlns:a16="http://schemas.microsoft.com/office/drawing/2014/main" id="{1FDE236A-2E1C-2666-AE8A-8CD00B747858}"/>
                </a:ext>
              </a:extLst>
            </p:cNvPr>
            <p:cNvSpPr/>
            <p:nvPr/>
          </p:nvSpPr>
          <p:spPr>
            <a:xfrm flipH="1">
              <a:off x="1262229" y="2982907"/>
              <a:ext cx="983023" cy="93326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050" name="직사각형 1049">
              <a:extLst>
                <a:ext uri="{FF2B5EF4-FFF2-40B4-BE49-F238E27FC236}">
                  <a16:creationId xmlns:a16="http://schemas.microsoft.com/office/drawing/2014/main" id="{94AE41BD-B250-543B-22CD-628350607A8B}"/>
                </a:ext>
              </a:extLst>
            </p:cNvPr>
            <p:cNvSpPr/>
            <p:nvPr/>
          </p:nvSpPr>
          <p:spPr>
            <a:xfrm>
              <a:off x="1174907" y="3815226"/>
              <a:ext cx="1155815" cy="493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0" b="1" dirty="0">
                  <a:solidFill>
                    <a:schemeClr val="tx1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3</a:t>
              </a:r>
              <a:endParaRPr kumimoji="1" lang="ko-KR" altLang="en-US" sz="8000" b="1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759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93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9816</TotalTime>
  <Words>19</Words>
  <Application>Microsoft Macintosh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BM JUA OTF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안이연 한화시스템/ICT</dc:creator>
  <cp:lastModifiedBy>안이연 한화시스템/ICT</cp:lastModifiedBy>
  <cp:revision>2</cp:revision>
  <dcterms:created xsi:type="dcterms:W3CDTF">2024-12-23T05:36:28Z</dcterms:created>
  <dcterms:modified xsi:type="dcterms:W3CDTF">2024-12-30T01:12:35Z</dcterms:modified>
</cp:coreProperties>
</file>