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250" userDrawn="1">
          <p15:clr>
            <a:srgbClr val="A4A3A4"/>
          </p15:clr>
        </p15:guide>
        <p15:guide id="3" pos="4634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464" y="736"/>
      </p:cViewPr>
      <p:guideLst>
        <p:guide orient="horz" pos="890"/>
        <p:guide pos="3250"/>
        <p:guide pos="4634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5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9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240326" y="1526959"/>
            <a:ext cx="1998022" cy="4323425"/>
          </a:xfrm>
          <a:prstGeom prst="roundRect">
            <a:avLst>
              <a:gd name="adj" fmla="val 1081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4" t="20582" r="36841" b="13398"/>
          <a:stretch/>
        </p:blipFill>
        <p:spPr>
          <a:xfrm>
            <a:off x="5166804" y="1411550"/>
            <a:ext cx="2192783" cy="452761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897907" y="1526959"/>
            <a:ext cx="1998022" cy="4323425"/>
          </a:xfrm>
          <a:prstGeom prst="roundRect">
            <a:avLst>
              <a:gd name="adj" fmla="val 1081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77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10012" y="1526959"/>
            <a:ext cx="1998022" cy="4323425"/>
          </a:xfrm>
          <a:prstGeom prst="roundRect">
            <a:avLst>
              <a:gd name="adj" fmla="val 10816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67593" y="1526959"/>
            <a:ext cx="1998022" cy="4323425"/>
          </a:xfrm>
          <a:prstGeom prst="roundRect">
            <a:avLst>
              <a:gd name="adj" fmla="val 10816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5" t="20452" r="36749" b="13140"/>
          <a:stretch/>
        </p:blipFill>
        <p:spPr>
          <a:xfrm>
            <a:off x="5166804" y="1402671"/>
            <a:ext cx="2201661" cy="45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5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고유미(Ko yoo mi) 한화시스템/ICT</dc:creator>
  <cp:lastModifiedBy>고유미(Ko yoo mi) 한화시스템/ICT</cp:lastModifiedBy>
  <cp:revision>4</cp:revision>
  <dcterms:created xsi:type="dcterms:W3CDTF">2025-02-19T04:53:31Z</dcterms:created>
  <dcterms:modified xsi:type="dcterms:W3CDTF">2025-02-19T05:14:47Z</dcterms:modified>
</cp:coreProperties>
</file>