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38"/>
  </p:normalViewPr>
  <p:slideViewPr>
    <p:cSldViewPr snapToGrid="0">
      <p:cViewPr>
        <p:scale>
          <a:sx n="176" d="100"/>
          <a:sy n="176" d="100"/>
        </p:scale>
        <p:origin x="-1688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9654-EC87-68BE-86D5-2FBF5F6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3211F-CF03-AC9C-733D-45F612E4D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3761B-5973-4026-6682-E10410E3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39AAF-566E-DF77-B193-E64E953B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68D58-D774-590E-1609-045688A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071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ED22B-A5A7-861C-1CF5-1688C5A3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7FA26-C473-6980-B85C-06E7E119E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69DE7-71CC-EEF9-9874-E2920CC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BB168-A50C-0E26-2671-15F9D017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025C9-F3C4-71C5-FC0C-705523D9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2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D1F93D-2FA1-69D7-F3E6-0EC90186D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86E91-F141-0A70-3AEE-B5D0F7029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1272B-FAEA-7964-CA92-043FE04E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2D749-93AC-4BED-298E-18D34C44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8B3AE-564E-C952-B2BB-2535860A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8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F20-1362-7019-930F-AD194E08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270D6-4A16-05A0-0FE3-94DAF236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C1EEE-888C-AD99-77D3-3B8FFE2C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43B89-28DE-F299-0D3E-5EB5AA23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CE4E-3BC8-64F7-6735-2ED205C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20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EF7E-1763-F7DE-5637-F282F6BF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2B15E-C1E4-452D-F1FA-9EE72F0E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50B1F-39C5-263C-13D4-C76B434D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65BA9-C3AB-F042-FB06-A8A41213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5D32-36A3-A3A9-04C8-5E5EB223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238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B7061-428C-C736-E9DB-D410706E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60F3C-D310-0770-A25A-7C2A38E44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042F6-17C9-E259-94B1-A7D409C0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66ED1-B604-5459-E1CD-F5AB4B2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96619-81B2-8D24-825A-EEA52637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8E04C-871E-D47F-787B-586392B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5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DFA3E-B6F8-E174-90A8-4DD1B44C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A6753-37CB-88F6-4EA8-EBAA9B5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F7EB4-D387-12E1-A485-5D470E3C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808FCD-F248-4118-5AC6-DC24249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61F53-7F34-B73C-BC10-428CDEF9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2E72DE-572D-2EF4-E8B5-490D6C5C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1F244-F52B-1B8D-0DF5-209A5BB3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F979F-FE87-8E64-4913-919F248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55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B4835-C700-0255-D7BE-94FF09F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4DBE8-3138-5CD1-E9CB-F8CE1DB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B0946-3AFA-F825-B596-2885391F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6BEC8-6C6B-AC39-7FFE-074D98A2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97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2FB625-6A03-FCC8-7017-582883D4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BF6C24-9836-49B0-8A3A-4006CB6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D2BCB-CF39-96AC-26CA-2CC8760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5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54B4-E8B0-53CE-FC69-6D3FD54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6493A-EEC9-83D4-A73A-D335D71C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901D7-442D-F06C-62ED-BD5D45ED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9859E-D001-CB1B-9350-4C1EE5E7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6E008-97EC-E97C-05A5-6E72EB06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21E9E-E57D-DDD4-74C6-4BE0F959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9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E40C-97E5-C19B-DA91-6DC3E17D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8767BE-109F-EDC8-0B5C-3B6ACDD0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CF2B1A-CB16-98CF-8955-CF8D82DD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6BA7D-241F-3E27-88B1-BA3FBCE1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3EB29-17D7-E0FA-A1BC-A2743BD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8B4DF-2C6F-F421-C57B-0CE13ED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99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BEF0CA-A198-58C4-1393-EB52DD9A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1FA4A-16C4-35C6-C4C7-92AC5D74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13415-00F8-113D-E818-34628AA2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BB5C0-0FFC-5F43-B130-1B297FB92F2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77751-35AE-F6A8-7DF1-67E785AB9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44D65-432B-C380-D4A3-B3BE3593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6ADFA-33CF-184C-B270-933C41C09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0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24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안이연 한화시스템/ICT</dc:creator>
  <cp:lastModifiedBy>안이연 한화시스템/ICT</cp:lastModifiedBy>
  <cp:revision>1</cp:revision>
  <dcterms:created xsi:type="dcterms:W3CDTF">2025-02-14T11:48:17Z</dcterms:created>
  <dcterms:modified xsi:type="dcterms:W3CDTF">2025-02-14T12:29:35Z</dcterms:modified>
</cp:coreProperties>
</file>