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845" r:id="rId1"/>
    <p:sldMasterId id="2147484931" r:id="rId2"/>
  </p:sldMasterIdLst>
  <p:notesMasterIdLst>
    <p:notesMasterId r:id="rId23"/>
  </p:notesMasterIdLst>
  <p:handoutMasterIdLst>
    <p:handoutMasterId r:id="rId24"/>
  </p:handoutMasterIdLst>
  <p:sldIdLst>
    <p:sldId id="497" r:id="rId3"/>
    <p:sldId id="475" r:id="rId4"/>
    <p:sldId id="498" r:id="rId5"/>
    <p:sldId id="500" r:id="rId6"/>
    <p:sldId id="509" r:id="rId7"/>
    <p:sldId id="510" r:id="rId8"/>
    <p:sldId id="511" r:id="rId9"/>
    <p:sldId id="512" r:id="rId10"/>
    <p:sldId id="513" r:id="rId11"/>
    <p:sldId id="514" r:id="rId12"/>
    <p:sldId id="515" r:id="rId13"/>
    <p:sldId id="516" r:id="rId14"/>
    <p:sldId id="480" r:id="rId15"/>
    <p:sldId id="508" r:id="rId16"/>
    <p:sldId id="518" r:id="rId17"/>
    <p:sldId id="519" r:id="rId18"/>
    <p:sldId id="520" r:id="rId19"/>
    <p:sldId id="521" r:id="rId20"/>
    <p:sldId id="522" r:id="rId21"/>
    <p:sldId id="470" r:id="rId22"/>
  </p:sldIdLst>
  <p:sldSz cx="9144000" cy="6858000" type="screen4x3"/>
  <p:notesSz cx="7315200" cy="9601200"/>
  <p:custDataLst>
    <p:tags r:id="rId25"/>
  </p:custDataLst>
  <p:defaultTextStyle>
    <a:defPPr>
      <a:defRPr lang="en-US"/>
    </a:defPPr>
    <a:lvl1pPr algn="l" rtl="0" eaLnBrk="0" fontAlgn="base" hangingPunct="0">
      <a:spcBef>
        <a:spcPct val="0"/>
      </a:spcBef>
      <a:spcAft>
        <a:spcPct val="0"/>
      </a:spcAft>
      <a:defRPr sz="800" b="1"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800" b="1"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800" b="1"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800" b="1"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800" b="1"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800" b="1"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800" b="1"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800" b="1"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800" b="1"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4E7EE088-FCAF-C84D-B976-844E8BFCF5EB}">
          <p14:sldIdLst>
            <p14:sldId id="497"/>
          </p14:sldIdLst>
        </p14:section>
        <p14:section name="Untitled Section" id="{420B0AE4-D57A-0048-9391-EA092313CDB3}">
          <p14:sldIdLst>
            <p14:sldId id="475"/>
            <p14:sldId id="498"/>
            <p14:sldId id="500"/>
            <p14:sldId id="509"/>
            <p14:sldId id="510"/>
            <p14:sldId id="511"/>
            <p14:sldId id="512"/>
            <p14:sldId id="513"/>
            <p14:sldId id="514"/>
            <p14:sldId id="515"/>
            <p14:sldId id="516"/>
            <p14:sldId id="480"/>
            <p14:sldId id="508"/>
            <p14:sldId id="518"/>
            <p14:sldId id="519"/>
            <p14:sldId id="520"/>
            <p14:sldId id="521"/>
            <p14:sldId id="522"/>
            <p14:sldId id="470"/>
          </p14:sldIdLst>
        </p14:section>
      </p14:sectionLst>
    </p:ext>
    <p:ext uri="{EFAFB233-063F-42B5-8137-9DF3F51BA10A}">
      <p15:sldGuideLst xmlns:p15="http://schemas.microsoft.com/office/powerpoint/2012/main">
        <p15:guide id="1" orient="horz" pos="1296">
          <p15:clr>
            <a:srgbClr val="A4A3A4"/>
          </p15:clr>
        </p15:guide>
        <p15:guide id="2" pos="2880">
          <p15:clr>
            <a:srgbClr val="A4A3A4"/>
          </p15:clr>
        </p15:guide>
        <p15:guide id="3" orient="horz" pos="1872">
          <p15:clr>
            <a:srgbClr val="A4A3A4"/>
          </p15:clr>
        </p15:guide>
        <p15:guide id="4" pos="5520">
          <p15:clr>
            <a:srgbClr val="A4A3A4"/>
          </p15:clr>
        </p15:guide>
        <p15:guide id="5" orient="horz" pos="2400">
          <p15:clr>
            <a:srgbClr val="A4A3A4"/>
          </p15:clr>
        </p15:guide>
        <p15:guide id="6" pos="2160">
          <p15:clr>
            <a:srgbClr val="A4A3A4"/>
          </p15:clr>
        </p15:guide>
        <p15:guide id="7" pos="5376">
          <p15:clr>
            <a:srgbClr val="A4A3A4"/>
          </p15:clr>
        </p15:guide>
        <p15:guide id="8" pos="5616">
          <p15:clr>
            <a:srgbClr val="A4A3A4"/>
          </p15:clr>
        </p15:guide>
        <p15:guide id="9" pos="48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619A"/>
    <a:srgbClr val="0F75D8"/>
    <a:srgbClr val="2926FF"/>
    <a:srgbClr val="E8AF18"/>
    <a:srgbClr val="FF6618"/>
    <a:srgbClr val="10AB11"/>
    <a:srgbClr val="FA0101"/>
    <a:srgbClr val="777777"/>
    <a:srgbClr val="390276"/>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37" autoAdjust="0"/>
    <p:restoredTop sz="95579" autoAdjust="0"/>
  </p:normalViewPr>
  <p:slideViewPr>
    <p:cSldViewPr>
      <p:cViewPr>
        <p:scale>
          <a:sx n="97" d="100"/>
          <a:sy n="97" d="100"/>
        </p:scale>
        <p:origin x="1200" y="432"/>
      </p:cViewPr>
      <p:guideLst>
        <p:guide orient="horz" pos="1296"/>
        <p:guide pos="2880"/>
        <p:guide orient="horz" pos="1872"/>
        <p:guide pos="5520"/>
        <p:guide orient="horz" pos="2400"/>
        <p:guide pos="2160"/>
        <p:guide pos="5376"/>
        <p:guide pos="5616"/>
        <p:guide pos="4848"/>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82" d="100"/>
          <a:sy n="82" d="100"/>
        </p:scale>
        <p:origin x="2664"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2D361A-B494-1B40-AFB7-E3562A8ACADE}" type="doc">
      <dgm:prSet loTypeId="urn:microsoft.com/office/officeart/2009/3/layout/HorizontalOrganizationChart" loCatId="" qsTypeId="urn:microsoft.com/office/officeart/2005/8/quickstyle/simple1" qsCatId="simple" csTypeId="urn:microsoft.com/office/officeart/2005/8/colors/accent1_2" csCatId="accent1" phldr="1"/>
      <dgm:spPr/>
      <dgm:t>
        <a:bodyPr/>
        <a:lstStyle/>
        <a:p>
          <a:endParaRPr lang="en-GB"/>
        </a:p>
      </dgm:t>
    </dgm:pt>
    <dgm:pt modelId="{C746121B-67AF-7D4C-8A42-41C236B63F61}">
      <dgm:prSet phldrT="[Text]" custT="1"/>
      <dgm:spPr>
        <a:solidFill>
          <a:schemeClr val="bg1"/>
        </a:solidFill>
        <a:ln>
          <a:solidFill>
            <a:schemeClr val="bg2">
              <a:lumMod val="50000"/>
            </a:schemeClr>
          </a:solidFill>
        </a:ln>
      </dgm:spPr>
      <dgm:t>
        <a:bodyPr/>
        <a:lstStyle/>
        <a:p>
          <a:pPr>
            <a:lnSpc>
              <a:spcPct val="100000"/>
            </a:lnSpc>
            <a:spcAft>
              <a:spcPts val="600"/>
            </a:spcAft>
          </a:pPr>
          <a:r>
            <a:rPr lang="en-GB" sz="1800" b="1" dirty="0">
              <a:solidFill>
                <a:schemeClr val="tx1"/>
              </a:solidFill>
            </a:rPr>
            <a:t>Category</a:t>
          </a:r>
        </a:p>
      </dgm:t>
    </dgm:pt>
    <dgm:pt modelId="{7034401A-AC3F-9F42-992E-D4A1205820AE}" type="parTrans" cxnId="{D1222AFD-C645-5348-A560-2E56BBC5F0D5}">
      <dgm:prSet/>
      <dgm:spPr/>
      <dgm:t>
        <a:bodyPr/>
        <a:lstStyle/>
        <a:p>
          <a:endParaRPr lang="en-GB" sz="1800"/>
        </a:p>
      </dgm:t>
    </dgm:pt>
    <dgm:pt modelId="{8A207A6C-1198-C745-AE31-674191C258CB}" type="sibTrans" cxnId="{D1222AFD-C645-5348-A560-2E56BBC5F0D5}">
      <dgm:prSet/>
      <dgm:spPr/>
      <dgm:t>
        <a:bodyPr/>
        <a:lstStyle/>
        <a:p>
          <a:endParaRPr lang="en-GB" sz="1800"/>
        </a:p>
      </dgm:t>
    </dgm:pt>
    <dgm:pt modelId="{AEA52B43-C4A1-3B4D-9B7E-711BD94856E0}">
      <dgm:prSet phldrT="[Text]" custT="1"/>
      <dgm:spPr>
        <a:solidFill>
          <a:schemeClr val="bg1"/>
        </a:solidFill>
        <a:ln>
          <a:solidFill>
            <a:schemeClr val="bg2">
              <a:lumMod val="50000"/>
            </a:schemeClr>
          </a:solidFill>
        </a:ln>
      </dgm:spPr>
      <dgm:t>
        <a:bodyPr/>
        <a:lstStyle/>
        <a:p>
          <a:pPr algn="ctr"/>
          <a:r>
            <a:rPr lang="en-GB" sz="1800" b="1" dirty="0">
              <a:solidFill>
                <a:schemeClr val="tx1"/>
              </a:solidFill>
            </a:rPr>
            <a:t>Low Consumption User</a:t>
          </a:r>
        </a:p>
      </dgm:t>
    </dgm:pt>
    <dgm:pt modelId="{CE1BC0DB-8439-F548-975D-377BD38B56BC}" type="parTrans" cxnId="{E3C873F7-E198-184A-B563-DCE7FFB00ADF}">
      <dgm:prSet/>
      <dgm:spPr>
        <a:ln>
          <a:solidFill>
            <a:srgbClr val="0070C0"/>
          </a:solidFill>
        </a:ln>
      </dgm:spPr>
      <dgm:t>
        <a:bodyPr/>
        <a:lstStyle/>
        <a:p>
          <a:endParaRPr lang="en-GB" sz="1800"/>
        </a:p>
      </dgm:t>
    </dgm:pt>
    <dgm:pt modelId="{D5341B4F-E622-424A-9E3E-6444ED252A30}" type="sibTrans" cxnId="{E3C873F7-E198-184A-B563-DCE7FFB00ADF}">
      <dgm:prSet/>
      <dgm:spPr/>
      <dgm:t>
        <a:bodyPr/>
        <a:lstStyle/>
        <a:p>
          <a:endParaRPr lang="en-GB" sz="1800"/>
        </a:p>
      </dgm:t>
    </dgm:pt>
    <dgm:pt modelId="{8C087C81-47E9-FD48-999C-3F421B70CE08}">
      <dgm:prSet phldrT="[Text]" custT="1"/>
      <dgm:spPr>
        <a:solidFill>
          <a:schemeClr val="bg1"/>
        </a:solidFill>
        <a:ln>
          <a:solidFill>
            <a:schemeClr val="bg2">
              <a:lumMod val="50000"/>
            </a:schemeClr>
          </a:solidFill>
        </a:ln>
      </dgm:spPr>
      <dgm:t>
        <a:bodyPr/>
        <a:lstStyle/>
        <a:p>
          <a:r>
            <a:rPr lang="en-SG" sz="1800" b="1" dirty="0">
              <a:solidFill>
                <a:schemeClr val="tx1"/>
              </a:solidFill>
            </a:rPr>
            <a:t>High Consumption User</a:t>
          </a:r>
          <a:endParaRPr lang="en-GB" sz="1800" b="1" dirty="0">
            <a:solidFill>
              <a:schemeClr val="tx1"/>
            </a:solidFill>
          </a:endParaRPr>
        </a:p>
      </dgm:t>
    </dgm:pt>
    <dgm:pt modelId="{93852130-02C5-254B-86A7-FB36C47B7F5E}" type="parTrans" cxnId="{66FAE1EC-9905-5D4B-ACBF-64DA5C482638}">
      <dgm:prSet/>
      <dgm:spPr>
        <a:ln>
          <a:solidFill>
            <a:srgbClr val="0070C0"/>
          </a:solidFill>
        </a:ln>
      </dgm:spPr>
      <dgm:t>
        <a:bodyPr/>
        <a:lstStyle/>
        <a:p>
          <a:endParaRPr lang="en-GB" sz="1800"/>
        </a:p>
      </dgm:t>
    </dgm:pt>
    <dgm:pt modelId="{E39D2CDE-4050-B345-B998-66EE44AEC120}" type="sibTrans" cxnId="{66FAE1EC-9905-5D4B-ACBF-64DA5C482638}">
      <dgm:prSet/>
      <dgm:spPr/>
      <dgm:t>
        <a:bodyPr/>
        <a:lstStyle/>
        <a:p>
          <a:endParaRPr lang="en-GB" sz="1800"/>
        </a:p>
      </dgm:t>
    </dgm:pt>
    <dgm:pt modelId="{D26B3FBB-A1FF-BD49-8C38-084FDCF8DA47}">
      <dgm:prSet phldrT="[Text]" custT="1"/>
      <dgm:spPr>
        <a:solidFill>
          <a:schemeClr val="bg1"/>
        </a:solidFill>
        <a:ln>
          <a:solidFill>
            <a:schemeClr val="bg2">
              <a:lumMod val="50000"/>
            </a:schemeClr>
          </a:solidFill>
        </a:ln>
      </dgm:spPr>
      <dgm:t>
        <a:bodyPr/>
        <a:lstStyle/>
        <a:p>
          <a:pPr algn="ctr"/>
          <a:r>
            <a:rPr lang="en-SG" sz="1800" b="1" dirty="0">
              <a:solidFill>
                <a:schemeClr val="tx1"/>
              </a:solidFill>
            </a:rPr>
            <a:t>Extremely High Consumption User</a:t>
          </a:r>
          <a:endParaRPr lang="en-GB" sz="1800" b="1" dirty="0">
            <a:solidFill>
              <a:schemeClr val="tx1"/>
            </a:solidFill>
          </a:endParaRPr>
        </a:p>
      </dgm:t>
    </dgm:pt>
    <dgm:pt modelId="{3002171D-F095-4141-BFC4-A9BF78366D43}" type="parTrans" cxnId="{684E7726-0A3A-B844-8382-DAEEC1EF7745}">
      <dgm:prSet/>
      <dgm:spPr>
        <a:ln>
          <a:solidFill>
            <a:srgbClr val="0070C0"/>
          </a:solidFill>
        </a:ln>
      </dgm:spPr>
      <dgm:t>
        <a:bodyPr/>
        <a:lstStyle/>
        <a:p>
          <a:endParaRPr lang="en-GB" sz="1800"/>
        </a:p>
      </dgm:t>
    </dgm:pt>
    <dgm:pt modelId="{42FCD035-C1AD-2A4F-B43E-3638093B5E30}" type="sibTrans" cxnId="{684E7726-0A3A-B844-8382-DAEEC1EF7745}">
      <dgm:prSet/>
      <dgm:spPr/>
      <dgm:t>
        <a:bodyPr/>
        <a:lstStyle/>
        <a:p>
          <a:endParaRPr lang="en-GB" sz="1800"/>
        </a:p>
      </dgm:t>
    </dgm:pt>
    <dgm:pt modelId="{718D2D11-0BE6-954B-8AA9-99B9BDA0BC9B}">
      <dgm:prSet custT="1"/>
      <dgm:spPr>
        <a:solidFill>
          <a:schemeClr val="bg1"/>
        </a:solidFill>
        <a:ln>
          <a:solidFill>
            <a:schemeClr val="bg2">
              <a:lumMod val="50000"/>
            </a:schemeClr>
          </a:solidFill>
        </a:ln>
      </dgm:spPr>
      <dgm:t>
        <a:bodyPr/>
        <a:lstStyle/>
        <a:p>
          <a:pPr algn="ctr"/>
          <a:r>
            <a:rPr lang="en-SG" sz="1800" b="1" dirty="0">
              <a:solidFill>
                <a:schemeClr val="tx1"/>
              </a:solidFill>
            </a:rPr>
            <a:t>Medium Consumption User</a:t>
          </a:r>
          <a:endParaRPr lang="en-GB" sz="1800" b="1" dirty="0">
            <a:solidFill>
              <a:schemeClr val="tx1"/>
            </a:solidFill>
          </a:endParaRPr>
        </a:p>
      </dgm:t>
    </dgm:pt>
    <dgm:pt modelId="{077192C6-921D-6C4F-AC74-3BB62D30B475}" type="parTrans" cxnId="{900BABCD-8B27-1D44-AF90-387A8D58180F}">
      <dgm:prSet/>
      <dgm:spPr>
        <a:ln>
          <a:solidFill>
            <a:srgbClr val="0070C0"/>
          </a:solidFill>
        </a:ln>
      </dgm:spPr>
      <dgm:t>
        <a:bodyPr/>
        <a:lstStyle/>
        <a:p>
          <a:endParaRPr lang="en-GB" sz="1800"/>
        </a:p>
      </dgm:t>
    </dgm:pt>
    <dgm:pt modelId="{6C4F54A3-458E-7543-ADA8-9E9A61F41D46}" type="sibTrans" cxnId="{900BABCD-8B27-1D44-AF90-387A8D58180F}">
      <dgm:prSet/>
      <dgm:spPr/>
      <dgm:t>
        <a:bodyPr/>
        <a:lstStyle/>
        <a:p>
          <a:endParaRPr lang="en-GB" sz="1800"/>
        </a:p>
      </dgm:t>
    </dgm:pt>
    <dgm:pt modelId="{AADB6EC9-4BF8-D947-8E0C-0A9960906963}" type="pres">
      <dgm:prSet presAssocID="{AE2D361A-B494-1B40-AFB7-E3562A8ACADE}" presName="hierChild1" presStyleCnt="0">
        <dgm:presLayoutVars>
          <dgm:orgChart val="1"/>
          <dgm:chPref val="1"/>
          <dgm:dir/>
          <dgm:animOne val="branch"/>
          <dgm:animLvl val="lvl"/>
          <dgm:resizeHandles/>
        </dgm:presLayoutVars>
      </dgm:prSet>
      <dgm:spPr/>
    </dgm:pt>
    <dgm:pt modelId="{E023A57B-9451-514A-AA99-05B0B646F310}" type="pres">
      <dgm:prSet presAssocID="{C746121B-67AF-7D4C-8A42-41C236B63F61}" presName="hierRoot1" presStyleCnt="0">
        <dgm:presLayoutVars>
          <dgm:hierBranch val="init"/>
        </dgm:presLayoutVars>
      </dgm:prSet>
      <dgm:spPr/>
    </dgm:pt>
    <dgm:pt modelId="{B9FB0484-BC98-C84A-AAA2-2CBA8AAD6058}" type="pres">
      <dgm:prSet presAssocID="{C746121B-67AF-7D4C-8A42-41C236B63F61}" presName="rootComposite1" presStyleCnt="0"/>
      <dgm:spPr/>
    </dgm:pt>
    <dgm:pt modelId="{337DFCF7-A85D-FA45-91A5-AC8C03D51DD5}" type="pres">
      <dgm:prSet presAssocID="{C746121B-67AF-7D4C-8A42-41C236B63F61}" presName="rootText1" presStyleLbl="node0" presStyleIdx="0" presStyleCnt="1" custScaleX="80019" custScaleY="93741" custLinFactNeighborX="-11746" custLinFactNeighborY="-1016">
        <dgm:presLayoutVars>
          <dgm:chPref val="3"/>
        </dgm:presLayoutVars>
      </dgm:prSet>
      <dgm:spPr>
        <a:prstGeom prst="roundRect">
          <a:avLst/>
        </a:prstGeom>
      </dgm:spPr>
    </dgm:pt>
    <dgm:pt modelId="{432DDA7A-E995-6844-8A53-5EDE7B0A9769}" type="pres">
      <dgm:prSet presAssocID="{C746121B-67AF-7D4C-8A42-41C236B63F61}" presName="rootConnector1" presStyleLbl="node1" presStyleIdx="0" presStyleCnt="0"/>
      <dgm:spPr/>
    </dgm:pt>
    <dgm:pt modelId="{B35D3851-3FB7-BE40-A29E-9746003CCE78}" type="pres">
      <dgm:prSet presAssocID="{C746121B-67AF-7D4C-8A42-41C236B63F61}" presName="hierChild2" presStyleCnt="0"/>
      <dgm:spPr/>
    </dgm:pt>
    <dgm:pt modelId="{5D28A19E-11EB-E84A-BA0D-88AEB4719CE0}" type="pres">
      <dgm:prSet presAssocID="{CE1BC0DB-8439-F548-975D-377BD38B56BC}" presName="Name64" presStyleLbl="parChTrans1D2" presStyleIdx="0" presStyleCnt="4"/>
      <dgm:spPr/>
    </dgm:pt>
    <dgm:pt modelId="{F2DDB7BF-A84A-C743-8151-61CEFF7CD5B0}" type="pres">
      <dgm:prSet presAssocID="{AEA52B43-C4A1-3B4D-9B7E-711BD94856E0}" presName="hierRoot2" presStyleCnt="0">
        <dgm:presLayoutVars>
          <dgm:hierBranch val="init"/>
        </dgm:presLayoutVars>
      </dgm:prSet>
      <dgm:spPr/>
    </dgm:pt>
    <dgm:pt modelId="{0BD63AF0-74AD-254C-A56E-ED3A967C2FD6}" type="pres">
      <dgm:prSet presAssocID="{AEA52B43-C4A1-3B4D-9B7E-711BD94856E0}" presName="rootComposite" presStyleCnt="0"/>
      <dgm:spPr/>
    </dgm:pt>
    <dgm:pt modelId="{BACB3F07-A9EF-524B-BF05-D3B3E1D77C8D}" type="pres">
      <dgm:prSet presAssocID="{AEA52B43-C4A1-3B4D-9B7E-711BD94856E0}" presName="rootText" presStyleLbl="node2" presStyleIdx="0" presStyleCnt="4" custScaleX="201466" custLinFactNeighborX="19171" custLinFactNeighborY="1499">
        <dgm:presLayoutVars>
          <dgm:chPref val="3"/>
        </dgm:presLayoutVars>
      </dgm:prSet>
      <dgm:spPr>
        <a:prstGeom prst="roundRect">
          <a:avLst/>
        </a:prstGeom>
      </dgm:spPr>
    </dgm:pt>
    <dgm:pt modelId="{E0BA056E-1386-4E49-ADEC-0500FFB5B460}" type="pres">
      <dgm:prSet presAssocID="{AEA52B43-C4A1-3B4D-9B7E-711BD94856E0}" presName="rootConnector" presStyleLbl="node2" presStyleIdx="0" presStyleCnt="4"/>
      <dgm:spPr/>
    </dgm:pt>
    <dgm:pt modelId="{76BA7896-4C61-C84F-9A78-F6266F2A1870}" type="pres">
      <dgm:prSet presAssocID="{AEA52B43-C4A1-3B4D-9B7E-711BD94856E0}" presName="hierChild4" presStyleCnt="0"/>
      <dgm:spPr/>
    </dgm:pt>
    <dgm:pt modelId="{4A42D77F-F0F4-B74D-BCE0-5BFB6046F13E}" type="pres">
      <dgm:prSet presAssocID="{AEA52B43-C4A1-3B4D-9B7E-711BD94856E0}" presName="hierChild5" presStyleCnt="0"/>
      <dgm:spPr/>
    </dgm:pt>
    <dgm:pt modelId="{F336CA58-7D09-1648-893C-22F21046FC15}" type="pres">
      <dgm:prSet presAssocID="{077192C6-921D-6C4F-AC74-3BB62D30B475}" presName="Name64" presStyleLbl="parChTrans1D2" presStyleIdx="1" presStyleCnt="4"/>
      <dgm:spPr/>
    </dgm:pt>
    <dgm:pt modelId="{94ED776F-A83D-C149-AFE2-2EEF242D03E7}" type="pres">
      <dgm:prSet presAssocID="{718D2D11-0BE6-954B-8AA9-99B9BDA0BC9B}" presName="hierRoot2" presStyleCnt="0">
        <dgm:presLayoutVars>
          <dgm:hierBranch val="init"/>
        </dgm:presLayoutVars>
      </dgm:prSet>
      <dgm:spPr/>
    </dgm:pt>
    <dgm:pt modelId="{5001DB6C-89BA-7F4F-ADB8-F1F1D34E5055}" type="pres">
      <dgm:prSet presAssocID="{718D2D11-0BE6-954B-8AA9-99B9BDA0BC9B}" presName="rootComposite" presStyleCnt="0"/>
      <dgm:spPr/>
    </dgm:pt>
    <dgm:pt modelId="{D856E3D5-1184-E649-AAB3-B724F7A5597B}" type="pres">
      <dgm:prSet presAssocID="{718D2D11-0BE6-954B-8AA9-99B9BDA0BC9B}" presName="rootText" presStyleLbl="node2" presStyleIdx="1" presStyleCnt="4" custScaleX="199439" custLinFactNeighborX="19171" custLinFactNeighborY="4888">
        <dgm:presLayoutVars>
          <dgm:chPref val="3"/>
        </dgm:presLayoutVars>
      </dgm:prSet>
      <dgm:spPr>
        <a:prstGeom prst="roundRect">
          <a:avLst/>
        </a:prstGeom>
      </dgm:spPr>
    </dgm:pt>
    <dgm:pt modelId="{13BFDA3F-D097-9349-97E4-E0359F68DD94}" type="pres">
      <dgm:prSet presAssocID="{718D2D11-0BE6-954B-8AA9-99B9BDA0BC9B}" presName="rootConnector" presStyleLbl="node2" presStyleIdx="1" presStyleCnt="4"/>
      <dgm:spPr/>
    </dgm:pt>
    <dgm:pt modelId="{CFCB597C-E904-D942-BEF8-F362FDDBC83D}" type="pres">
      <dgm:prSet presAssocID="{718D2D11-0BE6-954B-8AA9-99B9BDA0BC9B}" presName="hierChild4" presStyleCnt="0"/>
      <dgm:spPr/>
    </dgm:pt>
    <dgm:pt modelId="{CB479C16-3353-1645-8C95-65A82CFA51A5}" type="pres">
      <dgm:prSet presAssocID="{718D2D11-0BE6-954B-8AA9-99B9BDA0BC9B}" presName="hierChild5" presStyleCnt="0"/>
      <dgm:spPr/>
    </dgm:pt>
    <dgm:pt modelId="{143D2E73-DA85-F545-8CA3-57140718E32B}" type="pres">
      <dgm:prSet presAssocID="{93852130-02C5-254B-86A7-FB36C47B7F5E}" presName="Name64" presStyleLbl="parChTrans1D2" presStyleIdx="2" presStyleCnt="4"/>
      <dgm:spPr/>
    </dgm:pt>
    <dgm:pt modelId="{60CCC406-5FBD-1C44-855A-9CF5BBD7081A}" type="pres">
      <dgm:prSet presAssocID="{8C087C81-47E9-FD48-999C-3F421B70CE08}" presName="hierRoot2" presStyleCnt="0">
        <dgm:presLayoutVars>
          <dgm:hierBranch val="init"/>
        </dgm:presLayoutVars>
      </dgm:prSet>
      <dgm:spPr/>
    </dgm:pt>
    <dgm:pt modelId="{091411FA-D9C7-AF4E-A0ED-217B109628F6}" type="pres">
      <dgm:prSet presAssocID="{8C087C81-47E9-FD48-999C-3F421B70CE08}" presName="rootComposite" presStyleCnt="0"/>
      <dgm:spPr/>
    </dgm:pt>
    <dgm:pt modelId="{8E5A4E8D-0DEA-6945-9555-B2CE4760F3F8}" type="pres">
      <dgm:prSet presAssocID="{8C087C81-47E9-FD48-999C-3F421B70CE08}" presName="rootText" presStyleLbl="node2" presStyleIdx="2" presStyleCnt="4" custScaleX="199438" custLinFactNeighborX="19171" custLinFactNeighborY="-2238">
        <dgm:presLayoutVars>
          <dgm:chPref val="3"/>
        </dgm:presLayoutVars>
      </dgm:prSet>
      <dgm:spPr>
        <a:prstGeom prst="roundRect">
          <a:avLst/>
        </a:prstGeom>
      </dgm:spPr>
    </dgm:pt>
    <dgm:pt modelId="{10216A9D-A886-9B41-BA97-03F47A1C95B9}" type="pres">
      <dgm:prSet presAssocID="{8C087C81-47E9-FD48-999C-3F421B70CE08}" presName="rootConnector" presStyleLbl="node2" presStyleIdx="2" presStyleCnt="4"/>
      <dgm:spPr/>
    </dgm:pt>
    <dgm:pt modelId="{3CE9F32E-0E21-034B-B384-FA90E35FEAFD}" type="pres">
      <dgm:prSet presAssocID="{8C087C81-47E9-FD48-999C-3F421B70CE08}" presName="hierChild4" presStyleCnt="0"/>
      <dgm:spPr/>
    </dgm:pt>
    <dgm:pt modelId="{1C7E84E8-8F50-4741-849C-5C675A7CDD34}" type="pres">
      <dgm:prSet presAssocID="{8C087C81-47E9-FD48-999C-3F421B70CE08}" presName="hierChild5" presStyleCnt="0"/>
      <dgm:spPr/>
    </dgm:pt>
    <dgm:pt modelId="{BBD80446-A61A-4E49-ABF0-919794FA52A8}" type="pres">
      <dgm:prSet presAssocID="{3002171D-F095-4141-BFC4-A9BF78366D43}" presName="Name64" presStyleLbl="parChTrans1D2" presStyleIdx="3" presStyleCnt="4"/>
      <dgm:spPr/>
    </dgm:pt>
    <dgm:pt modelId="{28D902BB-0B07-7B42-B161-D63C60827C53}" type="pres">
      <dgm:prSet presAssocID="{D26B3FBB-A1FF-BD49-8C38-084FDCF8DA47}" presName="hierRoot2" presStyleCnt="0">
        <dgm:presLayoutVars>
          <dgm:hierBranch val="init"/>
        </dgm:presLayoutVars>
      </dgm:prSet>
      <dgm:spPr/>
    </dgm:pt>
    <dgm:pt modelId="{7D05456E-4CAF-5F43-A2E0-28AC83137D69}" type="pres">
      <dgm:prSet presAssocID="{D26B3FBB-A1FF-BD49-8C38-084FDCF8DA47}" presName="rootComposite" presStyleCnt="0"/>
      <dgm:spPr/>
    </dgm:pt>
    <dgm:pt modelId="{46FF8604-39C0-EF45-9C46-E3760DCDD1E2}" type="pres">
      <dgm:prSet presAssocID="{D26B3FBB-A1FF-BD49-8C38-084FDCF8DA47}" presName="rootText" presStyleLbl="node2" presStyleIdx="3" presStyleCnt="4" custScaleX="199438" custLinFactNeighborX="19171" custLinFactNeighborY="154">
        <dgm:presLayoutVars>
          <dgm:chPref val="3"/>
        </dgm:presLayoutVars>
      </dgm:prSet>
      <dgm:spPr>
        <a:prstGeom prst="roundRect">
          <a:avLst/>
        </a:prstGeom>
      </dgm:spPr>
    </dgm:pt>
    <dgm:pt modelId="{8E5A6841-A769-514A-8492-D50AC1320E16}" type="pres">
      <dgm:prSet presAssocID="{D26B3FBB-A1FF-BD49-8C38-084FDCF8DA47}" presName="rootConnector" presStyleLbl="node2" presStyleIdx="3" presStyleCnt="4"/>
      <dgm:spPr/>
    </dgm:pt>
    <dgm:pt modelId="{E9F2E639-ABB0-6B4D-B62C-DDD565E9A694}" type="pres">
      <dgm:prSet presAssocID="{D26B3FBB-A1FF-BD49-8C38-084FDCF8DA47}" presName="hierChild4" presStyleCnt="0"/>
      <dgm:spPr/>
    </dgm:pt>
    <dgm:pt modelId="{06FEA50F-DD73-5641-999C-F024B4CF4FEC}" type="pres">
      <dgm:prSet presAssocID="{D26B3FBB-A1FF-BD49-8C38-084FDCF8DA47}" presName="hierChild5" presStyleCnt="0"/>
      <dgm:spPr/>
    </dgm:pt>
    <dgm:pt modelId="{4FB5FE76-F44A-EA4B-BA25-2343F721C384}" type="pres">
      <dgm:prSet presAssocID="{C746121B-67AF-7D4C-8A42-41C236B63F61}" presName="hierChild3" presStyleCnt="0"/>
      <dgm:spPr/>
    </dgm:pt>
  </dgm:ptLst>
  <dgm:cxnLst>
    <dgm:cxn modelId="{27D1BA06-BADC-6F44-9DC1-52B80AC658A0}" type="presOf" srcId="{8C087C81-47E9-FD48-999C-3F421B70CE08}" destId="{8E5A4E8D-0DEA-6945-9555-B2CE4760F3F8}" srcOrd="0" destOrd="0" presId="urn:microsoft.com/office/officeart/2009/3/layout/HorizontalOrganizationChart"/>
    <dgm:cxn modelId="{684E7726-0A3A-B844-8382-DAEEC1EF7745}" srcId="{C746121B-67AF-7D4C-8A42-41C236B63F61}" destId="{D26B3FBB-A1FF-BD49-8C38-084FDCF8DA47}" srcOrd="3" destOrd="0" parTransId="{3002171D-F095-4141-BFC4-A9BF78366D43}" sibTransId="{42FCD035-C1AD-2A4F-B43E-3638093B5E30}"/>
    <dgm:cxn modelId="{86DC8926-E15A-7947-86D0-5B0DC169D955}" type="presOf" srcId="{CE1BC0DB-8439-F548-975D-377BD38B56BC}" destId="{5D28A19E-11EB-E84A-BA0D-88AEB4719CE0}" srcOrd="0" destOrd="0" presId="urn:microsoft.com/office/officeart/2009/3/layout/HorizontalOrganizationChart"/>
    <dgm:cxn modelId="{8E09873B-0F6A-B449-8EF0-71AE571FDDC2}" type="presOf" srcId="{93852130-02C5-254B-86A7-FB36C47B7F5E}" destId="{143D2E73-DA85-F545-8CA3-57140718E32B}" srcOrd="0" destOrd="0" presId="urn:microsoft.com/office/officeart/2009/3/layout/HorizontalOrganizationChart"/>
    <dgm:cxn modelId="{1BAAE14D-BEB3-5240-A3CD-04967FF3ED7D}" type="presOf" srcId="{D26B3FBB-A1FF-BD49-8C38-084FDCF8DA47}" destId="{46FF8604-39C0-EF45-9C46-E3760DCDD1E2}" srcOrd="0" destOrd="0" presId="urn:microsoft.com/office/officeart/2009/3/layout/HorizontalOrganizationChart"/>
    <dgm:cxn modelId="{26B07762-EFA7-DF48-999C-A4D482017CE4}" type="presOf" srcId="{718D2D11-0BE6-954B-8AA9-99B9BDA0BC9B}" destId="{13BFDA3F-D097-9349-97E4-E0359F68DD94}" srcOrd="1" destOrd="0" presId="urn:microsoft.com/office/officeart/2009/3/layout/HorizontalOrganizationChart"/>
    <dgm:cxn modelId="{F4277566-54DE-8940-A467-74ED5B8764F2}" type="presOf" srcId="{718D2D11-0BE6-954B-8AA9-99B9BDA0BC9B}" destId="{D856E3D5-1184-E649-AAB3-B724F7A5597B}" srcOrd="0" destOrd="0" presId="urn:microsoft.com/office/officeart/2009/3/layout/HorizontalOrganizationChart"/>
    <dgm:cxn modelId="{C1C0687D-1F0F-104B-8A78-DC8B78020BE7}" type="presOf" srcId="{3002171D-F095-4141-BFC4-A9BF78366D43}" destId="{BBD80446-A61A-4E49-ABF0-919794FA52A8}" srcOrd="0" destOrd="0" presId="urn:microsoft.com/office/officeart/2009/3/layout/HorizontalOrganizationChart"/>
    <dgm:cxn modelId="{C8DDE580-B935-BB4C-9E37-9D21BDD3F4D5}" type="presOf" srcId="{077192C6-921D-6C4F-AC74-3BB62D30B475}" destId="{F336CA58-7D09-1648-893C-22F21046FC15}" srcOrd="0" destOrd="0" presId="urn:microsoft.com/office/officeart/2009/3/layout/HorizontalOrganizationChart"/>
    <dgm:cxn modelId="{415785A3-28E6-F74C-8D36-AF1CD882A3C1}" type="presOf" srcId="{D26B3FBB-A1FF-BD49-8C38-084FDCF8DA47}" destId="{8E5A6841-A769-514A-8492-D50AC1320E16}" srcOrd="1" destOrd="0" presId="urn:microsoft.com/office/officeart/2009/3/layout/HorizontalOrganizationChart"/>
    <dgm:cxn modelId="{7E2F1BB4-DD6B-2749-B607-0E0B2034486A}" type="presOf" srcId="{AEA52B43-C4A1-3B4D-9B7E-711BD94856E0}" destId="{BACB3F07-A9EF-524B-BF05-D3B3E1D77C8D}" srcOrd="0" destOrd="0" presId="urn:microsoft.com/office/officeart/2009/3/layout/HorizontalOrganizationChart"/>
    <dgm:cxn modelId="{C5D568C1-D809-1049-BA2B-9D81491C5131}" type="presOf" srcId="{C746121B-67AF-7D4C-8A42-41C236B63F61}" destId="{432DDA7A-E995-6844-8A53-5EDE7B0A9769}" srcOrd="1" destOrd="0" presId="urn:microsoft.com/office/officeart/2009/3/layout/HorizontalOrganizationChart"/>
    <dgm:cxn modelId="{EBFCF7C8-0862-0B4C-A6F0-E59B8008D116}" type="presOf" srcId="{8C087C81-47E9-FD48-999C-3F421B70CE08}" destId="{10216A9D-A886-9B41-BA97-03F47A1C95B9}" srcOrd="1" destOrd="0" presId="urn:microsoft.com/office/officeart/2009/3/layout/HorizontalOrganizationChart"/>
    <dgm:cxn modelId="{900BABCD-8B27-1D44-AF90-387A8D58180F}" srcId="{C746121B-67AF-7D4C-8A42-41C236B63F61}" destId="{718D2D11-0BE6-954B-8AA9-99B9BDA0BC9B}" srcOrd="1" destOrd="0" parTransId="{077192C6-921D-6C4F-AC74-3BB62D30B475}" sibTransId="{6C4F54A3-458E-7543-ADA8-9E9A61F41D46}"/>
    <dgm:cxn modelId="{9EE72DD4-4CF9-434F-B7A3-B2DDF709389D}" type="presOf" srcId="{C746121B-67AF-7D4C-8A42-41C236B63F61}" destId="{337DFCF7-A85D-FA45-91A5-AC8C03D51DD5}" srcOrd="0" destOrd="0" presId="urn:microsoft.com/office/officeart/2009/3/layout/HorizontalOrganizationChart"/>
    <dgm:cxn modelId="{38BDE5DB-B0CF-9240-BA14-10F1CD79CB68}" type="presOf" srcId="{AE2D361A-B494-1B40-AFB7-E3562A8ACADE}" destId="{AADB6EC9-4BF8-D947-8E0C-0A9960906963}" srcOrd="0" destOrd="0" presId="urn:microsoft.com/office/officeart/2009/3/layout/HorizontalOrganizationChart"/>
    <dgm:cxn modelId="{54779FEB-6C82-3B42-9F5D-21C3CE52CDD3}" type="presOf" srcId="{AEA52B43-C4A1-3B4D-9B7E-711BD94856E0}" destId="{E0BA056E-1386-4E49-ADEC-0500FFB5B460}" srcOrd="1" destOrd="0" presId="urn:microsoft.com/office/officeart/2009/3/layout/HorizontalOrganizationChart"/>
    <dgm:cxn modelId="{66FAE1EC-9905-5D4B-ACBF-64DA5C482638}" srcId="{C746121B-67AF-7D4C-8A42-41C236B63F61}" destId="{8C087C81-47E9-FD48-999C-3F421B70CE08}" srcOrd="2" destOrd="0" parTransId="{93852130-02C5-254B-86A7-FB36C47B7F5E}" sibTransId="{E39D2CDE-4050-B345-B998-66EE44AEC120}"/>
    <dgm:cxn modelId="{E3C873F7-E198-184A-B563-DCE7FFB00ADF}" srcId="{C746121B-67AF-7D4C-8A42-41C236B63F61}" destId="{AEA52B43-C4A1-3B4D-9B7E-711BD94856E0}" srcOrd="0" destOrd="0" parTransId="{CE1BC0DB-8439-F548-975D-377BD38B56BC}" sibTransId="{D5341B4F-E622-424A-9E3E-6444ED252A30}"/>
    <dgm:cxn modelId="{D1222AFD-C645-5348-A560-2E56BBC5F0D5}" srcId="{AE2D361A-B494-1B40-AFB7-E3562A8ACADE}" destId="{C746121B-67AF-7D4C-8A42-41C236B63F61}" srcOrd="0" destOrd="0" parTransId="{7034401A-AC3F-9F42-992E-D4A1205820AE}" sibTransId="{8A207A6C-1198-C745-AE31-674191C258CB}"/>
    <dgm:cxn modelId="{0BF5895D-56DF-7D4D-8D40-D81CDD2FBAB4}" type="presParOf" srcId="{AADB6EC9-4BF8-D947-8E0C-0A9960906963}" destId="{E023A57B-9451-514A-AA99-05B0B646F310}" srcOrd="0" destOrd="0" presId="urn:microsoft.com/office/officeart/2009/3/layout/HorizontalOrganizationChart"/>
    <dgm:cxn modelId="{016A70B5-21DE-0A40-A7BF-D37A92172615}" type="presParOf" srcId="{E023A57B-9451-514A-AA99-05B0B646F310}" destId="{B9FB0484-BC98-C84A-AAA2-2CBA8AAD6058}" srcOrd="0" destOrd="0" presId="urn:microsoft.com/office/officeart/2009/3/layout/HorizontalOrganizationChart"/>
    <dgm:cxn modelId="{D9758766-BFC2-8245-BEEE-C435C66D6E26}" type="presParOf" srcId="{B9FB0484-BC98-C84A-AAA2-2CBA8AAD6058}" destId="{337DFCF7-A85D-FA45-91A5-AC8C03D51DD5}" srcOrd="0" destOrd="0" presId="urn:microsoft.com/office/officeart/2009/3/layout/HorizontalOrganizationChart"/>
    <dgm:cxn modelId="{281E2508-72CB-6847-BBF1-0FABAA7BCD5D}" type="presParOf" srcId="{B9FB0484-BC98-C84A-AAA2-2CBA8AAD6058}" destId="{432DDA7A-E995-6844-8A53-5EDE7B0A9769}" srcOrd="1" destOrd="0" presId="urn:microsoft.com/office/officeart/2009/3/layout/HorizontalOrganizationChart"/>
    <dgm:cxn modelId="{6D2BDA96-198B-C04B-8EC9-C8F027A4FF3C}" type="presParOf" srcId="{E023A57B-9451-514A-AA99-05B0B646F310}" destId="{B35D3851-3FB7-BE40-A29E-9746003CCE78}" srcOrd="1" destOrd="0" presId="urn:microsoft.com/office/officeart/2009/3/layout/HorizontalOrganizationChart"/>
    <dgm:cxn modelId="{3E470A81-A64F-8D42-8CAB-8B8BE611D223}" type="presParOf" srcId="{B35D3851-3FB7-BE40-A29E-9746003CCE78}" destId="{5D28A19E-11EB-E84A-BA0D-88AEB4719CE0}" srcOrd="0" destOrd="0" presId="urn:microsoft.com/office/officeart/2009/3/layout/HorizontalOrganizationChart"/>
    <dgm:cxn modelId="{84AC6B32-985C-E448-83A6-2A21AE023B7C}" type="presParOf" srcId="{B35D3851-3FB7-BE40-A29E-9746003CCE78}" destId="{F2DDB7BF-A84A-C743-8151-61CEFF7CD5B0}" srcOrd="1" destOrd="0" presId="urn:microsoft.com/office/officeart/2009/3/layout/HorizontalOrganizationChart"/>
    <dgm:cxn modelId="{50D41D19-EB07-004E-A94D-8B4FB6D81AF7}" type="presParOf" srcId="{F2DDB7BF-A84A-C743-8151-61CEFF7CD5B0}" destId="{0BD63AF0-74AD-254C-A56E-ED3A967C2FD6}" srcOrd="0" destOrd="0" presId="urn:microsoft.com/office/officeart/2009/3/layout/HorizontalOrganizationChart"/>
    <dgm:cxn modelId="{2D82A360-6332-8F48-9A02-1B83B5FB2791}" type="presParOf" srcId="{0BD63AF0-74AD-254C-A56E-ED3A967C2FD6}" destId="{BACB3F07-A9EF-524B-BF05-D3B3E1D77C8D}" srcOrd="0" destOrd="0" presId="urn:microsoft.com/office/officeart/2009/3/layout/HorizontalOrganizationChart"/>
    <dgm:cxn modelId="{DAC68E75-3AD8-8F4E-BD77-7421D48435E0}" type="presParOf" srcId="{0BD63AF0-74AD-254C-A56E-ED3A967C2FD6}" destId="{E0BA056E-1386-4E49-ADEC-0500FFB5B460}" srcOrd="1" destOrd="0" presId="urn:microsoft.com/office/officeart/2009/3/layout/HorizontalOrganizationChart"/>
    <dgm:cxn modelId="{DAA24DFD-7846-2142-9D60-FE8C39F8D912}" type="presParOf" srcId="{F2DDB7BF-A84A-C743-8151-61CEFF7CD5B0}" destId="{76BA7896-4C61-C84F-9A78-F6266F2A1870}" srcOrd="1" destOrd="0" presId="urn:microsoft.com/office/officeart/2009/3/layout/HorizontalOrganizationChart"/>
    <dgm:cxn modelId="{849D56B0-1585-DD47-BDA9-7E82A1BF7EFC}" type="presParOf" srcId="{F2DDB7BF-A84A-C743-8151-61CEFF7CD5B0}" destId="{4A42D77F-F0F4-B74D-BCE0-5BFB6046F13E}" srcOrd="2" destOrd="0" presId="urn:microsoft.com/office/officeart/2009/3/layout/HorizontalOrganizationChart"/>
    <dgm:cxn modelId="{7D01B5F3-1F26-6741-8309-451DD641E325}" type="presParOf" srcId="{B35D3851-3FB7-BE40-A29E-9746003CCE78}" destId="{F336CA58-7D09-1648-893C-22F21046FC15}" srcOrd="2" destOrd="0" presId="urn:microsoft.com/office/officeart/2009/3/layout/HorizontalOrganizationChart"/>
    <dgm:cxn modelId="{E82AC63C-0C3E-4E48-818C-FB4A4E5D1E8A}" type="presParOf" srcId="{B35D3851-3FB7-BE40-A29E-9746003CCE78}" destId="{94ED776F-A83D-C149-AFE2-2EEF242D03E7}" srcOrd="3" destOrd="0" presId="urn:microsoft.com/office/officeart/2009/3/layout/HorizontalOrganizationChart"/>
    <dgm:cxn modelId="{2C4956E5-7B6F-594A-810A-56FA68388B11}" type="presParOf" srcId="{94ED776F-A83D-C149-AFE2-2EEF242D03E7}" destId="{5001DB6C-89BA-7F4F-ADB8-F1F1D34E5055}" srcOrd="0" destOrd="0" presId="urn:microsoft.com/office/officeart/2009/3/layout/HorizontalOrganizationChart"/>
    <dgm:cxn modelId="{85C2C4B0-75F6-FE48-98B6-CB3F27EF420D}" type="presParOf" srcId="{5001DB6C-89BA-7F4F-ADB8-F1F1D34E5055}" destId="{D856E3D5-1184-E649-AAB3-B724F7A5597B}" srcOrd="0" destOrd="0" presId="urn:microsoft.com/office/officeart/2009/3/layout/HorizontalOrganizationChart"/>
    <dgm:cxn modelId="{E78D5250-096A-D748-BC70-F959FFE1239D}" type="presParOf" srcId="{5001DB6C-89BA-7F4F-ADB8-F1F1D34E5055}" destId="{13BFDA3F-D097-9349-97E4-E0359F68DD94}" srcOrd="1" destOrd="0" presId="urn:microsoft.com/office/officeart/2009/3/layout/HorizontalOrganizationChart"/>
    <dgm:cxn modelId="{83B2197E-B40D-E84B-BC35-3ED58E74A0B3}" type="presParOf" srcId="{94ED776F-A83D-C149-AFE2-2EEF242D03E7}" destId="{CFCB597C-E904-D942-BEF8-F362FDDBC83D}" srcOrd="1" destOrd="0" presId="urn:microsoft.com/office/officeart/2009/3/layout/HorizontalOrganizationChart"/>
    <dgm:cxn modelId="{3EBADB7C-C723-2148-BCCA-D927D3F588C8}" type="presParOf" srcId="{94ED776F-A83D-C149-AFE2-2EEF242D03E7}" destId="{CB479C16-3353-1645-8C95-65A82CFA51A5}" srcOrd="2" destOrd="0" presId="urn:microsoft.com/office/officeart/2009/3/layout/HorizontalOrganizationChart"/>
    <dgm:cxn modelId="{3BB89870-ED02-874E-8510-288BA1A690A6}" type="presParOf" srcId="{B35D3851-3FB7-BE40-A29E-9746003CCE78}" destId="{143D2E73-DA85-F545-8CA3-57140718E32B}" srcOrd="4" destOrd="0" presId="urn:microsoft.com/office/officeart/2009/3/layout/HorizontalOrganizationChart"/>
    <dgm:cxn modelId="{DE490A1E-8166-4341-906A-24206744A50D}" type="presParOf" srcId="{B35D3851-3FB7-BE40-A29E-9746003CCE78}" destId="{60CCC406-5FBD-1C44-855A-9CF5BBD7081A}" srcOrd="5" destOrd="0" presId="urn:microsoft.com/office/officeart/2009/3/layout/HorizontalOrganizationChart"/>
    <dgm:cxn modelId="{B67EF3E7-12EC-F34A-B776-F277EA387C36}" type="presParOf" srcId="{60CCC406-5FBD-1C44-855A-9CF5BBD7081A}" destId="{091411FA-D9C7-AF4E-A0ED-217B109628F6}" srcOrd="0" destOrd="0" presId="urn:microsoft.com/office/officeart/2009/3/layout/HorizontalOrganizationChart"/>
    <dgm:cxn modelId="{4CDC8ED8-A6CD-B24C-9BA5-6CA20789AFA9}" type="presParOf" srcId="{091411FA-D9C7-AF4E-A0ED-217B109628F6}" destId="{8E5A4E8D-0DEA-6945-9555-B2CE4760F3F8}" srcOrd="0" destOrd="0" presId="urn:microsoft.com/office/officeart/2009/3/layout/HorizontalOrganizationChart"/>
    <dgm:cxn modelId="{FCC4880E-049A-DC4B-BC89-B5090CB33092}" type="presParOf" srcId="{091411FA-D9C7-AF4E-A0ED-217B109628F6}" destId="{10216A9D-A886-9B41-BA97-03F47A1C95B9}" srcOrd="1" destOrd="0" presId="urn:microsoft.com/office/officeart/2009/3/layout/HorizontalOrganizationChart"/>
    <dgm:cxn modelId="{47D6B4F0-6786-6E4B-BDE5-C66D0EEC5B79}" type="presParOf" srcId="{60CCC406-5FBD-1C44-855A-9CF5BBD7081A}" destId="{3CE9F32E-0E21-034B-B384-FA90E35FEAFD}" srcOrd="1" destOrd="0" presId="urn:microsoft.com/office/officeart/2009/3/layout/HorizontalOrganizationChart"/>
    <dgm:cxn modelId="{71270CEB-F1B2-1541-A359-8A9213FB4013}" type="presParOf" srcId="{60CCC406-5FBD-1C44-855A-9CF5BBD7081A}" destId="{1C7E84E8-8F50-4741-849C-5C675A7CDD34}" srcOrd="2" destOrd="0" presId="urn:microsoft.com/office/officeart/2009/3/layout/HorizontalOrganizationChart"/>
    <dgm:cxn modelId="{42036FBD-133B-0548-B9EC-73EEE28A8A57}" type="presParOf" srcId="{B35D3851-3FB7-BE40-A29E-9746003CCE78}" destId="{BBD80446-A61A-4E49-ABF0-919794FA52A8}" srcOrd="6" destOrd="0" presId="urn:microsoft.com/office/officeart/2009/3/layout/HorizontalOrganizationChart"/>
    <dgm:cxn modelId="{292BACC2-E7FB-2F4F-BAA8-128A542BBAFE}" type="presParOf" srcId="{B35D3851-3FB7-BE40-A29E-9746003CCE78}" destId="{28D902BB-0B07-7B42-B161-D63C60827C53}" srcOrd="7" destOrd="0" presId="urn:microsoft.com/office/officeart/2009/3/layout/HorizontalOrganizationChart"/>
    <dgm:cxn modelId="{29464B71-319E-DD44-8CF5-E59E3507F35F}" type="presParOf" srcId="{28D902BB-0B07-7B42-B161-D63C60827C53}" destId="{7D05456E-4CAF-5F43-A2E0-28AC83137D69}" srcOrd="0" destOrd="0" presId="urn:microsoft.com/office/officeart/2009/3/layout/HorizontalOrganizationChart"/>
    <dgm:cxn modelId="{9560F6CF-6D67-4D43-9741-0556DE03C671}" type="presParOf" srcId="{7D05456E-4CAF-5F43-A2E0-28AC83137D69}" destId="{46FF8604-39C0-EF45-9C46-E3760DCDD1E2}" srcOrd="0" destOrd="0" presId="urn:microsoft.com/office/officeart/2009/3/layout/HorizontalOrganizationChart"/>
    <dgm:cxn modelId="{EE3F5961-0867-1D4E-89F6-2E9BAEB4A3F6}" type="presParOf" srcId="{7D05456E-4CAF-5F43-A2E0-28AC83137D69}" destId="{8E5A6841-A769-514A-8492-D50AC1320E16}" srcOrd="1" destOrd="0" presId="urn:microsoft.com/office/officeart/2009/3/layout/HorizontalOrganizationChart"/>
    <dgm:cxn modelId="{92E4815B-5CE4-5140-BD56-6F2A855CB2C0}" type="presParOf" srcId="{28D902BB-0B07-7B42-B161-D63C60827C53}" destId="{E9F2E639-ABB0-6B4D-B62C-DDD565E9A694}" srcOrd="1" destOrd="0" presId="urn:microsoft.com/office/officeart/2009/3/layout/HorizontalOrganizationChart"/>
    <dgm:cxn modelId="{FDA07721-79D1-DF4B-9052-70D3F53412DD}" type="presParOf" srcId="{28D902BB-0B07-7B42-B161-D63C60827C53}" destId="{06FEA50F-DD73-5641-999C-F024B4CF4FEC}" srcOrd="2" destOrd="0" presId="urn:microsoft.com/office/officeart/2009/3/layout/HorizontalOrganizationChart"/>
    <dgm:cxn modelId="{D33F737F-ABA9-A346-8C72-D149EDAD8083}" type="presParOf" srcId="{E023A57B-9451-514A-AA99-05B0B646F310}" destId="{4FB5FE76-F44A-EA4B-BA25-2343F721C384}" srcOrd="2" destOrd="0" presId="urn:microsoft.com/office/officeart/2009/3/layout/HorizontalOrganizationChart"/>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80446-A61A-4E49-ABF0-919794FA52A8}">
      <dsp:nvSpPr>
        <dsp:cNvPr id="0" name=""/>
        <dsp:cNvSpPr/>
      </dsp:nvSpPr>
      <dsp:spPr>
        <a:xfrm>
          <a:off x="2155200" y="1631939"/>
          <a:ext cx="1045203" cy="1331354"/>
        </a:xfrm>
        <a:custGeom>
          <a:avLst/>
          <a:gdLst/>
          <a:ahLst/>
          <a:cxnLst/>
          <a:rect l="0" t="0" r="0" b="0"/>
          <a:pathLst>
            <a:path>
              <a:moveTo>
                <a:pt x="0" y="0"/>
              </a:moveTo>
              <a:lnTo>
                <a:pt x="839927" y="0"/>
              </a:lnTo>
              <a:lnTo>
                <a:pt x="839927" y="1331354"/>
              </a:lnTo>
              <a:lnTo>
                <a:pt x="1045203" y="1331354"/>
              </a:lnTo>
            </a:path>
          </a:pathLst>
        </a:custGeom>
        <a:noFill/>
        <a:ln w="25400" cap="flat" cmpd="sng" algn="ctr">
          <a:solidFill>
            <a:srgbClr val="0070C0"/>
          </a:solidFill>
          <a:prstDash val="solid"/>
        </a:ln>
        <a:effectLst/>
      </dsp:spPr>
      <dsp:style>
        <a:lnRef idx="2">
          <a:scrgbClr r="0" g="0" b="0"/>
        </a:lnRef>
        <a:fillRef idx="0">
          <a:scrgbClr r="0" g="0" b="0"/>
        </a:fillRef>
        <a:effectRef idx="0">
          <a:scrgbClr r="0" g="0" b="0"/>
        </a:effectRef>
        <a:fontRef idx="minor"/>
      </dsp:style>
    </dsp:sp>
    <dsp:sp modelId="{143D2E73-DA85-F545-8CA3-57140718E32B}">
      <dsp:nvSpPr>
        <dsp:cNvPr id="0" name=""/>
        <dsp:cNvSpPr/>
      </dsp:nvSpPr>
      <dsp:spPr>
        <a:xfrm>
          <a:off x="2155200" y="1631939"/>
          <a:ext cx="1045203" cy="433692"/>
        </a:xfrm>
        <a:custGeom>
          <a:avLst/>
          <a:gdLst/>
          <a:ahLst/>
          <a:cxnLst/>
          <a:rect l="0" t="0" r="0" b="0"/>
          <a:pathLst>
            <a:path>
              <a:moveTo>
                <a:pt x="0" y="0"/>
              </a:moveTo>
              <a:lnTo>
                <a:pt x="839927" y="0"/>
              </a:lnTo>
              <a:lnTo>
                <a:pt x="839927" y="433692"/>
              </a:lnTo>
              <a:lnTo>
                <a:pt x="1045203" y="433692"/>
              </a:lnTo>
            </a:path>
          </a:pathLst>
        </a:custGeom>
        <a:noFill/>
        <a:ln w="25400" cap="flat" cmpd="sng" algn="ctr">
          <a:solidFill>
            <a:srgbClr val="0070C0"/>
          </a:solidFill>
          <a:prstDash val="solid"/>
        </a:ln>
        <a:effectLst/>
      </dsp:spPr>
      <dsp:style>
        <a:lnRef idx="2">
          <a:scrgbClr r="0" g="0" b="0"/>
        </a:lnRef>
        <a:fillRef idx="0">
          <a:scrgbClr r="0" g="0" b="0"/>
        </a:fillRef>
        <a:effectRef idx="0">
          <a:scrgbClr r="0" g="0" b="0"/>
        </a:effectRef>
        <a:fontRef idx="minor"/>
      </dsp:style>
    </dsp:sp>
    <dsp:sp modelId="{F336CA58-7D09-1648-893C-22F21046FC15}">
      <dsp:nvSpPr>
        <dsp:cNvPr id="0" name=""/>
        <dsp:cNvSpPr/>
      </dsp:nvSpPr>
      <dsp:spPr>
        <a:xfrm>
          <a:off x="2155200" y="1227560"/>
          <a:ext cx="1045203" cy="404378"/>
        </a:xfrm>
        <a:custGeom>
          <a:avLst/>
          <a:gdLst/>
          <a:ahLst/>
          <a:cxnLst/>
          <a:rect l="0" t="0" r="0" b="0"/>
          <a:pathLst>
            <a:path>
              <a:moveTo>
                <a:pt x="0" y="404378"/>
              </a:moveTo>
              <a:lnTo>
                <a:pt x="839927" y="404378"/>
              </a:lnTo>
              <a:lnTo>
                <a:pt x="839927" y="0"/>
              </a:lnTo>
              <a:lnTo>
                <a:pt x="1045203" y="0"/>
              </a:lnTo>
            </a:path>
          </a:pathLst>
        </a:custGeom>
        <a:noFill/>
        <a:ln w="25400" cap="flat" cmpd="sng" algn="ctr">
          <a:solidFill>
            <a:srgbClr val="0070C0"/>
          </a:solidFill>
          <a:prstDash val="solid"/>
        </a:ln>
        <a:effectLst/>
      </dsp:spPr>
      <dsp:style>
        <a:lnRef idx="2">
          <a:scrgbClr r="0" g="0" b="0"/>
        </a:lnRef>
        <a:fillRef idx="0">
          <a:scrgbClr r="0" g="0" b="0"/>
        </a:fillRef>
        <a:effectRef idx="0">
          <a:scrgbClr r="0" g="0" b="0"/>
        </a:effectRef>
        <a:fontRef idx="minor"/>
      </dsp:style>
    </dsp:sp>
    <dsp:sp modelId="{5D28A19E-11EB-E84A-BA0D-88AEB4719CE0}">
      <dsp:nvSpPr>
        <dsp:cNvPr id="0" name=""/>
        <dsp:cNvSpPr/>
      </dsp:nvSpPr>
      <dsp:spPr>
        <a:xfrm>
          <a:off x="2155200" y="323656"/>
          <a:ext cx="1045203" cy="1308282"/>
        </a:xfrm>
        <a:custGeom>
          <a:avLst/>
          <a:gdLst/>
          <a:ahLst/>
          <a:cxnLst/>
          <a:rect l="0" t="0" r="0" b="0"/>
          <a:pathLst>
            <a:path>
              <a:moveTo>
                <a:pt x="0" y="1308282"/>
              </a:moveTo>
              <a:lnTo>
                <a:pt x="839927" y="1308282"/>
              </a:lnTo>
              <a:lnTo>
                <a:pt x="839927" y="0"/>
              </a:lnTo>
              <a:lnTo>
                <a:pt x="1045203" y="0"/>
              </a:lnTo>
            </a:path>
          </a:pathLst>
        </a:custGeom>
        <a:noFill/>
        <a:ln w="25400" cap="flat" cmpd="sng" algn="ctr">
          <a:solidFill>
            <a:srgbClr val="0070C0"/>
          </a:solidFill>
          <a:prstDash val="solid"/>
        </a:ln>
        <a:effectLst/>
      </dsp:spPr>
      <dsp:style>
        <a:lnRef idx="2">
          <a:scrgbClr r="0" g="0" b="0"/>
        </a:lnRef>
        <a:fillRef idx="0">
          <a:scrgbClr r="0" g="0" b="0"/>
        </a:fillRef>
        <a:effectRef idx="0">
          <a:scrgbClr r="0" g="0" b="0"/>
        </a:effectRef>
        <a:fontRef idx="minor"/>
      </dsp:style>
    </dsp:sp>
    <dsp:sp modelId="{337DFCF7-A85D-FA45-91A5-AC8C03D51DD5}">
      <dsp:nvSpPr>
        <dsp:cNvPr id="0" name=""/>
        <dsp:cNvSpPr/>
      </dsp:nvSpPr>
      <dsp:spPr>
        <a:xfrm>
          <a:off x="512603" y="1338487"/>
          <a:ext cx="1642596" cy="586904"/>
        </a:xfrm>
        <a:prstGeom prst="roundRect">
          <a:avLst/>
        </a:prstGeom>
        <a:solidFill>
          <a:schemeClr val="bg1"/>
        </a:solidFill>
        <a:ln w="25400"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100000"/>
            </a:lnSpc>
            <a:spcBef>
              <a:spcPct val="0"/>
            </a:spcBef>
            <a:spcAft>
              <a:spcPts val="600"/>
            </a:spcAft>
            <a:buNone/>
          </a:pPr>
          <a:r>
            <a:rPr lang="en-GB" sz="1800" b="1" kern="1200" dirty="0">
              <a:solidFill>
                <a:schemeClr val="tx1"/>
              </a:solidFill>
            </a:rPr>
            <a:t>Category</a:t>
          </a:r>
        </a:p>
      </dsp:txBody>
      <dsp:txXfrm>
        <a:off x="541253" y="1367137"/>
        <a:ext cx="1585296" cy="529604"/>
      </dsp:txXfrm>
    </dsp:sp>
    <dsp:sp modelId="{BACB3F07-A9EF-524B-BF05-D3B3E1D77C8D}">
      <dsp:nvSpPr>
        <dsp:cNvPr id="0" name=""/>
        <dsp:cNvSpPr/>
      </dsp:nvSpPr>
      <dsp:spPr>
        <a:xfrm>
          <a:off x="3200403" y="10610"/>
          <a:ext cx="4135610" cy="626091"/>
        </a:xfrm>
        <a:prstGeom prst="roundRect">
          <a:avLst/>
        </a:prstGeom>
        <a:solidFill>
          <a:schemeClr val="bg1"/>
        </a:solidFill>
        <a:ln w="25400"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tx1"/>
              </a:solidFill>
            </a:rPr>
            <a:t>Low Consumption User</a:t>
          </a:r>
        </a:p>
      </dsp:txBody>
      <dsp:txXfrm>
        <a:off x="3230966" y="41173"/>
        <a:ext cx="4074484" cy="564965"/>
      </dsp:txXfrm>
    </dsp:sp>
    <dsp:sp modelId="{D856E3D5-1184-E649-AAB3-B724F7A5597B}">
      <dsp:nvSpPr>
        <dsp:cNvPr id="0" name=""/>
        <dsp:cNvSpPr/>
      </dsp:nvSpPr>
      <dsp:spPr>
        <a:xfrm>
          <a:off x="3200403" y="914515"/>
          <a:ext cx="4094000" cy="626091"/>
        </a:xfrm>
        <a:prstGeom prst="roundRect">
          <a:avLst/>
        </a:prstGeom>
        <a:solidFill>
          <a:schemeClr val="bg1"/>
        </a:solidFill>
        <a:ln w="25400"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SG" sz="1800" b="1" kern="1200" dirty="0">
              <a:solidFill>
                <a:schemeClr val="tx1"/>
              </a:solidFill>
            </a:rPr>
            <a:t>Medium Consumption User</a:t>
          </a:r>
          <a:endParaRPr lang="en-GB" sz="1800" b="1" kern="1200" dirty="0">
            <a:solidFill>
              <a:schemeClr val="tx1"/>
            </a:solidFill>
          </a:endParaRPr>
        </a:p>
      </dsp:txBody>
      <dsp:txXfrm>
        <a:off x="3230966" y="945078"/>
        <a:ext cx="4032874" cy="564965"/>
      </dsp:txXfrm>
    </dsp:sp>
    <dsp:sp modelId="{8E5A4E8D-0DEA-6945-9555-B2CE4760F3F8}">
      <dsp:nvSpPr>
        <dsp:cNvPr id="0" name=""/>
        <dsp:cNvSpPr/>
      </dsp:nvSpPr>
      <dsp:spPr>
        <a:xfrm>
          <a:off x="3200403" y="1752585"/>
          <a:ext cx="4093980" cy="626091"/>
        </a:xfrm>
        <a:prstGeom prst="roundRect">
          <a:avLst/>
        </a:prstGeom>
        <a:solidFill>
          <a:schemeClr val="bg1"/>
        </a:solidFill>
        <a:ln w="25400"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SG" sz="1800" b="1" kern="1200" dirty="0">
              <a:solidFill>
                <a:schemeClr val="tx1"/>
              </a:solidFill>
            </a:rPr>
            <a:t>High Consumption User</a:t>
          </a:r>
          <a:endParaRPr lang="en-GB" sz="1800" b="1" kern="1200" dirty="0">
            <a:solidFill>
              <a:schemeClr val="tx1"/>
            </a:solidFill>
          </a:endParaRPr>
        </a:p>
      </dsp:txBody>
      <dsp:txXfrm>
        <a:off x="3230966" y="1783148"/>
        <a:ext cx="4032854" cy="564965"/>
      </dsp:txXfrm>
    </dsp:sp>
    <dsp:sp modelId="{46FF8604-39C0-EF45-9C46-E3760DCDD1E2}">
      <dsp:nvSpPr>
        <dsp:cNvPr id="0" name=""/>
        <dsp:cNvSpPr/>
      </dsp:nvSpPr>
      <dsp:spPr>
        <a:xfrm>
          <a:off x="3200403" y="2650248"/>
          <a:ext cx="4093980" cy="626091"/>
        </a:xfrm>
        <a:prstGeom prst="roundRect">
          <a:avLst/>
        </a:prstGeom>
        <a:solidFill>
          <a:schemeClr val="bg1"/>
        </a:solidFill>
        <a:ln w="25400"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SG" sz="1800" b="1" kern="1200" dirty="0">
              <a:solidFill>
                <a:schemeClr val="tx1"/>
              </a:solidFill>
            </a:rPr>
            <a:t>Extremely High Consumption User</a:t>
          </a:r>
          <a:endParaRPr lang="en-GB" sz="1800" b="1" kern="1200" dirty="0">
            <a:solidFill>
              <a:schemeClr val="tx1"/>
            </a:solidFill>
          </a:endParaRPr>
        </a:p>
      </dsp:txBody>
      <dsp:txXfrm>
        <a:off x="3230966" y="2680811"/>
        <a:ext cx="4032854" cy="564965"/>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87" tIns="48239" rIns="96487" bIns="48239" numCol="1" anchor="t" anchorCtr="0" compatLnSpc="1">
            <a:prstTxWarp prst="textNoShape">
              <a:avLst/>
            </a:prstTxWarp>
          </a:bodyPr>
          <a:lstStyle>
            <a:lvl1pPr defTabSz="912813" eaLnBrk="0" hangingPunct="0">
              <a:defRPr sz="1000" b="0">
                <a:latin typeface="Times New Roman" panose="02020603050405020304" pitchFamily="18" charset="0"/>
              </a:defRPr>
            </a:lvl1pPr>
          </a:lstStyle>
          <a:p>
            <a:pPr>
              <a:defRPr/>
            </a:pPr>
            <a:endParaRPr lang="en-US" altLang="en-US"/>
          </a:p>
        </p:txBody>
      </p:sp>
      <p:sp>
        <p:nvSpPr>
          <p:cNvPr id="38915" name="Rectangle 3"/>
          <p:cNvSpPr>
            <a:spLocks noGrp="1" noChangeArrowheads="1"/>
          </p:cNvSpPr>
          <p:nvPr>
            <p:ph type="dt" sz="quarter" idx="1"/>
          </p:nvPr>
        </p:nvSpPr>
        <p:spPr bwMode="auto">
          <a:xfrm>
            <a:off x="4144963" y="0"/>
            <a:ext cx="3170237"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87" tIns="48239" rIns="96487" bIns="48239" numCol="1" anchor="t" anchorCtr="0" compatLnSpc="1">
            <a:prstTxWarp prst="textNoShape">
              <a:avLst/>
            </a:prstTxWarp>
          </a:bodyPr>
          <a:lstStyle>
            <a:lvl1pPr algn="r" defTabSz="912813" eaLnBrk="0" hangingPunct="0">
              <a:defRPr sz="1000" b="0">
                <a:latin typeface="Times New Roman" panose="02020603050405020304" pitchFamily="18" charset="0"/>
              </a:defRPr>
            </a:lvl1pPr>
          </a:lstStyle>
          <a:p>
            <a:pPr>
              <a:defRPr/>
            </a:pPr>
            <a:endParaRPr lang="en-US" altLang="en-US"/>
          </a:p>
        </p:txBody>
      </p:sp>
      <p:sp>
        <p:nvSpPr>
          <p:cNvPr id="38916" name="Rectangle 4"/>
          <p:cNvSpPr>
            <a:spLocks noGrp="1" noChangeArrowheads="1"/>
          </p:cNvSpPr>
          <p:nvPr>
            <p:ph type="ftr" sz="quarter" idx="2"/>
          </p:nvPr>
        </p:nvSpPr>
        <p:spPr bwMode="auto">
          <a:xfrm>
            <a:off x="0" y="9120188"/>
            <a:ext cx="3170238" cy="481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87" tIns="48239" rIns="96487" bIns="48239" numCol="1" anchor="b" anchorCtr="0" compatLnSpc="1">
            <a:prstTxWarp prst="textNoShape">
              <a:avLst/>
            </a:prstTxWarp>
          </a:bodyPr>
          <a:lstStyle>
            <a:lvl1pPr defTabSz="912813" eaLnBrk="0" hangingPunct="0">
              <a:defRPr sz="1000" b="0">
                <a:latin typeface="Times New Roman" panose="02020603050405020304" pitchFamily="18" charset="0"/>
              </a:defRPr>
            </a:lvl1pPr>
          </a:lstStyle>
          <a:p>
            <a:pPr>
              <a:defRPr/>
            </a:pPr>
            <a:endParaRPr lang="en-US" altLang="en-US"/>
          </a:p>
        </p:txBody>
      </p:sp>
      <p:sp>
        <p:nvSpPr>
          <p:cNvPr id="38917" name="Rectangle 5"/>
          <p:cNvSpPr>
            <a:spLocks noGrp="1" noChangeArrowheads="1"/>
          </p:cNvSpPr>
          <p:nvPr>
            <p:ph type="sldNum" sz="quarter" idx="3"/>
          </p:nvPr>
        </p:nvSpPr>
        <p:spPr bwMode="auto">
          <a:xfrm>
            <a:off x="4144963" y="9120188"/>
            <a:ext cx="3170237" cy="481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87" tIns="48239" rIns="96487" bIns="48239" numCol="1" anchor="b" anchorCtr="0" compatLnSpc="1">
            <a:prstTxWarp prst="textNoShape">
              <a:avLst/>
            </a:prstTxWarp>
          </a:bodyPr>
          <a:lstStyle>
            <a:lvl1pPr algn="r" defTabSz="912813" eaLnBrk="0" hangingPunct="0">
              <a:defRPr sz="1000" b="0" smtClean="0">
                <a:latin typeface="Times New Roman" panose="02020603050405020304" pitchFamily="18" charset="0"/>
              </a:defRPr>
            </a:lvl1pPr>
          </a:lstStyle>
          <a:p>
            <a:pPr>
              <a:defRPr/>
            </a:pPr>
            <a:fld id="{617AEC51-C16D-4C45-B9CF-9C29301A8148}" type="slidenum">
              <a:rPr lang="en-US" altLang="en-US"/>
              <a:pPr>
                <a:defRPr/>
              </a:pPr>
              <a:t>‹#›</a:t>
            </a:fld>
            <a:endParaRPr lang="en-US" altLang="en-US"/>
          </a:p>
        </p:txBody>
      </p:sp>
    </p:spTree>
    <p:extLst>
      <p:ext uri="{BB962C8B-B14F-4D97-AF65-F5344CB8AC3E}">
        <p14:creationId xmlns:p14="http://schemas.microsoft.com/office/powerpoint/2010/main" val="1259662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87" tIns="48239" rIns="96487" bIns="48239" numCol="1" anchor="t" anchorCtr="0" compatLnSpc="1">
            <a:prstTxWarp prst="textNoShape">
              <a:avLst/>
            </a:prstTxWarp>
          </a:bodyPr>
          <a:lstStyle>
            <a:lvl1pPr defTabSz="912813" eaLnBrk="0" hangingPunct="0">
              <a:defRPr sz="1000" b="0">
                <a:latin typeface="Times New Roman" panose="02020603050405020304" pitchFamily="18" charset="0"/>
              </a:defRPr>
            </a:lvl1pPr>
          </a:lstStyle>
          <a:p>
            <a:pPr>
              <a:defRPr/>
            </a:pPr>
            <a:endParaRPr lang="en-US" altLang="en-US"/>
          </a:p>
        </p:txBody>
      </p:sp>
      <p:sp>
        <p:nvSpPr>
          <p:cNvPr id="90115" name="Rectangle 3"/>
          <p:cNvSpPr>
            <a:spLocks noGrp="1" noChangeArrowheads="1"/>
          </p:cNvSpPr>
          <p:nvPr>
            <p:ph type="dt" idx="1"/>
          </p:nvPr>
        </p:nvSpPr>
        <p:spPr bwMode="auto">
          <a:xfrm>
            <a:off x="4144963" y="0"/>
            <a:ext cx="3170237"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87" tIns="48239" rIns="96487" bIns="48239" numCol="1" anchor="t" anchorCtr="0" compatLnSpc="1">
            <a:prstTxWarp prst="textNoShape">
              <a:avLst/>
            </a:prstTxWarp>
          </a:bodyPr>
          <a:lstStyle>
            <a:lvl1pPr algn="r" defTabSz="912813" eaLnBrk="0" hangingPunct="0">
              <a:defRPr sz="1000" b="0">
                <a:latin typeface="Times New Roman" panose="02020603050405020304" pitchFamily="18"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258888" y="719138"/>
            <a:ext cx="4799012" cy="359886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0117" name="Rectangle 5"/>
          <p:cNvSpPr>
            <a:spLocks noGrp="1" noChangeArrowheads="1"/>
          </p:cNvSpPr>
          <p:nvPr>
            <p:ph type="body" sz="quarter" idx="3"/>
          </p:nvPr>
        </p:nvSpPr>
        <p:spPr bwMode="auto">
          <a:xfrm>
            <a:off x="977900" y="4562475"/>
            <a:ext cx="5359400" cy="43195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87" tIns="48239" rIns="96487" bIns="482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0118" name="Rectangle 6"/>
          <p:cNvSpPr>
            <a:spLocks noGrp="1" noChangeArrowheads="1"/>
          </p:cNvSpPr>
          <p:nvPr>
            <p:ph type="ftr" sz="quarter" idx="4"/>
          </p:nvPr>
        </p:nvSpPr>
        <p:spPr bwMode="auto">
          <a:xfrm>
            <a:off x="0" y="9120188"/>
            <a:ext cx="3170238" cy="481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87" tIns="48239" rIns="96487" bIns="48239" numCol="1" anchor="b" anchorCtr="0" compatLnSpc="1">
            <a:prstTxWarp prst="textNoShape">
              <a:avLst/>
            </a:prstTxWarp>
          </a:bodyPr>
          <a:lstStyle>
            <a:lvl1pPr defTabSz="912813" eaLnBrk="0" hangingPunct="0">
              <a:defRPr sz="1000" b="0">
                <a:latin typeface="Times New Roman" panose="02020603050405020304" pitchFamily="18" charset="0"/>
              </a:defRPr>
            </a:lvl1pPr>
          </a:lstStyle>
          <a:p>
            <a:pPr>
              <a:defRPr/>
            </a:pPr>
            <a:endParaRPr lang="en-US" altLang="en-US"/>
          </a:p>
        </p:txBody>
      </p:sp>
      <p:sp>
        <p:nvSpPr>
          <p:cNvPr id="90119" name="Rectangle 7"/>
          <p:cNvSpPr>
            <a:spLocks noGrp="1" noChangeArrowheads="1"/>
          </p:cNvSpPr>
          <p:nvPr>
            <p:ph type="sldNum" sz="quarter" idx="5"/>
          </p:nvPr>
        </p:nvSpPr>
        <p:spPr bwMode="auto">
          <a:xfrm>
            <a:off x="4144963" y="9120188"/>
            <a:ext cx="3170237" cy="481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87" tIns="48239" rIns="96487" bIns="48239" numCol="1" anchor="b" anchorCtr="0" compatLnSpc="1">
            <a:prstTxWarp prst="textNoShape">
              <a:avLst/>
            </a:prstTxWarp>
          </a:bodyPr>
          <a:lstStyle>
            <a:lvl1pPr algn="r" defTabSz="912813" eaLnBrk="0" hangingPunct="0">
              <a:defRPr sz="1000" b="0" smtClean="0">
                <a:latin typeface="Times New Roman" panose="02020603050405020304" pitchFamily="18" charset="0"/>
              </a:defRPr>
            </a:lvl1pPr>
          </a:lstStyle>
          <a:p>
            <a:pPr>
              <a:defRPr/>
            </a:pPr>
            <a:fld id="{194C2EE0-3FC6-4582-8A95-FE1A28E11A33}" type="slidenum">
              <a:rPr lang="en-US" altLang="en-US"/>
              <a:pPr>
                <a:defRPr/>
              </a:pPr>
              <a:t>‹#›</a:t>
            </a:fld>
            <a:endParaRPr lang="en-US" altLang="en-US"/>
          </a:p>
        </p:txBody>
      </p:sp>
    </p:spTree>
    <p:extLst>
      <p:ext uri="{BB962C8B-B14F-4D97-AF65-F5344CB8AC3E}">
        <p14:creationId xmlns:p14="http://schemas.microsoft.com/office/powerpoint/2010/main" val="2170279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a:t>
            </a:r>
            <a:r>
              <a:rPr lang="en-US" baseline="0" dirty="0"/>
              <a:t> policy </a:t>
            </a:r>
            <a:endParaRPr lang="en-US" dirty="0"/>
          </a:p>
        </p:txBody>
      </p:sp>
      <p:sp>
        <p:nvSpPr>
          <p:cNvPr id="4" name="Slide Number Placeholder 3"/>
          <p:cNvSpPr>
            <a:spLocks noGrp="1"/>
          </p:cNvSpPr>
          <p:nvPr>
            <p:ph type="sldNum" sz="quarter" idx="10"/>
          </p:nvPr>
        </p:nvSpPr>
        <p:spPr/>
        <p:txBody>
          <a:bodyPr/>
          <a:lstStyle/>
          <a:p>
            <a:pPr>
              <a:defRPr/>
            </a:pPr>
            <a:fld id="{194C2EE0-3FC6-4582-8A95-FE1A28E11A33}" type="slidenum">
              <a:rPr lang="en-US" altLang="en-US" smtClean="0"/>
              <a:pPr>
                <a:defRPr/>
              </a:pPr>
              <a:t>1</a:t>
            </a:fld>
            <a:endParaRPr lang="en-US" altLang="en-US"/>
          </a:p>
        </p:txBody>
      </p:sp>
    </p:spTree>
    <p:extLst>
      <p:ext uri="{BB962C8B-B14F-4D97-AF65-F5344CB8AC3E}">
        <p14:creationId xmlns:p14="http://schemas.microsoft.com/office/powerpoint/2010/main" val="3316306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194C2EE0-3FC6-4582-8A95-FE1A28E11A33}" type="slidenum">
              <a:rPr lang="en-US" altLang="en-US">
                <a:solidFill>
                  <a:srgbClr val="000000"/>
                </a:solidFill>
              </a:rPr>
              <a:pPr>
                <a:defRPr/>
              </a:pPr>
              <a:t>12</a:t>
            </a:fld>
            <a:endParaRPr lang="en-US" altLang="en-US">
              <a:solidFill>
                <a:srgbClr val="000000"/>
              </a:solidFill>
            </a:endParaRPr>
          </a:p>
        </p:txBody>
      </p:sp>
    </p:spTree>
    <p:extLst>
      <p:ext uri="{BB962C8B-B14F-4D97-AF65-F5344CB8AC3E}">
        <p14:creationId xmlns:p14="http://schemas.microsoft.com/office/powerpoint/2010/main" val="2745559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194C2EE0-3FC6-4582-8A95-FE1A28E11A33}" type="slidenum">
              <a:rPr lang="en-US" altLang="en-US">
                <a:solidFill>
                  <a:srgbClr val="000000"/>
                </a:solidFill>
              </a:rPr>
              <a:pPr>
                <a:defRPr/>
              </a:pPr>
              <a:t>13</a:t>
            </a:fld>
            <a:endParaRPr lang="en-US" altLang="en-US">
              <a:solidFill>
                <a:srgbClr val="000000"/>
              </a:solidFill>
            </a:endParaRPr>
          </a:p>
        </p:txBody>
      </p:sp>
    </p:spTree>
    <p:extLst>
      <p:ext uri="{BB962C8B-B14F-4D97-AF65-F5344CB8AC3E}">
        <p14:creationId xmlns:p14="http://schemas.microsoft.com/office/powerpoint/2010/main" val="3156314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Times New Roman" pitchFamily="18" charset="0"/>
                <a:ea typeface="MS PGothic" panose="020B0600070205080204" pitchFamily="34" charset="-128"/>
                <a:cs typeface="+mn-cs"/>
              </a:rPr>
              <a:t>In section 2, we obtained Austin’s weather data for the same period as gas consumption data and attempt to them to determine variation in the meter readings to identify suspicious activities. Make correlation plot for weather data to check </a:t>
            </a:r>
            <a:r>
              <a:rPr lang="en-SG" sz="1200" b="0" i="0" kern="1200" dirty="0" err="1">
                <a:solidFill>
                  <a:schemeClr val="tx1"/>
                </a:solidFill>
                <a:effectLst/>
                <a:latin typeface="Times New Roman" pitchFamily="18" charset="0"/>
                <a:ea typeface="MS PGothic" panose="020B0600070205080204" pitchFamily="34" charset="-128"/>
                <a:cs typeface="+mn-cs"/>
              </a:rPr>
              <a:t>intradependence</a:t>
            </a:r>
            <a:r>
              <a:rPr lang="en-SG" sz="1200" b="0" i="0" kern="1200" dirty="0">
                <a:solidFill>
                  <a:schemeClr val="tx1"/>
                </a:solidFill>
                <a:effectLst/>
                <a:latin typeface="Times New Roman" pitchFamily="18" charset="0"/>
                <a:ea typeface="MS PGothic" panose="020B0600070205080204" pitchFamily="34" charset="-128"/>
                <a:cs typeface="+mn-cs"/>
              </a:rPr>
              <a:t> of features.</a:t>
            </a:r>
          </a:p>
          <a:p>
            <a:endParaRPr lang="en-SG" sz="1200" b="0" i="0" kern="1200" dirty="0">
              <a:solidFill>
                <a:schemeClr val="tx1"/>
              </a:solidFill>
              <a:effectLst/>
              <a:latin typeface="Times New Roman" pitchFamily="18" charset="0"/>
              <a:ea typeface="MS PGothic" panose="020B0600070205080204" pitchFamily="34"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b="0" dirty="0"/>
              <a:t>For each meter ID we resample the data to a frequency of 1-day (because the weather data has a resolution of 1 day). After </a:t>
            </a:r>
            <a:r>
              <a:rPr lang="en-SG" b="0" dirty="0" err="1"/>
              <a:t>downsampling</a:t>
            </a:r>
            <a:r>
              <a:rPr lang="en-SG" b="0" dirty="0"/>
              <a:t>, we compute the variation in the meter reading in per-minute basis. The derived data is then concatenated with the Austin weather data in the same day. Once this process is completed, a correlation matrix is plotted for each meter ID.</a:t>
            </a:r>
            <a:endParaRPr lang="en-US" dirty="0"/>
          </a:p>
          <a:p>
            <a:endParaRPr lang="en-SG" sz="1200" b="0" i="0" kern="1200" dirty="0">
              <a:solidFill>
                <a:schemeClr val="tx1"/>
              </a:solidFill>
              <a:effectLst/>
              <a:latin typeface="Times New Roman" pitchFamily="18" charset="0"/>
              <a:ea typeface="MS PGothic" panose="020B0600070205080204" pitchFamily="34" charset="-128"/>
              <a:cs typeface="+mn-cs"/>
            </a:endParaRPr>
          </a:p>
        </p:txBody>
      </p:sp>
      <p:sp>
        <p:nvSpPr>
          <p:cNvPr id="4" name="Slide Number Placeholder 3"/>
          <p:cNvSpPr>
            <a:spLocks noGrp="1"/>
          </p:cNvSpPr>
          <p:nvPr>
            <p:ph type="sldNum" sz="quarter" idx="10"/>
          </p:nvPr>
        </p:nvSpPr>
        <p:spPr/>
        <p:txBody>
          <a:bodyPr/>
          <a:lstStyle/>
          <a:p>
            <a:pPr>
              <a:defRPr/>
            </a:pPr>
            <a:fld id="{194C2EE0-3FC6-4582-8A95-FE1A28E11A33}" type="slidenum">
              <a:rPr lang="en-US" altLang="en-US">
                <a:solidFill>
                  <a:srgbClr val="000000"/>
                </a:solidFill>
              </a:rPr>
              <a:pPr>
                <a:defRPr/>
              </a:pPr>
              <a:t>14</a:t>
            </a:fld>
            <a:endParaRPr lang="en-US" altLang="en-US">
              <a:solidFill>
                <a:srgbClr val="000000"/>
              </a:solidFill>
            </a:endParaRPr>
          </a:p>
        </p:txBody>
      </p:sp>
    </p:spTree>
    <p:extLst>
      <p:ext uri="{BB962C8B-B14F-4D97-AF65-F5344CB8AC3E}">
        <p14:creationId xmlns:p14="http://schemas.microsoft.com/office/powerpoint/2010/main" val="2589643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t>IDs that deviate from this </a:t>
            </a:r>
            <a:r>
              <a:rPr lang="en-US" sz="1200" b="0" dirty="0" err="1"/>
              <a:t>behaviour</a:t>
            </a:r>
            <a:r>
              <a:rPr lang="en-US" sz="1200" b="0" dirty="0"/>
              <a:t> can be flagged for suspicious activity or malfunctioning.</a:t>
            </a:r>
          </a:p>
          <a:p>
            <a:endParaRPr lang="en-US" sz="1200" b="0" baseline="0" dirty="0"/>
          </a:p>
          <a:p>
            <a:r>
              <a:rPr lang="en-US" sz="1200" b="0" dirty="0"/>
              <a:t>the meter IDs that can be flagged for suspicious activity are:</a:t>
            </a:r>
          </a:p>
          <a:p>
            <a:r>
              <a:rPr lang="en-US" sz="1200" b="0" dirty="0"/>
              <a:t>5403, 8156, 9846, 4447, 9636, 7030, 5129, 1556, 3544, 1185, 222, 2449, 9134, 7117, 2335, 4514, 77, 3134, 6836, 9982, 2645, 4671, 5545, 5317, 1403</a:t>
            </a:r>
          </a:p>
          <a:p>
            <a:endParaRPr lang="en-US" baseline="0" dirty="0"/>
          </a:p>
        </p:txBody>
      </p:sp>
      <p:sp>
        <p:nvSpPr>
          <p:cNvPr id="4" name="Slide Number Placeholder 3"/>
          <p:cNvSpPr>
            <a:spLocks noGrp="1"/>
          </p:cNvSpPr>
          <p:nvPr>
            <p:ph type="sldNum" sz="quarter" idx="10"/>
          </p:nvPr>
        </p:nvSpPr>
        <p:spPr/>
        <p:txBody>
          <a:bodyPr/>
          <a:lstStyle/>
          <a:p>
            <a:pPr>
              <a:defRPr/>
            </a:pPr>
            <a:fld id="{194C2EE0-3FC6-4582-8A95-FE1A28E11A33}" type="slidenum">
              <a:rPr lang="en-US" altLang="en-US">
                <a:solidFill>
                  <a:srgbClr val="000000"/>
                </a:solidFill>
              </a:rPr>
              <a:pPr>
                <a:defRPr/>
              </a:pPr>
              <a:t>15</a:t>
            </a:fld>
            <a:endParaRPr lang="en-US" altLang="en-US">
              <a:solidFill>
                <a:srgbClr val="000000"/>
              </a:solidFill>
            </a:endParaRPr>
          </a:p>
        </p:txBody>
      </p:sp>
    </p:spTree>
    <p:extLst>
      <p:ext uri="{BB962C8B-B14F-4D97-AF65-F5344CB8AC3E}">
        <p14:creationId xmlns:p14="http://schemas.microsoft.com/office/powerpoint/2010/main" val="828226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194C2EE0-3FC6-4582-8A95-FE1A28E11A33}" type="slidenum">
              <a:rPr lang="en-US" altLang="en-US">
                <a:solidFill>
                  <a:srgbClr val="000000"/>
                </a:solidFill>
              </a:rPr>
              <a:pPr>
                <a:defRPr/>
              </a:pPr>
              <a:t>16</a:t>
            </a:fld>
            <a:endParaRPr lang="en-US" altLang="en-US">
              <a:solidFill>
                <a:srgbClr val="000000"/>
              </a:solidFill>
            </a:endParaRPr>
          </a:p>
        </p:txBody>
      </p:sp>
    </p:spTree>
    <p:extLst>
      <p:ext uri="{BB962C8B-B14F-4D97-AF65-F5344CB8AC3E}">
        <p14:creationId xmlns:p14="http://schemas.microsoft.com/office/powerpoint/2010/main" val="553027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194C2EE0-3FC6-4582-8A95-FE1A28E11A33}" type="slidenum">
              <a:rPr lang="en-US" altLang="en-US">
                <a:solidFill>
                  <a:srgbClr val="000000"/>
                </a:solidFill>
              </a:rPr>
              <a:pPr>
                <a:defRPr/>
              </a:pPr>
              <a:t>17</a:t>
            </a:fld>
            <a:endParaRPr lang="en-US" altLang="en-US">
              <a:solidFill>
                <a:srgbClr val="000000"/>
              </a:solidFill>
            </a:endParaRPr>
          </a:p>
        </p:txBody>
      </p:sp>
    </p:spTree>
    <p:extLst>
      <p:ext uri="{BB962C8B-B14F-4D97-AF65-F5344CB8AC3E}">
        <p14:creationId xmlns:p14="http://schemas.microsoft.com/office/powerpoint/2010/main" val="2895924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a:solidFill>
                  <a:prstClr val="black"/>
                </a:solidFill>
                <a:latin typeface="Palatino Linotype" panose="02040502050505030304"/>
              </a:rPr>
              <a:pPr/>
              <a:t>19</a:t>
            </a:fld>
            <a:endParaRPr lang="en-US" dirty="0">
              <a:solidFill>
                <a:prstClr val="black"/>
              </a:solidFill>
              <a:latin typeface="Palatino Linotype" panose="02040502050505030304"/>
            </a:endParaRPr>
          </a:p>
        </p:txBody>
      </p:sp>
    </p:spTree>
    <p:extLst>
      <p:ext uri="{BB962C8B-B14F-4D97-AF65-F5344CB8AC3E}">
        <p14:creationId xmlns:p14="http://schemas.microsoft.com/office/powerpoint/2010/main" val="3395721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194C2EE0-3FC6-4582-8A95-FE1A28E11A33}" type="slidenum">
              <a:rPr lang="en-US" altLang="en-US">
                <a:solidFill>
                  <a:srgbClr val="000000"/>
                </a:solidFill>
              </a:rPr>
              <a:pPr>
                <a:defRPr/>
              </a:pPr>
              <a:t>4</a:t>
            </a:fld>
            <a:endParaRPr lang="en-US" altLang="en-US">
              <a:solidFill>
                <a:srgbClr val="000000"/>
              </a:solidFill>
            </a:endParaRPr>
          </a:p>
        </p:txBody>
      </p:sp>
    </p:spTree>
    <p:extLst>
      <p:ext uri="{BB962C8B-B14F-4D97-AF65-F5344CB8AC3E}">
        <p14:creationId xmlns:p14="http://schemas.microsoft.com/office/powerpoint/2010/main" val="107715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194C2EE0-3FC6-4582-8A95-FE1A28E11A33}" type="slidenum">
              <a:rPr lang="en-US" altLang="en-US">
                <a:solidFill>
                  <a:srgbClr val="000000"/>
                </a:solidFill>
              </a:rPr>
              <a:pPr>
                <a:defRPr/>
              </a:pPr>
              <a:t>5</a:t>
            </a:fld>
            <a:endParaRPr lang="en-US" altLang="en-US">
              <a:solidFill>
                <a:srgbClr val="000000"/>
              </a:solidFill>
            </a:endParaRPr>
          </a:p>
        </p:txBody>
      </p:sp>
    </p:spTree>
    <p:extLst>
      <p:ext uri="{BB962C8B-B14F-4D97-AF65-F5344CB8AC3E}">
        <p14:creationId xmlns:p14="http://schemas.microsoft.com/office/powerpoint/2010/main" val="1795361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194C2EE0-3FC6-4582-8A95-FE1A28E11A33}" type="slidenum">
              <a:rPr lang="en-US" altLang="en-US">
                <a:solidFill>
                  <a:srgbClr val="000000"/>
                </a:solidFill>
              </a:rPr>
              <a:pPr>
                <a:defRPr/>
              </a:pPr>
              <a:t>6</a:t>
            </a:fld>
            <a:endParaRPr lang="en-US" altLang="en-US">
              <a:solidFill>
                <a:srgbClr val="000000"/>
              </a:solidFill>
            </a:endParaRPr>
          </a:p>
        </p:txBody>
      </p:sp>
    </p:spTree>
    <p:extLst>
      <p:ext uri="{BB962C8B-B14F-4D97-AF65-F5344CB8AC3E}">
        <p14:creationId xmlns:p14="http://schemas.microsoft.com/office/powerpoint/2010/main" val="201447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194C2EE0-3FC6-4582-8A95-FE1A28E11A33}" type="slidenum">
              <a:rPr lang="en-US" altLang="en-US">
                <a:solidFill>
                  <a:srgbClr val="000000"/>
                </a:solidFill>
              </a:rPr>
              <a:pPr>
                <a:defRPr/>
              </a:pPr>
              <a:t>7</a:t>
            </a:fld>
            <a:endParaRPr lang="en-US" altLang="en-US">
              <a:solidFill>
                <a:srgbClr val="000000"/>
              </a:solidFill>
            </a:endParaRPr>
          </a:p>
        </p:txBody>
      </p:sp>
    </p:spTree>
    <p:extLst>
      <p:ext uri="{BB962C8B-B14F-4D97-AF65-F5344CB8AC3E}">
        <p14:creationId xmlns:p14="http://schemas.microsoft.com/office/powerpoint/2010/main" val="990218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194C2EE0-3FC6-4582-8A95-FE1A28E11A33}" type="slidenum">
              <a:rPr lang="en-US" altLang="en-US">
                <a:solidFill>
                  <a:srgbClr val="000000"/>
                </a:solidFill>
              </a:rPr>
              <a:pPr>
                <a:defRPr/>
              </a:pPr>
              <a:t>8</a:t>
            </a:fld>
            <a:endParaRPr lang="en-US" altLang="en-US">
              <a:solidFill>
                <a:srgbClr val="000000"/>
              </a:solidFill>
            </a:endParaRPr>
          </a:p>
        </p:txBody>
      </p:sp>
    </p:spTree>
    <p:extLst>
      <p:ext uri="{BB962C8B-B14F-4D97-AF65-F5344CB8AC3E}">
        <p14:creationId xmlns:p14="http://schemas.microsoft.com/office/powerpoint/2010/main" val="3513405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194C2EE0-3FC6-4582-8A95-FE1A28E11A33}" type="slidenum">
              <a:rPr lang="en-US" altLang="en-US">
                <a:solidFill>
                  <a:srgbClr val="000000"/>
                </a:solidFill>
              </a:rPr>
              <a:pPr>
                <a:defRPr/>
              </a:pPr>
              <a:t>9</a:t>
            </a:fld>
            <a:endParaRPr lang="en-US" altLang="en-US">
              <a:solidFill>
                <a:srgbClr val="000000"/>
              </a:solidFill>
            </a:endParaRPr>
          </a:p>
        </p:txBody>
      </p:sp>
    </p:spTree>
    <p:extLst>
      <p:ext uri="{BB962C8B-B14F-4D97-AF65-F5344CB8AC3E}">
        <p14:creationId xmlns:p14="http://schemas.microsoft.com/office/powerpoint/2010/main" val="426064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194C2EE0-3FC6-4582-8A95-FE1A28E11A33}" type="slidenum">
              <a:rPr lang="en-US" altLang="en-US">
                <a:solidFill>
                  <a:srgbClr val="000000"/>
                </a:solidFill>
              </a:rPr>
              <a:pPr>
                <a:defRPr/>
              </a:pPr>
              <a:t>10</a:t>
            </a:fld>
            <a:endParaRPr lang="en-US" altLang="en-US">
              <a:solidFill>
                <a:srgbClr val="000000"/>
              </a:solidFill>
            </a:endParaRPr>
          </a:p>
        </p:txBody>
      </p:sp>
    </p:spTree>
    <p:extLst>
      <p:ext uri="{BB962C8B-B14F-4D97-AF65-F5344CB8AC3E}">
        <p14:creationId xmlns:p14="http://schemas.microsoft.com/office/powerpoint/2010/main" val="584266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194C2EE0-3FC6-4582-8A95-FE1A28E11A33}" type="slidenum">
              <a:rPr lang="en-US" altLang="en-US">
                <a:solidFill>
                  <a:srgbClr val="000000"/>
                </a:solidFill>
              </a:rPr>
              <a:pPr>
                <a:defRPr/>
              </a:pPr>
              <a:t>11</a:t>
            </a:fld>
            <a:endParaRPr lang="en-US" altLang="en-US">
              <a:solidFill>
                <a:srgbClr val="000000"/>
              </a:solidFill>
            </a:endParaRPr>
          </a:p>
        </p:txBody>
      </p:sp>
    </p:spTree>
    <p:extLst>
      <p:ext uri="{BB962C8B-B14F-4D97-AF65-F5344CB8AC3E}">
        <p14:creationId xmlns:p14="http://schemas.microsoft.com/office/powerpoint/2010/main" val="2706651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ound Diagonal Corner Rectangle 3"/>
          <p:cNvSpPr/>
          <p:nvPr/>
        </p:nvSpPr>
        <p:spPr bwMode="auto">
          <a:xfrm>
            <a:off x="107950" y="836613"/>
            <a:ext cx="8928100" cy="3744912"/>
          </a:xfrm>
          <a:prstGeom prst="round2DiagRect">
            <a:avLst/>
          </a:prstGeom>
          <a:solidFill>
            <a:schemeClr val="bg1">
              <a:lumMod val="95000"/>
            </a:schemeClr>
          </a:solidFill>
          <a:ln w="9525" cap="flat" cmpd="sng" algn="ctr">
            <a:noFill/>
            <a:prstDash val="solid"/>
            <a:round/>
            <a:headEnd type="none" w="med" len="med"/>
            <a:tailEnd type="none" w="med" len="med"/>
          </a:ln>
          <a:effectLst/>
        </p:spPr>
        <p:txBody>
          <a:bodyPr wrap="none"/>
          <a:lstStyle/>
          <a:p>
            <a:pPr>
              <a:spcBef>
                <a:spcPct val="50000"/>
              </a:spcBef>
              <a:defRPr/>
            </a:pPr>
            <a:endParaRPr lang="en-US" b="0" dirty="0">
              <a:latin typeface="Arial" charset="0"/>
              <a:ea typeface="+mn-ea"/>
            </a:endParaRPr>
          </a:p>
        </p:txBody>
      </p:sp>
      <p:sp>
        <p:nvSpPr>
          <p:cNvPr id="5" name="Round Diagonal Corner Rectangle 12"/>
          <p:cNvSpPr>
            <a:spLocks/>
          </p:cNvSpPr>
          <p:nvPr/>
        </p:nvSpPr>
        <p:spPr bwMode="auto">
          <a:xfrm>
            <a:off x="76200" y="4581525"/>
            <a:ext cx="2482850" cy="360363"/>
          </a:xfrm>
          <a:custGeom>
            <a:avLst/>
            <a:gdLst>
              <a:gd name="T0" fmla="*/ 180182 w 2447925"/>
              <a:gd name="T1" fmla="*/ 0 h 360363"/>
              <a:gd name="T2" fmla="*/ 2447925 w 2447925"/>
              <a:gd name="T3" fmla="*/ 0 h 360363"/>
              <a:gd name="T4" fmla="*/ 2447925 w 2447925"/>
              <a:gd name="T5" fmla="*/ 0 h 360363"/>
              <a:gd name="T6" fmla="*/ 2447925 w 2447925"/>
              <a:gd name="T7" fmla="*/ 180182 h 360363"/>
              <a:gd name="T8" fmla="*/ 2267743 w 2447925"/>
              <a:gd name="T9" fmla="*/ 360364 h 360363"/>
              <a:gd name="T10" fmla="*/ 0 w 2447925"/>
              <a:gd name="T11" fmla="*/ 360363 h 360363"/>
              <a:gd name="T12" fmla="*/ 0 w 2447925"/>
              <a:gd name="T13" fmla="*/ 360363 h 360363"/>
              <a:gd name="T14" fmla="*/ 0 w 2447925"/>
              <a:gd name="T15" fmla="*/ 180182 h 360363"/>
              <a:gd name="T16" fmla="*/ 180182 w 2447925"/>
              <a:gd name="T17" fmla="*/ 0 h 3603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47925" h="360363">
                <a:moveTo>
                  <a:pt x="180182" y="0"/>
                </a:moveTo>
                <a:lnTo>
                  <a:pt x="2447925" y="0"/>
                </a:lnTo>
                <a:lnTo>
                  <a:pt x="2447925" y="180182"/>
                </a:lnTo>
                <a:cubicBezTo>
                  <a:pt x="2447925" y="279694"/>
                  <a:pt x="2367255" y="360364"/>
                  <a:pt x="2267743" y="360364"/>
                </a:cubicBezTo>
                <a:lnTo>
                  <a:pt x="0" y="360363"/>
                </a:lnTo>
                <a:lnTo>
                  <a:pt x="0" y="180182"/>
                </a:lnTo>
                <a:cubicBezTo>
                  <a:pt x="0" y="80670"/>
                  <a:pt x="80670" y="0"/>
                  <a:pt x="180182" y="0"/>
                </a:cubicBezTo>
                <a:close/>
              </a:path>
            </a:pathLst>
          </a:custGeom>
          <a:noFill/>
          <a:ln w="9525" cap="flat" cmpd="sng">
            <a:solidFill>
              <a:srgbClr val="4F81BD"/>
            </a:solidFill>
            <a:prstDash val="solid"/>
            <a:round/>
            <a:headEnd type="none" w="med" len="med"/>
            <a:tailEnd type="none" w="med" len="med"/>
          </a:ln>
          <a:effectLst/>
        </p:spPr>
        <p:txBody>
          <a:bodyPr wrap="none"/>
          <a:lstStyle/>
          <a:p>
            <a:endParaRPr lang="en-SG" dirty="0"/>
          </a:p>
        </p:txBody>
      </p:sp>
      <p:pic>
        <p:nvPicPr>
          <p:cNvPr id="7"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6713" y="6629400"/>
            <a:ext cx="2319337" cy="109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a:spLocks/>
          </p:cNvSpPr>
          <p:nvPr>
            <p:custDataLst>
              <p:tags r:id="rId1"/>
            </p:custDataLst>
          </p:nvPr>
        </p:nvSpPr>
        <p:spPr bwMode="auto">
          <a:xfrm>
            <a:off x="2555875" y="3497263"/>
            <a:ext cx="6480175" cy="1084262"/>
          </a:xfrm>
          <a:custGeom>
            <a:avLst/>
            <a:gdLst>
              <a:gd name="T0" fmla="*/ 335590 w 6480175"/>
              <a:gd name="T1" fmla="*/ 0 h 1084262"/>
              <a:gd name="T2" fmla="*/ 6480175 w 6480175"/>
              <a:gd name="T3" fmla="*/ 0 h 1084262"/>
              <a:gd name="T4" fmla="*/ 6480175 w 6480175"/>
              <a:gd name="T5" fmla="*/ 0 h 1084262"/>
              <a:gd name="T6" fmla="*/ 6480175 w 6480175"/>
              <a:gd name="T7" fmla="*/ 748672 h 1084262"/>
              <a:gd name="T8" fmla="*/ 6144585 w 6480175"/>
              <a:gd name="T9" fmla="*/ 1084262 h 1084262"/>
              <a:gd name="T10" fmla="*/ 0 w 6480175"/>
              <a:gd name="T11" fmla="*/ 1084262 h 1084262"/>
              <a:gd name="T12" fmla="*/ 0 w 6480175"/>
              <a:gd name="T13" fmla="*/ 1084262 h 1084262"/>
              <a:gd name="T14" fmla="*/ 0 w 6480175"/>
              <a:gd name="T15" fmla="*/ 335590 h 1084262"/>
              <a:gd name="T16" fmla="*/ 335590 w 6480175"/>
              <a:gd name="T17" fmla="*/ 0 h 10842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0175"/>
              <a:gd name="T28" fmla="*/ 0 h 1084262"/>
              <a:gd name="T29" fmla="*/ 6480175 w 6480175"/>
              <a:gd name="T30" fmla="*/ 1084262 h 10842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0175" h="1084262">
                <a:moveTo>
                  <a:pt x="335590" y="0"/>
                </a:moveTo>
                <a:lnTo>
                  <a:pt x="6480175" y="0"/>
                </a:lnTo>
                <a:lnTo>
                  <a:pt x="6480175" y="748672"/>
                </a:lnTo>
                <a:cubicBezTo>
                  <a:pt x="6480175" y="934013"/>
                  <a:pt x="6329926" y="1084262"/>
                  <a:pt x="6144585" y="1084262"/>
                </a:cubicBezTo>
                <a:lnTo>
                  <a:pt x="0" y="1084262"/>
                </a:lnTo>
                <a:lnTo>
                  <a:pt x="0" y="335590"/>
                </a:lnTo>
                <a:cubicBezTo>
                  <a:pt x="0" y="150249"/>
                  <a:pt x="150249" y="0"/>
                  <a:pt x="335590" y="0"/>
                </a:cubicBezTo>
                <a:close/>
              </a:path>
            </a:pathLst>
          </a:custGeom>
          <a:solidFill>
            <a:srgbClr val="41619A"/>
          </a:solidFill>
          <a:ln>
            <a:noFill/>
          </a:ln>
          <a:effectLst/>
        </p:spPr>
        <p:txBody>
          <a:bodyPr anchor="ctr"/>
          <a:lstStyle/>
          <a:p>
            <a:endParaRPr lang="en-SG" dirty="0"/>
          </a:p>
        </p:txBody>
      </p:sp>
      <p:pic>
        <p:nvPicPr>
          <p:cNvPr id="10" name="Picture 2" descr="http://www.eng.nus.edu.sg/mstc/images/log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43800" y="111125"/>
            <a:ext cx="1423988"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22"/>
          <p:cNvSpPr txBox="1">
            <a:spLocks noChangeArrowheads="1"/>
          </p:cNvSpPr>
          <p:nvPr userDrawn="1"/>
        </p:nvSpPr>
        <p:spPr bwMode="auto">
          <a:xfrm>
            <a:off x="141288" y="252413"/>
            <a:ext cx="504031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800" b="1">
                <a:solidFill>
                  <a:schemeClr val="tx1"/>
                </a:solidFill>
                <a:latin typeface="Arial" panose="020B0604020202020204" pitchFamily="34" charset="0"/>
                <a:ea typeface="MS PGothic" panose="020B0600070205080204" pitchFamily="34" charset="-128"/>
              </a:defRPr>
            </a:lvl1pPr>
            <a:lvl2pPr marL="742950" indent="-285750">
              <a:defRPr sz="800" b="1">
                <a:solidFill>
                  <a:schemeClr val="tx1"/>
                </a:solidFill>
                <a:latin typeface="Arial" panose="020B0604020202020204" pitchFamily="34" charset="0"/>
                <a:ea typeface="MS PGothic" panose="020B0600070205080204" pitchFamily="34" charset="-128"/>
              </a:defRPr>
            </a:lvl2pPr>
            <a:lvl3pPr marL="1143000" indent="-228600">
              <a:defRPr sz="800" b="1">
                <a:solidFill>
                  <a:schemeClr val="tx1"/>
                </a:solidFill>
                <a:latin typeface="Arial" panose="020B0604020202020204" pitchFamily="34" charset="0"/>
                <a:ea typeface="MS PGothic" panose="020B0600070205080204" pitchFamily="34" charset="-128"/>
              </a:defRPr>
            </a:lvl3pPr>
            <a:lvl4pPr marL="1600200" indent="-228600">
              <a:defRPr sz="800" b="1">
                <a:solidFill>
                  <a:schemeClr val="tx1"/>
                </a:solidFill>
                <a:latin typeface="Arial" panose="020B0604020202020204" pitchFamily="34" charset="0"/>
                <a:ea typeface="MS PGothic" panose="020B0600070205080204" pitchFamily="34" charset="-128"/>
              </a:defRPr>
            </a:lvl4pPr>
            <a:lvl5pPr marL="2057400" indent="-228600">
              <a:defRPr sz="8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8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8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8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800" b="1">
                <a:solidFill>
                  <a:schemeClr val="tx1"/>
                </a:solidFill>
                <a:latin typeface="Arial" panose="020B0604020202020204" pitchFamily="34" charset="0"/>
                <a:ea typeface="MS PGothic" panose="020B0600070205080204" pitchFamily="34" charset="-128"/>
              </a:defRPr>
            </a:lvl9pPr>
          </a:lstStyle>
          <a:p>
            <a:pPr eaLnBrk="1" hangingPunct="1"/>
            <a:r>
              <a:rPr lang="en-SG" altLang="en-US" sz="1800" b="0" dirty="0"/>
              <a:t>ACC</a:t>
            </a:r>
            <a:r>
              <a:rPr lang="en-SG" altLang="en-US" sz="1800" b="0" baseline="0" dirty="0"/>
              <a:t>3615 ACCOUNTING THEORY</a:t>
            </a:r>
            <a:endParaRPr lang="en-SG" altLang="en-US" sz="1800" b="0" dirty="0"/>
          </a:p>
        </p:txBody>
      </p:sp>
      <p:sp>
        <p:nvSpPr>
          <p:cNvPr id="2" name="TextBox 1"/>
          <p:cNvSpPr txBox="1"/>
          <p:nvPr userDrawn="1"/>
        </p:nvSpPr>
        <p:spPr>
          <a:xfrm>
            <a:off x="167988" y="4614446"/>
            <a:ext cx="971741" cy="338554"/>
          </a:xfrm>
          <a:prstGeom prst="rect">
            <a:avLst/>
          </a:prstGeom>
          <a:noFill/>
        </p:spPr>
        <p:txBody>
          <a:bodyPr wrap="none" rtlCol="0">
            <a:spAutoFit/>
          </a:bodyPr>
          <a:lstStyle/>
          <a:p>
            <a:r>
              <a:rPr lang="en-SG" sz="1600" b="1" i="0" dirty="0">
                <a:solidFill>
                  <a:srgbClr val="4F81BD"/>
                </a:solidFill>
              </a:rPr>
              <a:t>Group 3</a:t>
            </a:r>
            <a:endParaRPr lang="en-SG" sz="1600" b="0" i="0" dirty="0">
              <a:solidFill>
                <a:srgbClr val="4F81BD"/>
              </a:solidFill>
            </a:endParaRPr>
          </a:p>
        </p:txBody>
      </p:sp>
      <p:pic>
        <p:nvPicPr>
          <p:cNvPr id="15" name="Picture 14"/>
          <p:cNvPicPr>
            <a:picLocks noChangeAspect="1"/>
          </p:cNvPicPr>
          <p:nvPr userDrawn="1"/>
        </p:nvPicPr>
        <p:blipFill rotWithShape="1">
          <a:blip r:embed="rId5" cstate="print">
            <a:extLst>
              <a:ext uri="{28A0092B-C50C-407E-A947-70E740481C1C}">
                <a14:useLocalDpi xmlns:a14="http://schemas.microsoft.com/office/drawing/2010/main" val="0"/>
              </a:ext>
            </a:extLst>
          </a:blip>
          <a:srcRect l="70808" t="62986" r="9682" b="22629"/>
          <a:stretch/>
        </p:blipFill>
        <p:spPr>
          <a:xfrm>
            <a:off x="107950" y="838200"/>
            <a:ext cx="6197335" cy="2640632"/>
          </a:xfrm>
          <a:prstGeom prst="round2DiagRect">
            <a:avLst>
              <a:gd name="adj1" fmla="val 24615"/>
              <a:gd name="adj2" fmla="val 0"/>
            </a:avLst>
          </a:prstGeom>
          <a:ln w="88900" cap="sq">
            <a:noFill/>
            <a:miter lim="800000"/>
          </a:ln>
          <a:effectLst/>
        </p:spPr>
      </p:pic>
      <p:pic>
        <p:nvPicPr>
          <p:cNvPr id="16" name="Picture 4" descr="http://img03.deviantart.net/f070/i/2011/061/6/3/indonesia_map_vector_by_deboedjalanan-d3arqls.png"/>
          <p:cNvPicPr>
            <a:picLocks noChangeAspect="1" noChangeArrowheads="1"/>
          </p:cNvPicPr>
          <p:nvPr userDrawn="1"/>
        </p:nvPicPr>
        <p:blipFill>
          <a:blip r:embed="rId6">
            <a:duotone>
              <a:prstClr val="black"/>
              <a:srgbClr val="F2F2F2">
                <a:tint val="45000"/>
                <a:satMod val="400000"/>
              </a:srgbClr>
            </a:duotone>
            <a:extLst>
              <a:ext uri="{28A0092B-C50C-407E-A947-70E740481C1C}">
                <a14:useLocalDpi xmlns:a14="http://schemas.microsoft.com/office/drawing/2010/main" val="0"/>
              </a:ext>
            </a:extLst>
          </a:blip>
          <a:srcRect/>
          <a:stretch>
            <a:fillRect/>
          </a:stretch>
        </p:blipFill>
        <p:spPr bwMode="auto">
          <a:xfrm>
            <a:off x="1066800" y="2176992"/>
            <a:ext cx="3962400" cy="1287463"/>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Oval 16"/>
          <p:cNvSpPr/>
          <p:nvPr userDrawn="1"/>
        </p:nvSpPr>
        <p:spPr bwMode="auto">
          <a:xfrm flipV="1">
            <a:off x="1828800" y="2481792"/>
            <a:ext cx="45719" cy="45719"/>
          </a:xfrm>
          <a:prstGeom prst="ellipse">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SG" sz="800" b="1" i="0" u="none" strike="noStrike" cap="none" normalizeH="0" baseline="0">
              <a:ln>
                <a:noFill/>
              </a:ln>
              <a:solidFill>
                <a:schemeClr val="tx1"/>
              </a:solidFill>
              <a:effectLst/>
              <a:latin typeface="Arial" charset="0"/>
            </a:endParaRPr>
          </a:p>
        </p:txBody>
      </p:sp>
      <p:sp>
        <p:nvSpPr>
          <p:cNvPr id="18" name="TextBox 17"/>
          <p:cNvSpPr txBox="1"/>
          <p:nvPr userDrawn="1"/>
        </p:nvSpPr>
        <p:spPr>
          <a:xfrm>
            <a:off x="990600" y="3015192"/>
            <a:ext cx="665567" cy="215444"/>
          </a:xfrm>
          <a:prstGeom prst="rect">
            <a:avLst/>
          </a:prstGeom>
          <a:noFill/>
        </p:spPr>
        <p:txBody>
          <a:bodyPr wrap="none" rtlCol="0">
            <a:spAutoFit/>
          </a:bodyPr>
          <a:lstStyle/>
          <a:p>
            <a:r>
              <a:rPr lang="en-SG" dirty="0"/>
              <a:t>Indonesia</a:t>
            </a:r>
          </a:p>
        </p:txBody>
      </p:sp>
      <p:sp>
        <p:nvSpPr>
          <p:cNvPr id="19" name="TextBox 18"/>
          <p:cNvSpPr txBox="1"/>
          <p:nvPr userDrawn="1"/>
        </p:nvSpPr>
        <p:spPr>
          <a:xfrm>
            <a:off x="2203526" y="2009391"/>
            <a:ext cx="615874" cy="215444"/>
          </a:xfrm>
          <a:prstGeom prst="rect">
            <a:avLst/>
          </a:prstGeom>
          <a:noFill/>
        </p:spPr>
        <p:txBody>
          <a:bodyPr wrap="none" rtlCol="0">
            <a:spAutoFit/>
          </a:bodyPr>
          <a:lstStyle/>
          <a:p>
            <a:r>
              <a:rPr lang="en-SG" dirty="0"/>
              <a:t>Malaysia</a:t>
            </a:r>
          </a:p>
        </p:txBody>
      </p:sp>
      <p:sp>
        <p:nvSpPr>
          <p:cNvPr id="20" name="TextBox 19"/>
          <p:cNvSpPr txBox="1"/>
          <p:nvPr userDrawn="1"/>
        </p:nvSpPr>
        <p:spPr>
          <a:xfrm>
            <a:off x="1752600" y="2312067"/>
            <a:ext cx="688009" cy="215444"/>
          </a:xfrm>
          <a:prstGeom prst="rect">
            <a:avLst/>
          </a:prstGeom>
          <a:noFill/>
        </p:spPr>
        <p:txBody>
          <a:bodyPr wrap="none" rtlCol="0">
            <a:spAutoFit/>
          </a:bodyPr>
          <a:lstStyle/>
          <a:p>
            <a:r>
              <a:rPr lang="en-SG" dirty="0"/>
              <a:t>Singapore</a:t>
            </a:r>
          </a:p>
        </p:txBody>
      </p:sp>
    </p:spTree>
    <p:extLst>
      <p:ext uri="{BB962C8B-B14F-4D97-AF65-F5344CB8AC3E}">
        <p14:creationId xmlns:p14="http://schemas.microsoft.com/office/powerpoint/2010/main" val="556758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0" y="4800600"/>
            <a:ext cx="5105400" cy="566738"/>
          </a:xfrm>
        </p:spPr>
        <p:txBody>
          <a:bodyPr anchor="b"/>
          <a:lstStyle>
            <a:lvl1pPr algn="l">
              <a:defRPr sz="2000" b="1"/>
            </a:lvl1pPr>
          </a:lstStyle>
          <a:p>
            <a:r>
              <a:rPr lang="en-US" dirty="0"/>
              <a:t>Click to edit Master title style</a:t>
            </a:r>
            <a:endParaRPr lang="en-CA" dirty="0"/>
          </a:p>
        </p:txBody>
      </p:sp>
      <p:sp>
        <p:nvSpPr>
          <p:cNvPr id="3" name="Picture Placeholder 2"/>
          <p:cNvSpPr>
            <a:spLocks noGrp="1"/>
          </p:cNvSpPr>
          <p:nvPr>
            <p:ph type="pic" idx="1"/>
          </p:nvPr>
        </p:nvSpPr>
        <p:spPr>
          <a:xfrm>
            <a:off x="838200" y="1142999"/>
            <a:ext cx="7772400" cy="3584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2286000" y="5440364"/>
            <a:ext cx="5105400" cy="609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5741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endParaRPr lang="en-CA"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3610782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2438" y="914400"/>
            <a:ext cx="2233612" cy="5105401"/>
          </a:xfrm>
        </p:spPr>
        <p:txBody>
          <a:bodyPr vert="eaVert"/>
          <a:lstStyle/>
          <a:p>
            <a:r>
              <a:rPr lang="en-US" dirty="0"/>
              <a:t>Click to edit Master title style</a:t>
            </a:r>
            <a:endParaRPr lang="en-CA" dirty="0"/>
          </a:p>
        </p:txBody>
      </p:sp>
      <p:sp>
        <p:nvSpPr>
          <p:cNvPr id="3" name="Vertical Text Placeholder 2"/>
          <p:cNvSpPr>
            <a:spLocks noGrp="1"/>
          </p:cNvSpPr>
          <p:nvPr>
            <p:ph type="body" orient="vert" idx="1"/>
          </p:nvPr>
        </p:nvSpPr>
        <p:spPr>
          <a:xfrm>
            <a:off x="100013" y="914401"/>
            <a:ext cx="6550025" cy="51054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3604877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104775" y="914401"/>
            <a:ext cx="8931275" cy="5105399"/>
          </a:xfrm>
        </p:spPr>
        <p:txBody>
          <a:bodyPr/>
          <a:lstStyle/>
          <a:p>
            <a:pPr lvl="0"/>
            <a:endParaRPr lang="en-CA" noProof="0"/>
          </a:p>
        </p:txBody>
      </p:sp>
      <p:sp>
        <p:nvSpPr>
          <p:cNvPr id="4" name="Title 1"/>
          <p:cNvSpPr>
            <a:spLocks noGrp="1"/>
          </p:cNvSpPr>
          <p:nvPr>
            <p:ph type="title"/>
          </p:nvPr>
        </p:nvSpPr>
        <p:spPr>
          <a:xfrm>
            <a:off x="143020" y="218785"/>
            <a:ext cx="5460827" cy="404813"/>
          </a:xfrm>
        </p:spPr>
        <p:txBody>
          <a:bodyPr/>
          <a:lstStyle>
            <a:lvl1pPr>
              <a:defRPr sz="2400"/>
            </a:lvl1pPr>
          </a:lstStyle>
          <a:p>
            <a:r>
              <a:rPr lang="en-US" dirty="0"/>
              <a:t>Click to edit Master title style</a:t>
            </a:r>
            <a:endParaRPr lang="en-CA" dirty="0"/>
          </a:p>
        </p:txBody>
      </p:sp>
    </p:spTree>
    <p:extLst>
      <p:ext uri="{BB962C8B-B14F-4D97-AF65-F5344CB8AC3E}">
        <p14:creationId xmlns:p14="http://schemas.microsoft.com/office/powerpoint/2010/main" val="2179848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alphaModFix amt="27000"/>
            <a:lum/>
          </a:blip>
          <a:srcRect/>
          <a:stretch>
            <a:fillRect t="12000" b="12000"/>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200813" y="6432552"/>
            <a:ext cx="1028968" cy="273049"/>
          </a:xfrm>
        </p:spPr>
        <p:txBody>
          <a:bodyPr/>
          <a:lstStyle/>
          <a:p>
            <a:fld id="{3E0FA9E5-6744-4841-888F-9E7CC0C2B7EC}" type="datetimeFigureOut">
              <a:rPr lang="en-US" smtClean="0">
                <a:solidFill>
                  <a:prstClr val="black"/>
                </a:solidFill>
              </a:rPr>
              <a:pPr/>
              <a:t>11/15/20</a:t>
            </a:fld>
            <a:endParaRPr lang="en-US" dirty="0">
              <a:solidFill>
                <a:prstClr val="black"/>
              </a:solidFill>
            </a:endParaRPr>
          </a:p>
        </p:txBody>
      </p:sp>
      <p:sp>
        <p:nvSpPr>
          <p:cNvPr id="5" name="Footer Placeholder 4"/>
          <p:cNvSpPr>
            <a:spLocks noGrp="1"/>
          </p:cNvSpPr>
          <p:nvPr>
            <p:ph type="ftr" sz="quarter" idx="11"/>
          </p:nvPr>
        </p:nvSpPr>
        <p:spPr>
          <a:xfrm>
            <a:off x="799118" y="6432552"/>
            <a:ext cx="4240920" cy="273049"/>
          </a:xfr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401276" y="6432552"/>
            <a:ext cx="914639" cy="273049"/>
          </a:xfrm>
        </p:spPr>
        <p:txBody>
          <a:bodyPr/>
          <a:lstStyle/>
          <a:p>
            <a:fld id="{AAEAE4A8-A6E5-453E-B946-FB774B73F48C}" type="slidenum">
              <a:rPr lang="en-US" smtClean="0">
                <a:solidFill>
                  <a:prstClr val="black"/>
                </a:solidFill>
              </a:rPr>
              <a:pPr/>
              <a:t>‹#›</a:t>
            </a:fld>
            <a:endParaRPr lang="en-US" dirty="0">
              <a:solidFill>
                <a:prstClr val="black"/>
              </a:solidFill>
            </a:endParaRPr>
          </a:p>
        </p:txBody>
      </p:sp>
      <p:sp>
        <p:nvSpPr>
          <p:cNvPr id="3" name="Subtitle 2"/>
          <p:cNvSpPr>
            <a:spLocks noGrp="1"/>
          </p:cNvSpPr>
          <p:nvPr>
            <p:ph type="subTitle" idx="1"/>
          </p:nvPr>
        </p:nvSpPr>
        <p:spPr>
          <a:xfrm>
            <a:off x="799118" y="3403600"/>
            <a:ext cx="3772883" cy="1397000"/>
          </a:xfrm>
        </p:spPr>
        <p:txBody>
          <a:bodyPr>
            <a:normAutofit/>
          </a:bodyPr>
          <a:lstStyle>
            <a:lvl1pPr marL="0" indent="0" algn="l">
              <a:spcBef>
                <a:spcPts val="450"/>
              </a:spcBef>
              <a:buNone/>
              <a:defRPr sz="1800">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799118" y="533401"/>
            <a:ext cx="3772883" cy="2514601"/>
          </a:xfrm>
        </p:spPr>
        <p:txBody>
          <a:bodyPr>
            <a:normAutofit/>
          </a:bodyPr>
          <a:lstStyle>
            <a:lvl1pPr>
              <a:defRPr sz="3001">
                <a:solidFill>
                  <a:schemeClr val="accent1"/>
                </a:solidFill>
              </a:defRPr>
            </a:lvl1pPr>
          </a:lstStyle>
          <a:p>
            <a:r>
              <a:rPr lang="en-US"/>
              <a:t>Click to edit Master title style</a:t>
            </a:r>
            <a:endParaRPr/>
          </a:p>
        </p:txBody>
      </p:sp>
    </p:spTree>
    <p:extLst>
      <p:ext uri="{BB962C8B-B14F-4D97-AF65-F5344CB8AC3E}">
        <p14:creationId xmlns:p14="http://schemas.microsoft.com/office/powerpoint/2010/main" val="188266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solidFill>
                  <a:prstClr val="black"/>
                </a:solidFill>
              </a:rPr>
              <a:pPr/>
              <a:t>11/15/20</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AAEAE4A8-A6E5-453E-B946-FB774B73F48C}" type="slidenum">
              <a:rPr lang="en-US" smtClean="0">
                <a:solidFill>
                  <a:prstClr val="black"/>
                </a:solidFill>
              </a:rPr>
              <a:pPr/>
              <a:t>‹#›</a:t>
            </a:fld>
            <a:endParaRPr lang="en-US" dirty="0">
              <a:solidFill>
                <a:prstClr val="black"/>
              </a:solidFill>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59050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solidFill>
                  <a:prstClr val="black"/>
                </a:solidFill>
              </a:rPr>
              <a:pPr/>
              <a:t>11/15/20</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AAEAE4A8-A6E5-453E-B946-FB774B73F48C}" type="slidenum">
              <a:rPr lang="en-US" smtClean="0">
                <a:solidFill>
                  <a:prstClr val="black"/>
                </a:solidFill>
              </a:rPr>
              <a:pPr/>
              <a:t>‹#›</a:t>
            </a:fld>
            <a:endParaRPr lang="en-US" dirty="0">
              <a:solidFill>
                <a:prstClr val="black"/>
              </a:solidFill>
            </a:endParaRPr>
          </a:p>
        </p:txBody>
      </p:sp>
      <p:sp>
        <p:nvSpPr>
          <p:cNvPr id="3" name="Text Placeholder 2"/>
          <p:cNvSpPr>
            <a:spLocks noGrp="1"/>
          </p:cNvSpPr>
          <p:nvPr>
            <p:ph type="body" idx="1"/>
          </p:nvPr>
        </p:nvSpPr>
        <p:spPr>
          <a:xfrm>
            <a:off x="799119" y="3124200"/>
            <a:ext cx="6516797" cy="1371600"/>
          </a:xfrm>
        </p:spPr>
        <p:txBody>
          <a:bodyPr anchor="t">
            <a:normAutofit/>
          </a:bodyPr>
          <a:lstStyle>
            <a:lvl1pPr marL="0" indent="0">
              <a:spcBef>
                <a:spcPts val="450"/>
              </a:spcBef>
              <a:buNone/>
              <a:defRPr sz="1800">
                <a:solidFill>
                  <a:schemeClr val="tx1">
                    <a:lumMod val="65000"/>
                    <a:lumOff val="35000"/>
                  </a:schemeClr>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Click to edit Master text styles</a:t>
            </a:r>
          </a:p>
        </p:txBody>
      </p:sp>
      <p:sp>
        <p:nvSpPr>
          <p:cNvPr id="2" name="Title 1"/>
          <p:cNvSpPr>
            <a:spLocks noGrp="1"/>
          </p:cNvSpPr>
          <p:nvPr>
            <p:ph type="title"/>
          </p:nvPr>
        </p:nvSpPr>
        <p:spPr>
          <a:xfrm>
            <a:off x="799119" y="533400"/>
            <a:ext cx="6516797" cy="2286000"/>
          </a:xfrm>
        </p:spPr>
        <p:txBody>
          <a:bodyPr anchor="b">
            <a:normAutofit/>
          </a:bodyPr>
          <a:lstStyle>
            <a:lvl1pPr algn="l">
              <a:defRPr sz="4051" b="1" cap="none" baseline="0"/>
            </a:lvl1pPr>
          </a:lstStyle>
          <a:p>
            <a:r>
              <a:rPr lang="en-US"/>
              <a:t>Click to edit Master title style</a:t>
            </a:r>
            <a:endParaRPr/>
          </a:p>
        </p:txBody>
      </p:sp>
    </p:spTree>
    <p:extLst>
      <p:ext uri="{BB962C8B-B14F-4D97-AF65-F5344CB8AC3E}">
        <p14:creationId xmlns:p14="http://schemas.microsoft.com/office/powerpoint/2010/main" val="387867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0FA9E5-6744-4841-888F-9E7CC0C2B7EC}" type="datetimeFigureOut">
              <a:rPr lang="en-US" smtClean="0">
                <a:solidFill>
                  <a:prstClr val="black"/>
                </a:solidFill>
              </a:rPr>
              <a:pPr/>
              <a:t>11/15/20</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AAEAE4A8-A6E5-453E-B946-FB774B73F48C}" type="slidenum">
              <a:rPr lang="en-US" smtClean="0">
                <a:solidFill>
                  <a:prstClr val="black"/>
                </a:solidFill>
              </a:rPr>
              <a:pPr/>
              <a:t>‹#›</a:t>
            </a:fld>
            <a:endParaRPr lang="en-US" dirty="0">
              <a:solidFill>
                <a:prstClr val="black"/>
              </a:solidFill>
            </a:endParaRPr>
          </a:p>
        </p:txBody>
      </p:sp>
      <p:sp>
        <p:nvSpPr>
          <p:cNvPr id="4" name="Content Placeholder 3"/>
          <p:cNvSpPr>
            <a:spLocks noGrp="1"/>
          </p:cNvSpPr>
          <p:nvPr>
            <p:ph sz="half" idx="2"/>
          </p:nvPr>
        </p:nvSpPr>
        <p:spPr>
          <a:xfrm>
            <a:off x="4099516" y="1828800"/>
            <a:ext cx="3189801" cy="4191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799117" y="1828800"/>
            <a:ext cx="3189801" cy="4191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35421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E0FA9E5-6744-4841-888F-9E7CC0C2B7EC}" type="datetimeFigureOut">
              <a:rPr lang="en-US" smtClean="0">
                <a:solidFill>
                  <a:prstClr val="black"/>
                </a:solidFill>
              </a:rPr>
              <a:pPr/>
              <a:t>11/15/20</a:t>
            </a:fld>
            <a:endParaRPr lang="en-US" dirty="0">
              <a:solidFill>
                <a:prstClr val="black"/>
              </a:solidFill>
            </a:endParaRPr>
          </a:p>
        </p:txBody>
      </p:sp>
      <p:sp>
        <p:nvSpPr>
          <p:cNvPr id="8" name="Footer Placeholder 7"/>
          <p:cNvSpPr>
            <a:spLocks noGrp="1"/>
          </p:cNvSpPr>
          <p:nvPr>
            <p:ph type="ftr" sz="quarter" idx="11"/>
          </p:nvPr>
        </p:nvSpPr>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AAEAE4A8-A6E5-453E-B946-FB774B73F48C}" type="slidenum">
              <a:rPr lang="en-US" smtClean="0">
                <a:solidFill>
                  <a:prstClr val="black"/>
                </a:solidFill>
              </a:rPr>
              <a:pPr/>
              <a:t>‹#›</a:t>
            </a:fld>
            <a:endParaRPr lang="en-US" dirty="0">
              <a:solidFill>
                <a:prstClr val="black"/>
              </a:solidFill>
            </a:endParaRPr>
          </a:p>
        </p:txBody>
      </p:sp>
      <p:sp>
        <p:nvSpPr>
          <p:cNvPr id="6" name="Content Placeholder 5"/>
          <p:cNvSpPr>
            <a:spLocks noGrp="1"/>
          </p:cNvSpPr>
          <p:nvPr>
            <p:ph sz="quarter" idx="4"/>
          </p:nvPr>
        </p:nvSpPr>
        <p:spPr>
          <a:xfrm>
            <a:off x="4126114" y="2590800"/>
            <a:ext cx="3189801"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126114" y="1828800"/>
            <a:ext cx="3189801" cy="685801"/>
          </a:xfrm>
        </p:spPr>
        <p:txBody>
          <a:bodyPr anchor="ctr">
            <a:normAutofit/>
          </a:bodyPr>
          <a:lstStyle>
            <a:lvl1pPr marL="0" indent="0">
              <a:spcBef>
                <a:spcPts val="0"/>
              </a:spcBef>
              <a:buNone/>
              <a:defRPr sz="1500" b="0"/>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Click to edit Master text styles</a:t>
            </a:r>
          </a:p>
        </p:txBody>
      </p:sp>
      <p:sp>
        <p:nvSpPr>
          <p:cNvPr id="4" name="Content Placeholder 3"/>
          <p:cNvSpPr>
            <a:spLocks noGrp="1"/>
          </p:cNvSpPr>
          <p:nvPr>
            <p:ph sz="half" idx="2"/>
          </p:nvPr>
        </p:nvSpPr>
        <p:spPr>
          <a:xfrm>
            <a:off x="799118" y="2590800"/>
            <a:ext cx="3189801"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799118" y="1828800"/>
            <a:ext cx="3189801" cy="685801"/>
          </a:xfrm>
        </p:spPr>
        <p:txBody>
          <a:bodyPr anchor="ctr">
            <a:normAutofit/>
          </a:bodyPr>
          <a:lstStyle>
            <a:lvl1pPr marL="0" indent="0">
              <a:spcBef>
                <a:spcPts val="0"/>
              </a:spcBef>
              <a:buNone/>
              <a:defRPr sz="1500" b="0"/>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Click to edit Master text styles</a:t>
            </a:r>
          </a:p>
        </p:txBody>
      </p:sp>
      <p:sp>
        <p:nvSpPr>
          <p:cNvPr id="2" name="Title 1"/>
          <p:cNvSpPr>
            <a:spLocks noGrp="1"/>
          </p:cNvSpPr>
          <p:nvPr>
            <p:ph type="title"/>
          </p:nvPr>
        </p:nvSpPr>
        <p:spPr>
          <a:xfrm>
            <a:off x="799116" y="533400"/>
            <a:ext cx="6516799" cy="1066800"/>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293213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0FA9E5-6744-4841-888F-9E7CC0C2B7EC}" type="datetimeFigureOut">
              <a:rPr lang="en-US" smtClean="0">
                <a:solidFill>
                  <a:prstClr val="black"/>
                </a:solidFill>
              </a:rPr>
              <a:pPr/>
              <a:t>11/15/20</a:t>
            </a:fld>
            <a:endParaRPr lang="en-US" dirty="0">
              <a:solidFill>
                <a:prstClr val="black"/>
              </a:solidFill>
            </a:endParaRPr>
          </a:p>
        </p:txBody>
      </p:sp>
      <p:sp>
        <p:nvSpPr>
          <p:cNvPr id="4" name="Footer Placeholder 3"/>
          <p:cNvSpPr>
            <a:spLocks noGrp="1"/>
          </p:cNvSpPr>
          <p:nvPr>
            <p:ph type="ftr" sz="quarter" idx="11"/>
          </p:nvPr>
        </p:nvSpPr>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AAEAE4A8-A6E5-453E-B946-FB774B73F48C}" type="slidenum">
              <a:rPr lang="en-US" smtClean="0">
                <a:solidFill>
                  <a:prstClr val="black"/>
                </a:solidFill>
              </a:rPr>
              <a:pPr/>
              <a:t>‹#›</a:t>
            </a:fld>
            <a:endParaRPr lang="en-US" dirty="0">
              <a:solidFill>
                <a:prstClr val="black"/>
              </a:solidFill>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36519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Round Diagonal Corner Rectangle 3"/>
          <p:cNvSpPr/>
          <p:nvPr/>
        </p:nvSpPr>
        <p:spPr bwMode="auto">
          <a:xfrm>
            <a:off x="107950" y="836613"/>
            <a:ext cx="8928100" cy="3744912"/>
          </a:xfrm>
          <a:prstGeom prst="round2DiagRect">
            <a:avLst/>
          </a:prstGeom>
          <a:solidFill>
            <a:schemeClr val="bg1">
              <a:lumMod val="95000"/>
            </a:schemeClr>
          </a:solidFill>
          <a:ln w="9525" cap="flat" cmpd="sng" algn="ctr">
            <a:noFill/>
            <a:prstDash val="solid"/>
            <a:round/>
            <a:headEnd type="none" w="med" len="med"/>
            <a:tailEnd type="none" w="med" len="med"/>
          </a:ln>
          <a:effectLst/>
        </p:spPr>
        <p:txBody>
          <a:bodyPr wrap="none"/>
          <a:lstStyle/>
          <a:p>
            <a:pPr>
              <a:spcBef>
                <a:spcPct val="50000"/>
              </a:spcBef>
              <a:defRPr/>
            </a:pPr>
            <a:endParaRPr lang="en-US" b="0" dirty="0">
              <a:latin typeface="Arial" charset="0"/>
              <a:ea typeface="+mn-ea"/>
            </a:endParaRPr>
          </a:p>
        </p:txBody>
      </p:sp>
      <p:pic>
        <p:nvPicPr>
          <p:cNvPr id="7"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6713" y="6629400"/>
            <a:ext cx="2319337" cy="109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22"/>
          <p:cNvSpPr txBox="1">
            <a:spLocks noChangeArrowheads="1"/>
          </p:cNvSpPr>
          <p:nvPr userDrawn="1"/>
        </p:nvSpPr>
        <p:spPr bwMode="auto">
          <a:xfrm>
            <a:off x="141288" y="252413"/>
            <a:ext cx="39624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tx1"/>
                </a:solidFill>
                <a:latin typeface="Arial" panose="020B0604020202020204" pitchFamily="34" charset="0"/>
                <a:ea typeface="MS PGothic" panose="020B0600070205080204" pitchFamily="34" charset="-128"/>
              </a:defRPr>
            </a:lvl1pPr>
            <a:lvl2pPr marL="742950" indent="-285750">
              <a:defRPr sz="800" b="1">
                <a:solidFill>
                  <a:schemeClr val="tx1"/>
                </a:solidFill>
                <a:latin typeface="Arial" panose="020B0604020202020204" pitchFamily="34" charset="0"/>
                <a:ea typeface="MS PGothic" panose="020B0600070205080204" pitchFamily="34" charset="-128"/>
              </a:defRPr>
            </a:lvl2pPr>
            <a:lvl3pPr marL="1143000" indent="-228600">
              <a:defRPr sz="800" b="1">
                <a:solidFill>
                  <a:schemeClr val="tx1"/>
                </a:solidFill>
                <a:latin typeface="Arial" panose="020B0604020202020204" pitchFamily="34" charset="0"/>
                <a:ea typeface="MS PGothic" panose="020B0600070205080204" pitchFamily="34" charset="-128"/>
              </a:defRPr>
            </a:lvl3pPr>
            <a:lvl4pPr marL="1600200" indent="-228600">
              <a:defRPr sz="800" b="1">
                <a:solidFill>
                  <a:schemeClr val="tx1"/>
                </a:solidFill>
                <a:latin typeface="Arial" panose="020B0604020202020204" pitchFamily="34" charset="0"/>
                <a:ea typeface="MS PGothic" panose="020B0600070205080204" pitchFamily="34" charset="-128"/>
              </a:defRPr>
            </a:lvl4pPr>
            <a:lvl5pPr marL="2057400" indent="-228600">
              <a:defRPr sz="8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8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8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8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800" b="1">
                <a:solidFill>
                  <a:schemeClr val="tx1"/>
                </a:solidFill>
                <a:latin typeface="Arial" panose="020B0604020202020204" pitchFamily="34" charset="0"/>
                <a:ea typeface="MS PGothic" panose="020B0600070205080204" pitchFamily="34" charset="-128"/>
              </a:defRPr>
            </a:lvl9pPr>
          </a:lstStyle>
          <a:p>
            <a:pPr eaLnBrk="1" hangingPunct="1"/>
            <a:r>
              <a:rPr lang="en-SG" altLang="en-US" sz="1800" b="0" dirty="0"/>
              <a:t>ACC</a:t>
            </a:r>
            <a:r>
              <a:rPr lang="en-SG" altLang="en-US" sz="1800" b="0" baseline="0" dirty="0"/>
              <a:t>3615 ACCOUNTING THEORY</a:t>
            </a:r>
            <a:endParaRPr lang="en-SG" altLang="en-US" sz="1800" b="0" dirty="0"/>
          </a:p>
        </p:txBody>
      </p:sp>
      <p:sp>
        <p:nvSpPr>
          <p:cNvPr id="18441" name="Rectangle 3"/>
          <p:cNvSpPr>
            <a:spLocks noGrp="1" noChangeArrowheads="1"/>
          </p:cNvSpPr>
          <p:nvPr>
            <p:ph type="subTitle" idx="1"/>
          </p:nvPr>
        </p:nvSpPr>
        <p:spPr>
          <a:xfrm>
            <a:off x="2590800" y="4572000"/>
            <a:ext cx="6400800" cy="381000"/>
          </a:xfrm>
        </p:spPr>
        <p:txBody>
          <a:bodyPr/>
          <a:lstStyle>
            <a:lvl1pPr marL="228600" indent="0">
              <a:defRPr/>
            </a:lvl1pPr>
          </a:lstStyle>
          <a:p>
            <a:pPr lvl="0"/>
            <a:r>
              <a:rPr lang="en-US" noProof="0" dirty="0"/>
              <a:t>Click to edit Master subtitle style</a:t>
            </a:r>
          </a:p>
        </p:txBody>
      </p:sp>
      <p:pic>
        <p:nvPicPr>
          <p:cNvPr id="14" name="Picture 2" descr="http://www.eng.nus.edu.sg/mstc/images/log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43800" y="111125"/>
            <a:ext cx="1423988"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a:spLocks/>
          </p:cNvSpPr>
          <p:nvPr>
            <p:custDataLst>
              <p:tags r:id="rId1"/>
            </p:custDataLst>
          </p:nvPr>
        </p:nvSpPr>
        <p:spPr bwMode="auto">
          <a:xfrm>
            <a:off x="2555875" y="3497263"/>
            <a:ext cx="6480175" cy="1084262"/>
          </a:xfrm>
          <a:custGeom>
            <a:avLst/>
            <a:gdLst>
              <a:gd name="T0" fmla="*/ 335590 w 6480175"/>
              <a:gd name="T1" fmla="*/ 0 h 1084262"/>
              <a:gd name="T2" fmla="*/ 6480175 w 6480175"/>
              <a:gd name="T3" fmla="*/ 0 h 1084262"/>
              <a:gd name="T4" fmla="*/ 6480175 w 6480175"/>
              <a:gd name="T5" fmla="*/ 0 h 1084262"/>
              <a:gd name="T6" fmla="*/ 6480175 w 6480175"/>
              <a:gd name="T7" fmla="*/ 748672 h 1084262"/>
              <a:gd name="T8" fmla="*/ 6144585 w 6480175"/>
              <a:gd name="T9" fmla="*/ 1084262 h 1084262"/>
              <a:gd name="T10" fmla="*/ 0 w 6480175"/>
              <a:gd name="T11" fmla="*/ 1084262 h 1084262"/>
              <a:gd name="T12" fmla="*/ 0 w 6480175"/>
              <a:gd name="T13" fmla="*/ 1084262 h 1084262"/>
              <a:gd name="T14" fmla="*/ 0 w 6480175"/>
              <a:gd name="T15" fmla="*/ 335590 h 1084262"/>
              <a:gd name="T16" fmla="*/ 335590 w 6480175"/>
              <a:gd name="T17" fmla="*/ 0 h 10842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0175"/>
              <a:gd name="T28" fmla="*/ 0 h 1084262"/>
              <a:gd name="T29" fmla="*/ 6480175 w 6480175"/>
              <a:gd name="T30" fmla="*/ 1084262 h 10842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0175" h="1084262">
                <a:moveTo>
                  <a:pt x="335590" y="0"/>
                </a:moveTo>
                <a:lnTo>
                  <a:pt x="6480175" y="0"/>
                </a:lnTo>
                <a:lnTo>
                  <a:pt x="6480175" y="748672"/>
                </a:lnTo>
                <a:cubicBezTo>
                  <a:pt x="6480175" y="934013"/>
                  <a:pt x="6329926" y="1084262"/>
                  <a:pt x="6144585" y="1084262"/>
                </a:cubicBezTo>
                <a:lnTo>
                  <a:pt x="0" y="1084262"/>
                </a:lnTo>
                <a:lnTo>
                  <a:pt x="0" y="335590"/>
                </a:lnTo>
                <a:cubicBezTo>
                  <a:pt x="0" y="150249"/>
                  <a:pt x="150249" y="0"/>
                  <a:pt x="335590" y="0"/>
                </a:cubicBezTo>
                <a:close/>
              </a:path>
            </a:pathLst>
          </a:custGeom>
          <a:solidFill>
            <a:srgbClr val="003D7C"/>
          </a:solidFill>
          <a:ln>
            <a:noFill/>
          </a:ln>
          <a:effectLst/>
        </p:spPr>
        <p:txBody>
          <a:bodyPr anchor="ctr"/>
          <a:lstStyle/>
          <a:p>
            <a:endParaRPr lang="en-SG"/>
          </a:p>
        </p:txBody>
      </p:sp>
      <p:pic>
        <p:nvPicPr>
          <p:cNvPr id="16" name="Picture 15"/>
          <p:cNvPicPr>
            <a:picLocks noChangeAspect="1"/>
          </p:cNvPicPr>
          <p:nvPr userDrawn="1"/>
        </p:nvPicPr>
        <p:blipFill rotWithShape="1">
          <a:blip r:embed="rId5" cstate="print">
            <a:extLst>
              <a:ext uri="{28A0092B-C50C-407E-A947-70E740481C1C}">
                <a14:useLocalDpi xmlns:a14="http://schemas.microsoft.com/office/drawing/2010/main" val="0"/>
              </a:ext>
            </a:extLst>
          </a:blip>
          <a:srcRect l="70808" t="62986" r="9682" b="22629"/>
          <a:stretch/>
        </p:blipFill>
        <p:spPr>
          <a:xfrm>
            <a:off x="107950" y="838200"/>
            <a:ext cx="6197335" cy="2640632"/>
          </a:xfrm>
          <a:prstGeom prst="round2DiagRect">
            <a:avLst>
              <a:gd name="adj1" fmla="val 24615"/>
              <a:gd name="adj2" fmla="val 0"/>
            </a:avLst>
          </a:prstGeom>
          <a:ln w="88900" cap="sq">
            <a:noFill/>
            <a:miter lim="800000"/>
          </a:ln>
          <a:effectLst/>
        </p:spPr>
      </p:pic>
      <p:pic>
        <p:nvPicPr>
          <p:cNvPr id="10244" name="Picture 4" descr="http://img03.deviantart.net/f070/i/2011/061/6/3/indonesia_map_vector_by_deboedjalanan-d3arqls.png"/>
          <p:cNvPicPr>
            <a:picLocks noChangeAspect="1" noChangeArrowheads="1"/>
          </p:cNvPicPr>
          <p:nvPr userDrawn="1"/>
        </p:nvPicPr>
        <p:blipFill>
          <a:blip r:embed="rId6">
            <a:duotone>
              <a:prstClr val="black"/>
              <a:srgbClr val="F2F2F2">
                <a:tint val="45000"/>
                <a:satMod val="400000"/>
              </a:srgbClr>
            </a:duotone>
            <a:extLst>
              <a:ext uri="{28A0092B-C50C-407E-A947-70E740481C1C}">
                <a14:useLocalDpi xmlns:a14="http://schemas.microsoft.com/office/drawing/2010/main" val="0"/>
              </a:ext>
            </a:extLst>
          </a:blip>
          <a:srcRect/>
          <a:stretch>
            <a:fillRect/>
          </a:stretch>
        </p:blipFill>
        <p:spPr bwMode="auto">
          <a:xfrm>
            <a:off x="1066800" y="2176992"/>
            <a:ext cx="3962400" cy="128746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Oval 1"/>
          <p:cNvSpPr/>
          <p:nvPr userDrawn="1"/>
        </p:nvSpPr>
        <p:spPr bwMode="auto">
          <a:xfrm flipV="1">
            <a:off x="1828800" y="2481792"/>
            <a:ext cx="45719" cy="45719"/>
          </a:xfrm>
          <a:prstGeom prst="ellipse">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SG" sz="800" b="1" i="0" u="none" strike="noStrike" cap="none" normalizeH="0" baseline="0">
              <a:ln>
                <a:noFill/>
              </a:ln>
              <a:solidFill>
                <a:schemeClr val="tx1"/>
              </a:solidFill>
              <a:effectLst/>
              <a:latin typeface="Arial" charset="0"/>
            </a:endParaRPr>
          </a:p>
        </p:txBody>
      </p:sp>
      <p:sp>
        <p:nvSpPr>
          <p:cNvPr id="3" name="TextBox 2"/>
          <p:cNvSpPr txBox="1"/>
          <p:nvPr userDrawn="1"/>
        </p:nvSpPr>
        <p:spPr>
          <a:xfrm>
            <a:off x="990600" y="3015192"/>
            <a:ext cx="665567" cy="215444"/>
          </a:xfrm>
          <a:prstGeom prst="rect">
            <a:avLst/>
          </a:prstGeom>
          <a:noFill/>
        </p:spPr>
        <p:txBody>
          <a:bodyPr wrap="none" rtlCol="0">
            <a:spAutoFit/>
          </a:bodyPr>
          <a:lstStyle/>
          <a:p>
            <a:r>
              <a:rPr lang="en-SG" dirty="0"/>
              <a:t>Indonesia</a:t>
            </a:r>
          </a:p>
        </p:txBody>
      </p:sp>
      <p:sp>
        <p:nvSpPr>
          <p:cNvPr id="19" name="TextBox 18"/>
          <p:cNvSpPr txBox="1"/>
          <p:nvPr userDrawn="1"/>
        </p:nvSpPr>
        <p:spPr>
          <a:xfrm>
            <a:off x="2203526" y="2009391"/>
            <a:ext cx="615874" cy="215444"/>
          </a:xfrm>
          <a:prstGeom prst="rect">
            <a:avLst/>
          </a:prstGeom>
          <a:noFill/>
        </p:spPr>
        <p:txBody>
          <a:bodyPr wrap="none" rtlCol="0">
            <a:spAutoFit/>
          </a:bodyPr>
          <a:lstStyle/>
          <a:p>
            <a:r>
              <a:rPr lang="en-SG" dirty="0"/>
              <a:t>Malaysia</a:t>
            </a:r>
          </a:p>
        </p:txBody>
      </p:sp>
      <p:sp>
        <p:nvSpPr>
          <p:cNvPr id="20" name="TextBox 19"/>
          <p:cNvSpPr txBox="1"/>
          <p:nvPr userDrawn="1"/>
        </p:nvSpPr>
        <p:spPr>
          <a:xfrm>
            <a:off x="1752600" y="2312067"/>
            <a:ext cx="688009" cy="215444"/>
          </a:xfrm>
          <a:prstGeom prst="rect">
            <a:avLst/>
          </a:prstGeom>
          <a:noFill/>
        </p:spPr>
        <p:txBody>
          <a:bodyPr wrap="none" rtlCol="0">
            <a:spAutoFit/>
          </a:bodyPr>
          <a:lstStyle/>
          <a:p>
            <a:r>
              <a:rPr lang="en-SG" dirty="0"/>
              <a:t>Singapore</a:t>
            </a:r>
          </a:p>
        </p:txBody>
      </p:sp>
    </p:spTree>
    <p:extLst>
      <p:ext uri="{BB962C8B-B14F-4D97-AF65-F5344CB8AC3E}">
        <p14:creationId xmlns:p14="http://schemas.microsoft.com/office/powerpoint/2010/main" val="1034372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smtClean="0">
                <a:solidFill>
                  <a:prstClr val="black"/>
                </a:solidFill>
              </a:rPr>
              <a:pPr/>
              <a:t>11/15/20</a:t>
            </a:fld>
            <a:endParaRPr lang="en-US" dirty="0">
              <a:solidFill>
                <a:prstClr val="black"/>
              </a:solidFill>
            </a:endParaRPr>
          </a:p>
        </p:txBody>
      </p:sp>
      <p:sp>
        <p:nvSpPr>
          <p:cNvPr id="3" name="Footer Placeholder 2"/>
          <p:cNvSpPr>
            <a:spLocks noGrp="1"/>
          </p:cNvSpPr>
          <p:nvPr>
            <p:ph type="ftr" sz="quarter" idx="11"/>
          </p:nvPr>
        </p:nvSpPr>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AEAE4A8-A6E5-453E-B946-FB774B73F48C}"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2634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0FA9E5-6744-4841-888F-9E7CC0C2B7EC}" type="datetimeFigureOut">
              <a:rPr lang="en-US" smtClean="0">
                <a:solidFill>
                  <a:prstClr val="black"/>
                </a:solidFill>
              </a:rPr>
              <a:pPr/>
              <a:t>11/15/20</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AAEAE4A8-A6E5-453E-B946-FB774B73F48C}" type="slidenum">
              <a:rPr lang="en-US" smtClean="0">
                <a:solidFill>
                  <a:prstClr val="black"/>
                </a:solidFill>
              </a:rPr>
              <a:pPr/>
              <a:t>‹#›</a:t>
            </a:fld>
            <a:endParaRPr lang="en-US" dirty="0">
              <a:solidFill>
                <a:prstClr val="black"/>
              </a:solidFill>
            </a:endParaRPr>
          </a:p>
        </p:txBody>
      </p:sp>
      <p:sp>
        <p:nvSpPr>
          <p:cNvPr id="3" name="Content Placeholder 2"/>
          <p:cNvSpPr>
            <a:spLocks noGrp="1"/>
          </p:cNvSpPr>
          <p:nvPr>
            <p:ph idx="1"/>
          </p:nvPr>
        </p:nvSpPr>
        <p:spPr>
          <a:xfrm>
            <a:off x="4400506" y="533400"/>
            <a:ext cx="4401696" cy="54864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9118" y="2209800"/>
            <a:ext cx="3086904" cy="3810000"/>
          </a:xfrm>
        </p:spPr>
        <p:txBody>
          <a:bodyPr>
            <a:normAutofit/>
          </a:bodyPr>
          <a:lstStyle>
            <a:lvl1pPr marL="0" indent="0">
              <a:lnSpc>
                <a:spcPct val="110000"/>
              </a:lnSpc>
              <a:spcBef>
                <a:spcPts val="450"/>
              </a:spcBef>
              <a:buNone/>
              <a:defRPr sz="1350">
                <a:solidFill>
                  <a:schemeClr val="tx1">
                    <a:lumMod val="65000"/>
                    <a:lumOff val="35000"/>
                  </a:schemeClr>
                </a:solidFill>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Click to edit Master text styles</a:t>
            </a:r>
          </a:p>
        </p:txBody>
      </p:sp>
      <p:sp>
        <p:nvSpPr>
          <p:cNvPr id="2" name="Title 1"/>
          <p:cNvSpPr>
            <a:spLocks noGrp="1"/>
          </p:cNvSpPr>
          <p:nvPr>
            <p:ph type="title"/>
          </p:nvPr>
        </p:nvSpPr>
        <p:spPr>
          <a:xfrm>
            <a:off x="799118" y="533400"/>
            <a:ext cx="3086904" cy="1524000"/>
          </a:xfrm>
        </p:spPr>
        <p:txBody>
          <a:bodyPr anchor="b">
            <a:normAutofit/>
          </a:bodyPr>
          <a:lstStyle>
            <a:lvl1pPr algn="l">
              <a:defRPr sz="2701" b="1"/>
            </a:lvl1pPr>
          </a:lstStyle>
          <a:p>
            <a:r>
              <a:rPr lang="en-US"/>
              <a:t>Click to edit Master title style</a:t>
            </a:r>
            <a:endParaRPr/>
          </a:p>
        </p:txBody>
      </p:sp>
    </p:spTree>
    <p:extLst>
      <p:ext uri="{BB962C8B-B14F-4D97-AF65-F5344CB8AC3E}">
        <p14:creationId xmlns:p14="http://schemas.microsoft.com/office/powerpoint/2010/main" val="378881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400505" y="533400"/>
            <a:ext cx="4336259" cy="5791200"/>
          </a:xfrm>
          <a:ln w="50800">
            <a:solidFill>
              <a:schemeClr val="tx1">
                <a:lumMod val="65000"/>
                <a:lumOff val="35000"/>
              </a:schemeClr>
            </a:solidFill>
            <a:miter lim="800000"/>
          </a:ln>
        </p:spPr>
        <p:txBody>
          <a:bodyPr>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799118" y="2209800"/>
            <a:ext cx="3086904" cy="3810000"/>
          </a:xfrm>
        </p:spPr>
        <p:txBody>
          <a:bodyPr>
            <a:normAutofit/>
          </a:bodyPr>
          <a:lstStyle>
            <a:lvl1pPr marL="0" indent="0">
              <a:lnSpc>
                <a:spcPct val="110000"/>
              </a:lnSpc>
              <a:spcBef>
                <a:spcPts val="450"/>
              </a:spcBef>
              <a:buNone/>
              <a:defRPr sz="13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Click to edit Master text styles</a:t>
            </a:r>
          </a:p>
        </p:txBody>
      </p:sp>
      <p:sp>
        <p:nvSpPr>
          <p:cNvPr id="2" name="Title 1"/>
          <p:cNvSpPr>
            <a:spLocks noGrp="1"/>
          </p:cNvSpPr>
          <p:nvPr>
            <p:ph type="title"/>
          </p:nvPr>
        </p:nvSpPr>
        <p:spPr>
          <a:xfrm>
            <a:off x="799118" y="533400"/>
            <a:ext cx="3086904" cy="1524000"/>
          </a:xfrm>
        </p:spPr>
        <p:txBody>
          <a:bodyPr anchor="b">
            <a:noAutofit/>
          </a:bodyPr>
          <a:lstStyle>
            <a:lvl1pPr algn="l">
              <a:defRPr sz="2701" b="1"/>
            </a:lvl1pPr>
          </a:lstStyle>
          <a:p>
            <a:r>
              <a:rPr lang="en-US"/>
              <a:t>Click to edit Master title style</a:t>
            </a:r>
            <a:endParaRPr/>
          </a:p>
        </p:txBody>
      </p:sp>
    </p:spTree>
    <p:extLst>
      <p:ext uri="{BB962C8B-B14F-4D97-AF65-F5344CB8AC3E}">
        <p14:creationId xmlns:p14="http://schemas.microsoft.com/office/powerpoint/2010/main" val="150420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solidFill>
                  <a:prstClr val="black"/>
                </a:solidFill>
              </a:rPr>
              <a:pPr/>
              <a:t>11/15/20</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AAEAE4A8-A6E5-453E-B946-FB774B73F48C}" type="slidenum">
              <a:rPr lang="en-US" smtClean="0">
                <a:solidFill>
                  <a:prstClr val="black"/>
                </a:solidFill>
              </a:rPr>
              <a:pPr/>
              <a:t>‹#›</a:t>
            </a:fld>
            <a:endParaRPr lang="en-US" dirty="0">
              <a:solidFill>
                <a:prstClr val="black"/>
              </a:solidFill>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53878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solidFill>
                  <a:prstClr val="black"/>
                </a:solidFill>
              </a:rPr>
              <a:pPr/>
              <a:t>11/15/20</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AAEAE4A8-A6E5-453E-B946-FB774B73F48C}" type="slidenum">
              <a:rPr lang="en-US" smtClean="0">
                <a:solidFill>
                  <a:prstClr val="black"/>
                </a:solidFill>
              </a:rPr>
              <a:pPr/>
              <a:t>‹#›</a:t>
            </a:fld>
            <a:endParaRPr lang="en-US" dirty="0">
              <a:solidFill>
                <a:prstClr val="black"/>
              </a:solidFill>
            </a:endParaRPr>
          </a:p>
        </p:txBody>
      </p:sp>
      <p:sp>
        <p:nvSpPr>
          <p:cNvPr id="3" name="Vertical Text Placeholder 2"/>
          <p:cNvSpPr>
            <a:spLocks noGrp="1"/>
          </p:cNvSpPr>
          <p:nvPr>
            <p:ph type="body" orient="vert" idx="1"/>
          </p:nvPr>
        </p:nvSpPr>
        <p:spPr>
          <a:xfrm>
            <a:off x="799118" y="533400"/>
            <a:ext cx="560215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6572771" y="533400"/>
            <a:ext cx="1772112" cy="5486400"/>
          </a:xfrm>
        </p:spPr>
        <p:txBody>
          <a:bodyPr vert="eaVert"/>
          <a:lstStyle/>
          <a:p>
            <a:r>
              <a:rPr lang="en-US"/>
              <a:t>Click to edit Master title style</a:t>
            </a:r>
            <a:endParaRPr/>
          </a:p>
        </p:txBody>
      </p:sp>
    </p:spTree>
    <p:extLst>
      <p:ext uri="{BB962C8B-B14F-4D97-AF65-F5344CB8AC3E}">
        <p14:creationId xmlns:p14="http://schemas.microsoft.com/office/powerpoint/2010/main" val="391448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endParaRPr lang="en-CA" dirty="0"/>
          </a:p>
        </p:txBody>
      </p:sp>
      <p:sp>
        <p:nvSpPr>
          <p:cNvPr id="3" name="Content Placeholder 2"/>
          <p:cNvSpPr>
            <a:spLocks noGrp="1"/>
          </p:cNvSpPr>
          <p:nvPr>
            <p:ph idx="1"/>
          </p:nvPr>
        </p:nvSpPr>
        <p:spPr>
          <a:xfrm>
            <a:off x="136525" y="899453"/>
            <a:ext cx="8931275" cy="51203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2669582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endParaRPr lang="en-CA"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424655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endParaRPr lang="en-CA" dirty="0"/>
          </a:p>
        </p:txBody>
      </p:sp>
      <p:sp>
        <p:nvSpPr>
          <p:cNvPr id="3" name="Content Placeholder 2"/>
          <p:cNvSpPr>
            <a:spLocks noGrp="1"/>
          </p:cNvSpPr>
          <p:nvPr>
            <p:ph sz="half" idx="1"/>
          </p:nvPr>
        </p:nvSpPr>
        <p:spPr>
          <a:xfrm>
            <a:off x="104775" y="914399"/>
            <a:ext cx="4389438" cy="5105401"/>
          </a:xfrm>
        </p:spPr>
        <p:txBody>
          <a:bodyPr/>
          <a:lstStyle>
            <a:lvl1pPr>
              <a:defRPr sz="1800"/>
            </a:lvl1pPr>
            <a:lvl2pPr>
              <a:defRPr sz="1600" b="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Content Placeholder 3"/>
          <p:cNvSpPr>
            <a:spLocks noGrp="1"/>
          </p:cNvSpPr>
          <p:nvPr>
            <p:ph sz="half" idx="2"/>
          </p:nvPr>
        </p:nvSpPr>
        <p:spPr>
          <a:xfrm>
            <a:off x="4646613" y="914399"/>
            <a:ext cx="4389437" cy="5105401"/>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361543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3019" y="992187"/>
            <a:ext cx="4433743"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3018" y="1752600"/>
            <a:ext cx="4433743" cy="4191000"/>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Text Placeholder 4"/>
          <p:cNvSpPr>
            <a:spLocks noGrp="1"/>
          </p:cNvSpPr>
          <p:nvPr>
            <p:ph type="body" sz="quarter" idx="3"/>
          </p:nvPr>
        </p:nvSpPr>
        <p:spPr>
          <a:xfrm>
            <a:off x="4724400" y="992187"/>
            <a:ext cx="4270376"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24400" y="1752600"/>
            <a:ext cx="4270376" cy="4191000"/>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7" name="Title 1"/>
          <p:cNvSpPr>
            <a:spLocks noGrp="1"/>
          </p:cNvSpPr>
          <p:nvPr>
            <p:ph type="title"/>
          </p:nvPr>
        </p:nvSpPr>
        <p:spPr>
          <a:xfrm>
            <a:off x="143020" y="218785"/>
            <a:ext cx="5460827" cy="404813"/>
          </a:xfrm>
        </p:spPr>
        <p:txBody>
          <a:bodyPr/>
          <a:lstStyle>
            <a:lvl1pPr>
              <a:defRPr sz="2400"/>
            </a:lvl1pPr>
          </a:lstStyle>
          <a:p>
            <a:r>
              <a:rPr lang="en-US" dirty="0"/>
              <a:t>Click to edit Master title style</a:t>
            </a:r>
            <a:endParaRPr lang="en-CA" dirty="0"/>
          </a:p>
        </p:txBody>
      </p:sp>
    </p:spTree>
    <p:extLst>
      <p:ext uri="{BB962C8B-B14F-4D97-AF65-F5344CB8AC3E}">
        <p14:creationId xmlns:p14="http://schemas.microsoft.com/office/powerpoint/2010/main" val="223476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CA" dirty="0"/>
          </a:p>
        </p:txBody>
      </p:sp>
    </p:spTree>
    <p:extLst>
      <p:ext uri="{BB962C8B-B14F-4D97-AF65-F5344CB8AC3E}">
        <p14:creationId xmlns:p14="http://schemas.microsoft.com/office/powerpoint/2010/main" val="91033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31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1" y="914400"/>
            <a:ext cx="3124199" cy="685800"/>
          </a:xfrm>
        </p:spPr>
        <p:txBody>
          <a:bodyPr anchor="b"/>
          <a:lstStyle>
            <a:lvl1pPr algn="l">
              <a:defRPr sz="2000" b="1"/>
            </a:lvl1pPr>
          </a:lstStyle>
          <a:p>
            <a:r>
              <a:rPr lang="en-US" dirty="0"/>
              <a:t>Click to edit Master title style</a:t>
            </a:r>
            <a:endParaRPr lang="en-CA" dirty="0"/>
          </a:p>
        </p:txBody>
      </p:sp>
      <p:sp>
        <p:nvSpPr>
          <p:cNvPr id="3" name="Content Placeholder 2"/>
          <p:cNvSpPr>
            <a:spLocks noGrp="1"/>
          </p:cNvSpPr>
          <p:nvPr>
            <p:ph idx="1"/>
          </p:nvPr>
        </p:nvSpPr>
        <p:spPr>
          <a:xfrm>
            <a:off x="3575050" y="914401"/>
            <a:ext cx="5340350" cy="5105400"/>
          </a:xfrm>
        </p:spPr>
        <p:txBody>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Text Placeholder 3"/>
          <p:cNvSpPr>
            <a:spLocks noGrp="1"/>
          </p:cNvSpPr>
          <p:nvPr>
            <p:ph type="body" sz="half" idx="2"/>
          </p:nvPr>
        </p:nvSpPr>
        <p:spPr>
          <a:xfrm>
            <a:off x="228602" y="1752600"/>
            <a:ext cx="3124198" cy="42672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574430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6.jp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2875" y="219075"/>
            <a:ext cx="5461000"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109538" y="895350"/>
            <a:ext cx="8931275" cy="513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p:txBody>
      </p:sp>
      <p:sp>
        <p:nvSpPr>
          <p:cNvPr id="1028" name="Line 4"/>
          <p:cNvSpPr>
            <a:spLocks noChangeShapeType="1"/>
          </p:cNvSpPr>
          <p:nvPr/>
        </p:nvSpPr>
        <p:spPr bwMode="auto">
          <a:xfrm flipV="1">
            <a:off x="115888" y="838200"/>
            <a:ext cx="8942387" cy="0"/>
          </a:xfrm>
          <a:prstGeom prst="line">
            <a:avLst/>
          </a:prstGeom>
          <a:noFill/>
          <a:ln w="9525">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SG"/>
          </a:p>
        </p:txBody>
      </p:sp>
      <p:sp>
        <p:nvSpPr>
          <p:cNvPr id="1029" name="Text Box 5"/>
          <p:cNvSpPr txBox="1">
            <a:spLocks noChangeArrowheads="1"/>
          </p:cNvSpPr>
          <p:nvPr/>
        </p:nvSpPr>
        <p:spPr bwMode="auto">
          <a:xfrm>
            <a:off x="8747125" y="6575425"/>
            <a:ext cx="320675" cy="1524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8575">
                <a:solidFill>
                  <a:srgbClr val="FF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eaLnBrk="0" hangingPunct="0">
              <a:defRPr sz="800" b="1">
                <a:solidFill>
                  <a:schemeClr val="tx1"/>
                </a:solidFill>
                <a:latin typeface="Arial" panose="020B0604020202020204" pitchFamily="34" charset="0"/>
                <a:ea typeface="MS PGothic" panose="020B0600070205080204" pitchFamily="34" charset="-128"/>
              </a:defRPr>
            </a:lvl1pPr>
            <a:lvl2pPr marL="742950" indent="-285750" eaLnBrk="0" hangingPunct="0">
              <a:defRPr sz="800" b="1">
                <a:solidFill>
                  <a:schemeClr val="tx1"/>
                </a:solidFill>
                <a:latin typeface="Arial" panose="020B0604020202020204" pitchFamily="34" charset="0"/>
                <a:ea typeface="MS PGothic" panose="020B0600070205080204" pitchFamily="34" charset="-128"/>
              </a:defRPr>
            </a:lvl2pPr>
            <a:lvl3pPr marL="1143000" indent="-228600" eaLnBrk="0" hangingPunct="0">
              <a:defRPr sz="800" b="1">
                <a:solidFill>
                  <a:schemeClr val="tx1"/>
                </a:solidFill>
                <a:latin typeface="Arial" panose="020B0604020202020204" pitchFamily="34" charset="0"/>
                <a:ea typeface="MS PGothic" panose="020B0600070205080204" pitchFamily="34" charset="-128"/>
              </a:defRPr>
            </a:lvl3pPr>
            <a:lvl4pPr marL="1600200" indent="-228600" eaLnBrk="0" hangingPunct="0">
              <a:defRPr sz="800" b="1">
                <a:solidFill>
                  <a:schemeClr val="tx1"/>
                </a:solidFill>
                <a:latin typeface="Arial" panose="020B0604020202020204" pitchFamily="34" charset="0"/>
                <a:ea typeface="MS PGothic" panose="020B0600070205080204" pitchFamily="34" charset="-128"/>
              </a:defRPr>
            </a:lvl4pPr>
            <a:lvl5pPr marL="2057400" indent="-228600" eaLnBrk="0" hangingPunct="0">
              <a:defRPr sz="8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8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8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8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800" b="1">
                <a:solidFill>
                  <a:schemeClr val="tx1"/>
                </a:solidFill>
                <a:latin typeface="Arial" panose="020B0604020202020204" pitchFamily="34" charset="0"/>
                <a:ea typeface="MS PGothic" panose="020B0600070205080204" pitchFamily="34" charset="-128"/>
              </a:defRPr>
            </a:lvl9pPr>
          </a:lstStyle>
          <a:p>
            <a:pPr algn="r">
              <a:defRPr/>
            </a:pPr>
            <a:fld id="{9BA329AF-5B69-404B-8CB1-C9AD157FB9BA}" type="slidenum">
              <a:rPr lang="en-US" altLang="en-US" sz="1000" b="0" smtClean="0"/>
              <a:pPr algn="r">
                <a:defRPr/>
              </a:pPr>
              <a:t>‹#›</a:t>
            </a:fld>
            <a:endParaRPr lang="en-US" altLang="en-US" sz="1000" b="0" dirty="0"/>
          </a:p>
        </p:txBody>
      </p:sp>
      <p:sp>
        <p:nvSpPr>
          <p:cNvPr id="1030" name="Line 11"/>
          <p:cNvSpPr>
            <a:spLocks noChangeShapeType="1"/>
          </p:cNvSpPr>
          <p:nvPr/>
        </p:nvSpPr>
        <p:spPr bwMode="auto">
          <a:xfrm flipV="1">
            <a:off x="211685" y="6248400"/>
            <a:ext cx="8851900" cy="0"/>
          </a:xfrm>
          <a:prstGeom prst="line">
            <a:avLst/>
          </a:prstGeom>
          <a:noFill/>
          <a:ln w="9525">
            <a:solidFill>
              <a:srgbClr val="41619A"/>
            </a:solidFill>
            <a:round/>
            <a:headEnd/>
            <a:tailEnd/>
          </a:ln>
          <a:extLst>
            <a:ext uri="{909E8E84-426E-40dd-AFC4-6F175D3DCCD1}">
              <a14:hiddenFill xmlns:a14="http://schemas.microsoft.com/office/drawing/2010/main" xmlns="">
                <a:noFill/>
              </a14:hiddenFill>
            </a:ext>
          </a:extLst>
        </p:spPr>
        <p:txBody>
          <a:bodyPr/>
          <a:lstStyle/>
          <a:p>
            <a:endParaRPr lang="en-SG"/>
          </a:p>
        </p:txBody>
      </p:sp>
      <p:sp>
        <p:nvSpPr>
          <p:cNvPr id="1031" name="Line 40"/>
          <p:cNvSpPr>
            <a:spLocks noChangeShapeType="1"/>
          </p:cNvSpPr>
          <p:nvPr/>
        </p:nvSpPr>
        <p:spPr bwMode="auto">
          <a:xfrm>
            <a:off x="8823325" y="6573838"/>
            <a:ext cx="0" cy="190500"/>
          </a:xfrm>
          <a:prstGeom prst="line">
            <a:avLst/>
          </a:prstGeom>
          <a:noFill/>
          <a:ln w="9525">
            <a:solidFill>
              <a:schemeClr val="accent1"/>
            </a:solidFill>
            <a:round/>
            <a:headEnd/>
            <a:tailEnd/>
          </a:ln>
          <a:extLst>
            <a:ext uri="{909E8E84-426E-40dd-AFC4-6F175D3DCCD1}">
              <a14:hiddenFill xmlns:a14="http://schemas.microsoft.com/office/drawing/2010/main" xmlns="">
                <a:noFill/>
              </a14:hiddenFill>
            </a:ext>
          </a:extLst>
        </p:spPr>
        <p:txBody>
          <a:bodyPr wrap="none"/>
          <a:lstStyle/>
          <a:p>
            <a:endParaRPr lang="en-SG"/>
          </a:p>
        </p:txBody>
      </p:sp>
      <p:pic>
        <p:nvPicPr>
          <p:cNvPr id="1032" name="Picture 45" descr="line"/>
          <p:cNvPicPr>
            <a:picLocks noChangeAspect="1" noChangeArrowheads="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00288" y="6178550"/>
            <a:ext cx="3465512" cy="69850"/>
          </a:xfrm>
          <a:prstGeom prst="rect">
            <a:avLst/>
          </a:prstGeom>
          <a:solidFill>
            <a:schemeClr val="tx2"/>
          </a:solidFill>
          <a:ln>
            <a:noFill/>
          </a:ln>
        </p:spPr>
      </p:pic>
      <p:pic>
        <p:nvPicPr>
          <p:cNvPr id="11" name="Picture 2" descr="http://www.eng.nus.edu.sg/mstc/images/logo.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543800" y="111125"/>
            <a:ext cx="1423988"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29" r:id="rId1"/>
    <p:sldLayoutId id="2147484930" r:id="rId2"/>
    <p:sldLayoutId id="2147484918" r:id="rId3"/>
    <p:sldLayoutId id="2147484919" r:id="rId4"/>
    <p:sldLayoutId id="2147484920" r:id="rId5"/>
    <p:sldLayoutId id="2147484921" r:id="rId6"/>
    <p:sldLayoutId id="2147484922" r:id="rId7"/>
    <p:sldLayoutId id="2147484923" r:id="rId8"/>
    <p:sldLayoutId id="2147484924" r:id="rId9"/>
    <p:sldLayoutId id="2147484925" r:id="rId10"/>
    <p:sldLayoutId id="2147484926" r:id="rId11"/>
    <p:sldLayoutId id="2147484927" r:id="rId12"/>
    <p:sldLayoutId id="2147484928" r:id="rId13"/>
  </p:sldLayoutIdLst>
  <p:txStyles>
    <p:titleStyle>
      <a:lvl1pPr algn="l" rtl="0" eaLnBrk="0" fontAlgn="base" hangingPunct="0">
        <a:spcBef>
          <a:spcPct val="0"/>
        </a:spcBef>
        <a:spcAft>
          <a:spcPct val="0"/>
        </a:spcAft>
        <a:tabLst>
          <a:tab pos="8915400" algn="r"/>
        </a:tabLst>
        <a:defRPr sz="2400">
          <a:solidFill>
            <a:schemeClr val="tx1"/>
          </a:solidFill>
          <a:latin typeface="+mj-lt"/>
          <a:ea typeface="MS PGothic" panose="020B0600070205080204" pitchFamily="34" charset="-128"/>
          <a:cs typeface="+mj-cs"/>
        </a:defRPr>
      </a:lvl1pPr>
      <a:lvl2pPr algn="l" rtl="0" eaLnBrk="0" fontAlgn="base" hangingPunct="0">
        <a:spcBef>
          <a:spcPct val="0"/>
        </a:spcBef>
        <a:spcAft>
          <a:spcPct val="0"/>
        </a:spcAft>
        <a:tabLst>
          <a:tab pos="8915400" algn="r"/>
        </a:tabLst>
        <a:defRPr sz="2800">
          <a:solidFill>
            <a:schemeClr val="tx1"/>
          </a:solidFill>
          <a:latin typeface="Arial" charset="0"/>
          <a:ea typeface="MS PGothic" panose="020B0600070205080204" pitchFamily="34" charset="-128"/>
        </a:defRPr>
      </a:lvl2pPr>
      <a:lvl3pPr algn="l" rtl="0" eaLnBrk="0" fontAlgn="base" hangingPunct="0">
        <a:spcBef>
          <a:spcPct val="0"/>
        </a:spcBef>
        <a:spcAft>
          <a:spcPct val="0"/>
        </a:spcAft>
        <a:tabLst>
          <a:tab pos="8915400" algn="r"/>
        </a:tabLst>
        <a:defRPr sz="2800">
          <a:solidFill>
            <a:schemeClr val="tx1"/>
          </a:solidFill>
          <a:latin typeface="Arial" charset="0"/>
          <a:ea typeface="MS PGothic" panose="020B0600070205080204" pitchFamily="34" charset="-128"/>
        </a:defRPr>
      </a:lvl3pPr>
      <a:lvl4pPr algn="l" rtl="0" eaLnBrk="0" fontAlgn="base" hangingPunct="0">
        <a:spcBef>
          <a:spcPct val="0"/>
        </a:spcBef>
        <a:spcAft>
          <a:spcPct val="0"/>
        </a:spcAft>
        <a:tabLst>
          <a:tab pos="8915400" algn="r"/>
        </a:tabLst>
        <a:defRPr sz="2800">
          <a:solidFill>
            <a:schemeClr val="tx1"/>
          </a:solidFill>
          <a:latin typeface="Arial" charset="0"/>
          <a:ea typeface="MS PGothic" panose="020B0600070205080204" pitchFamily="34" charset="-128"/>
        </a:defRPr>
      </a:lvl4pPr>
      <a:lvl5pPr algn="l" rtl="0" eaLnBrk="0" fontAlgn="base" hangingPunct="0">
        <a:spcBef>
          <a:spcPct val="0"/>
        </a:spcBef>
        <a:spcAft>
          <a:spcPct val="0"/>
        </a:spcAft>
        <a:tabLst>
          <a:tab pos="8915400" algn="r"/>
        </a:tabLst>
        <a:defRPr sz="2800">
          <a:solidFill>
            <a:schemeClr val="tx1"/>
          </a:solidFill>
          <a:latin typeface="Arial" charset="0"/>
          <a:ea typeface="MS PGothic" panose="020B0600070205080204" pitchFamily="34" charset="-128"/>
        </a:defRPr>
      </a:lvl5pPr>
      <a:lvl6pPr marL="457200" algn="l" rtl="0" fontAlgn="base">
        <a:spcBef>
          <a:spcPct val="0"/>
        </a:spcBef>
        <a:spcAft>
          <a:spcPct val="0"/>
        </a:spcAft>
        <a:tabLst>
          <a:tab pos="8915400" algn="r"/>
        </a:tabLst>
        <a:defRPr sz="2200">
          <a:solidFill>
            <a:schemeClr val="tx1"/>
          </a:solidFill>
          <a:latin typeface="Arial" charset="0"/>
        </a:defRPr>
      </a:lvl6pPr>
      <a:lvl7pPr marL="914400" algn="l" rtl="0" fontAlgn="base">
        <a:spcBef>
          <a:spcPct val="0"/>
        </a:spcBef>
        <a:spcAft>
          <a:spcPct val="0"/>
        </a:spcAft>
        <a:tabLst>
          <a:tab pos="8915400" algn="r"/>
        </a:tabLst>
        <a:defRPr sz="2200">
          <a:solidFill>
            <a:schemeClr val="tx1"/>
          </a:solidFill>
          <a:latin typeface="Arial" charset="0"/>
        </a:defRPr>
      </a:lvl7pPr>
      <a:lvl8pPr marL="1371600" algn="l" rtl="0" fontAlgn="base">
        <a:spcBef>
          <a:spcPct val="0"/>
        </a:spcBef>
        <a:spcAft>
          <a:spcPct val="0"/>
        </a:spcAft>
        <a:tabLst>
          <a:tab pos="8915400" algn="r"/>
        </a:tabLst>
        <a:defRPr sz="2200">
          <a:solidFill>
            <a:schemeClr val="tx1"/>
          </a:solidFill>
          <a:latin typeface="Arial" charset="0"/>
        </a:defRPr>
      </a:lvl8pPr>
      <a:lvl9pPr marL="1828800" algn="l" rtl="0" fontAlgn="base">
        <a:spcBef>
          <a:spcPct val="0"/>
        </a:spcBef>
        <a:spcAft>
          <a:spcPct val="0"/>
        </a:spcAft>
        <a:tabLst>
          <a:tab pos="8915400" algn="r"/>
        </a:tabLst>
        <a:defRPr sz="2200">
          <a:solidFill>
            <a:schemeClr val="tx1"/>
          </a:solidFill>
          <a:latin typeface="Arial" charset="0"/>
        </a:defRPr>
      </a:lvl9pPr>
    </p:titleStyle>
    <p:bodyStyle>
      <a:lvl1pPr marL="342900" indent="-342900" algn="l" rtl="0" eaLnBrk="0" fontAlgn="base" hangingPunct="0">
        <a:spcBef>
          <a:spcPct val="50000"/>
        </a:spcBef>
        <a:spcAft>
          <a:spcPct val="0"/>
        </a:spcAft>
        <a:defRPr>
          <a:solidFill>
            <a:schemeClr val="tx1"/>
          </a:solidFill>
          <a:latin typeface="+mn-lt"/>
          <a:ea typeface="MS PGothic" panose="020B0600070205080204" pitchFamily="34" charset="-128"/>
          <a:cs typeface="+mn-cs"/>
        </a:defRPr>
      </a:lvl1pPr>
      <a:lvl2pPr marL="288925" indent="-174625" algn="l" rtl="0" eaLnBrk="0" fontAlgn="base" hangingPunct="0">
        <a:spcBef>
          <a:spcPct val="50000"/>
        </a:spcBef>
        <a:spcAft>
          <a:spcPct val="0"/>
        </a:spcAft>
        <a:buSzPct val="120000"/>
        <a:buChar char="•"/>
        <a:defRPr sz="1600">
          <a:solidFill>
            <a:schemeClr val="tx1"/>
          </a:solidFill>
          <a:latin typeface="+mn-lt"/>
          <a:ea typeface="MS PGothic" panose="020B0600070205080204" pitchFamily="34" charset="-128"/>
        </a:defRPr>
      </a:lvl2pPr>
      <a:lvl3pPr marL="627063" indent="-223838" algn="l" rtl="0" eaLnBrk="0" fontAlgn="base" hangingPunct="0">
        <a:spcBef>
          <a:spcPct val="50000"/>
        </a:spcBef>
        <a:spcAft>
          <a:spcPct val="0"/>
        </a:spcAft>
        <a:buSzPct val="100000"/>
        <a:buFont typeface="Courier New" panose="02070309020205020404" pitchFamily="49" charset="0"/>
        <a:buChar char="o"/>
        <a:defRPr sz="1400">
          <a:solidFill>
            <a:schemeClr val="tx1"/>
          </a:solidFill>
          <a:latin typeface="+mn-lt"/>
          <a:ea typeface="MS PGothic" panose="020B0600070205080204" pitchFamily="34" charset="-128"/>
        </a:defRPr>
      </a:lvl3pPr>
      <a:lvl4pPr marL="857250" indent="-115888" algn="l" rtl="0" eaLnBrk="0" fontAlgn="base" hangingPunct="0">
        <a:spcBef>
          <a:spcPct val="50000"/>
        </a:spcBef>
        <a:spcAft>
          <a:spcPct val="0"/>
        </a:spcAft>
        <a:buChar char="–"/>
        <a:defRPr sz="1200">
          <a:solidFill>
            <a:schemeClr val="tx1"/>
          </a:solidFill>
          <a:latin typeface="+mn-lt"/>
          <a:ea typeface="MS PGothic" panose="020B0600070205080204" pitchFamily="34" charset="-128"/>
        </a:defRPr>
      </a:lvl4pPr>
      <a:lvl5pPr marL="1428750" indent="-228600" algn="just" rtl="0" eaLnBrk="0" fontAlgn="base" hangingPunct="0">
        <a:spcBef>
          <a:spcPct val="7000"/>
        </a:spcBef>
        <a:spcAft>
          <a:spcPct val="20000"/>
        </a:spcAft>
        <a:buChar char="»"/>
        <a:defRPr sz="1300">
          <a:solidFill>
            <a:schemeClr val="tx1"/>
          </a:solidFill>
          <a:latin typeface="AGaramond" pitchFamily="18" charset="0"/>
          <a:ea typeface="MS PGothic" panose="020B0600070205080204" pitchFamily="34" charset="-128"/>
        </a:defRPr>
      </a:lvl5pPr>
      <a:lvl6pPr marL="1885950" indent="-228600" algn="just" rtl="0" fontAlgn="base">
        <a:spcBef>
          <a:spcPct val="7000"/>
        </a:spcBef>
        <a:spcAft>
          <a:spcPct val="20000"/>
        </a:spcAft>
        <a:buChar char="»"/>
        <a:defRPr sz="1300">
          <a:solidFill>
            <a:schemeClr val="tx1"/>
          </a:solidFill>
          <a:latin typeface="AGaramond" pitchFamily="18" charset="0"/>
        </a:defRPr>
      </a:lvl6pPr>
      <a:lvl7pPr marL="2343150" indent="-228600" algn="just" rtl="0" fontAlgn="base">
        <a:spcBef>
          <a:spcPct val="7000"/>
        </a:spcBef>
        <a:spcAft>
          <a:spcPct val="20000"/>
        </a:spcAft>
        <a:buChar char="»"/>
        <a:defRPr sz="1300">
          <a:solidFill>
            <a:schemeClr val="tx1"/>
          </a:solidFill>
          <a:latin typeface="AGaramond" pitchFamily="18" charset="0"/>
        </a:defRPr>
      </a:lvl7pPr>
      <a:lvl8pPr marL="2800350" indent="-228600" algn="just" rtl="0" fontAlgn="base">
        <a:spcBef>
          <a:spcPct val="7000"/>
        </a:spcBef>
        <a:spcAft>
          <a:spcPct val="20000"/>
        </a:spcAft>
        <a:buChar char="»"/>
        <a:defRPr sz="1300">
          <a:solidFill>
            <a:schemeClr val="tx1"/>
          </a:solidFill>
          <a:latin typeface="AGaramond" pitchFamily="18" charset="0"/>
        </a:defRPr>
      </a:lvl8pPr>
      <a:lvl9pPr marL="3257550" indent="-228600" algn="just" rtl="0" fontAlgn="base">
        <a:spcBef>
          <a:spcPct val="7000"/>
        </a:spcBef>
        <a:spcAft>
          <a:spcPct val="20000"/>
        </a:spcAft>
        <a:buChar char="»"/>
        <a:defRPr sz="1300">
          <a:solidFill>
            <a:schemeClr val="tx1"/>
          </a:solidFill>
          <a:latin typeface="AGaramond"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5200813" y="6155268"/>
            <a:ext cx="1028968" cy="273049"/>
          </a:xfrm>
          <a:prstGeom prst="rect">
            <a:avLst/>
          </a:prstGeom>
        </p:spPr>
        <p:txBody>
          <a:bodyPr vert="horz" lIns="91440" tIns="45720" rIns="91440" bIns="45720" rtlCol="0" anchor="ctr"/>
          <a:lstStyle>
            <a:lvl1pPr algn="r">
              <a:defRPr sz="750">
                <a:solidFill>
                  <a:schemeClr val="tx1"/>
                </a:solidFill>
              </a:defRPr>
            </a:lvl1pPr>
          </a:lstStyle>
          <a:p>
            <a:pPr eaLnBrk="1" fontAlgn="auto" hangingPunct="1">
              <a:spcBef>
                <a:spcPts val="0"/>
              </a:spcBef>
              <a:spcAft>
                <a:spcPts val="0"/>
              </a:spcAft>
            </a:pPr>
            <a:fld id="{3E0FA9E5-6744-4841-888F-9E7CC0C2B7EC}" type="datetimeFigureOut">
              <a:rPr lang="en-US" b="0" smtClean="0">
                <a:solidFill>
                  <a:prstClr val="black"/>
                </a:solidFill>
                <a:latin typeface="Palatino Linotype" panose="02040502050505030304"/>
                <a:ea typeface="+mn-ea"/>
              </a:rPr>
              <a:pPr eaLnBrk="1" fontAlgn="auto" hangingPunct="1">
                <a:spcBef>
                  <a:spcPts val="0"/>
                </a:spcBef>
                <a:spcAft>
                  <a:spcPts val="0"/>
                </a:spcAft>
              </a:pPr>
              <a:t>11/15/20</a:t>
            </a:fld>
            <a:endParaRPr lang="en-US" b="0" dirty="0">
              <a:solidFill>
                <a:prstClr val="black"/>
              </a:solidFill>
              <a:latin typeface="Palatino Linotype" panose="02040502050505030304"/>
              <a:ea typeface="+mn-ea"/>
            </a:endParaRPr>
          </a:p>
        </p:txBody>
      </p:sp>
      <p:sp>
        <p:nvSpPr>
          <p:cNvPr id="5" name="Footer Placeholder 4"/>
          <p:cNvSpPr>
            <a:spLocks noGrp="1"/>
          </p:cNvSpPr>
          <p:nvPr>
            <p:ph type="ftr" sz="quarter" idx="3"/>
          </p:nvPr>
        </p:nvSpPr>
        <p:spPr>
          <a:xfrm>
            <a:off x="799118" y="6155268"/>
            <a:ext cx="4240920" cy="273049"/>
          </a:xfrm>
          <a:prstGeom prst="rect">
            <a:avLst/>
          </a:prstGeom>
        </p:spPr>
        <p:txBody>
          <a:bodyPr vert="horz" lIns="91440" tIns="45720" rIns="91440" bIns="45720" rtlCol="0" anchor="ctr"/>
          <a:lstStyle>
            <a:lvl1pPr algn="l">
              <a:defRPr sz="750">
                <a:solidFill>
                  <a:schemeClr val="tx1"/>
                </a:solidFill>
              </a:defRPr>
            </a:lvl1pPr>
          </a:lstStyle>
          <a:p>
            <a:pPr eaLnBrk="1" fontAlgn="auto" hangingPunct="1">
              <a:spcBef>
                <a:spcPts val="0"/>
              </a:spcBef>
              <a:spcAft>
                <a:spcPts val="0"/>
              </a:spcAft>
            </a:pPr>
            <a:endParaRPr lang="en-US" b="0" dirty="0">
              <a:solidFill>
                <a:prstClr val="black"/>
              </a:solidFill>
              <a:latin typeface="Palatino Linotype" panose="02040502050505030304"/>
              <a:ea typeface="+mn-ea"/>
            </a:endParaRPr>
          </a:p>
        </p:txBody>
      </p:sp>
      <p:sp>
        <p:nvSpPr>
          <p:cNvPr id="6" name="Slide Number Placeholder 5"/>
          <p:cNvSpPr>
            <a:spLocks noGrp="1"/>
          </p:cNvSpPr>
          <p:nvPr>
            <p:ph type="sldNum" sz="quarter" idx="4"/>
          </p:nvPr>
        </p:nvSpPr>
        <p:spPr>
          <a:xfrm>
            <a:off x="6401276" y="6155268"/>
            <a:ext cx="914639" cy="273049"/>
          </a:xfrm>
          <a:prstGeom prst="rect">
            <a:avLst/>
          </a:prstGeom>
        </p:spPr>
        <p:txBody>
          <a:bodyPr vert="horz" lIns="91440" tIns="45720" rIns="91440" bIns="45720" rtlCol="0" anchor="ctr"/>
          <a:lstStyle>
            <a:lvl1pPr algn="r">
              <a:defRPr sz="750">
                <a:solidFill>
                  <a:schemeClr val="tx1"/>
                </a:solidFill>
              </a:defRPr>
            </a:lvl1pPr>
          </a:lstStyle>
          <a:p>
            <a:pPr eaLnBrk="1" fontAlgn="auto" hangingPunct="1">
              <a:spcBef>
                <a:spcPts val="0"/>
              </a:spcBef>
              <a:spcAft>
                <a:spcPts val="0"/>
              </a:spcAft>
            </a:pPr>
            <a:fld id="{AAEAE4A8-A6E5-453E-B946-FB774B73F48C}" type="slidenum">
              <a:rPr lang="en-US" b="0" smtClean="0">
                <a:solidFill>
                  <a:prstClr val="black"/>
                </a:solidFill>
                <a:latin typeface="Palatino Linotype" panose="02040502050505030304"/>
                <a:ea typeface="+mn-ea"/>
              </a:rPr>
              <a:pPr eaLnBrk="1" fontAlgn="auto" hangingPunct="1">
                <a:spcBef>
                  <a:spcPts val="0"/>
                </a:spcBef>
                <a:spcAft>
                  <a:spcPts val="0"/>
                </a:spcAft>
              </a:pPr>
              <a:t>‹#›</a:t>
            </a:fld>
            <a:endParaRPr lang="en-US" b="0" dirty="0">
              <a:solidFill>
                <a:prstClr val="black"/>
              </a:solidFill>
              <a:latin typeface="Palatino Linotype" panose="02040502050505030304"/>
              <a:ea typeface="+mn-ea"/>
            </a:endParaRPr>
          </a:p>
        </p:txBody>
      </p:sp>
      <p:sp>
        <p:nvSpPr>
          <p:cNvPr id="3" name="Text Placeholder 2"/>
          <p:cNvSpPr>
            <a:spLocks noGrp="1"/>
          </p:cNvSpPr>
          <p:nvPr>
            <p:ph type="body" idx="1"/>
          </p:nvPr>
        </p:nvSpPr>
        <p:spPr>
          <a:xfrm>
            <a:off x="799117" y="1828800"/>
            <a:ext cx="6516798"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Placeholder 1"/>
          <p:cNvSpPr>
            <a:spLocks noGrp="1"/>
          </p:cNvSpPr>
          <p:nvPr>
            <p:ph type="title"/>
          </p:nvPr>
        </p:nvSpPr>
        <p:spPr bwMode="auto">
          <a:xfrm>
            <a:off x="799117" y="533400"/>
            <a:ext cx="6516798" cy="1066800"/>
          </a:xfrm>
          <a:prstGeom prst="rect">
            <a:avLst/>
          </a:prstGeom>
        </p:spPr>
        <p:txBody>
          <a:bodyPr vert="horz" lIns="91440" tIns="45720" rIns="91440" bIns="45720" rtlCol="0" anchor="b">
            <a:normAutofit/>
          </a:bodyPr>
          <a:lstStyle/>
          <a:p>
            <a:r>
              <a:rPr lang="en-US"/>
              <a:t>Click to edit Master title style</a:t>
            </a:r>
            <a:endParaRPr dirty="0"/>
          </a:p>
        </p:txBody>
      </p:sp>
    </p:spTree>
    <p:extLst>
      <p:ext uri="{BB962C8B-B14F-4D97-AF65-F5344CB8AC3E}">
        <p14:creationId xmlns:p14="http://schemas.microsoft.com/office/powerpoint/2010/main" val="2630790315"/>
      </p:ext>
    </p:extLst>
  </p:cSld>
  <p:clrMap bg1="lt1" tx1="dk1" bg2="lt2" tx2="dk2" accent1="accent1" accent2="accent2" accent3="accent3" accent4="accent4" accent5="accent5" accent6="accent6" hlink="hlink" folHlink="folHlink"/>
  <p:sldLayoutIdLst>
    <p:sldLayoutId id="2147484932" r:id="rId1"/>
    <p:sldLayoutId id="2147484933" r:id="rId2"/>
    <p:sldLayoutId id="2147484934" r:id="rId3"/>
    <p:sldLayoutId id="2147484935" r:id="rId4"/>
    <p:sldLayoutId id="2147484936" r:id="rId5"/>
    <p:sldLayoutId id="2147484937" r:id="rId6"/>
    <p:sldLayoutId id="2147484938" r:id="rId7"/>
    <p:sldLayoutId id="2147484939" r:id="rId8"/>
    <p:sldLayoutId id="2147484940" r:id="rId9"/>
    <p:sldLayoutId id="2147484941" r:id="rId10"/>
    <p:sldLayoutId id="214748494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lnSpc>
          <a:spcPct val="80000"/>
        </a:lnSpc>
        <a:spcBef>
          <a:spcPct val="0"/>
        </a:spcBef>
        <a:buNone/>
        <a:defRPr sz="2701" b="1" kern="1200">
          <a:solidFill>
            <a:schemeClr val="accent1"/>
          </a:solidFill>
          <a:latin typeface="+mj-lt"/>
          <a:ea typeface="+mj-ea"/>
          <a:cs typeface="+mj-cs"/>
        </a:defRPr>
      </a:lvl1pPr>
    </p:titleStyle>
    <p:bodyStyle>
      <a:lvl1pPr marL="205795" indent="-171496" algn="l" defTabSz="685983" rtl="0" eaLnBrk="1" latinLnBrk="0" hangingPunct="1">
        <a:lnSpc>
          <a:spcPct val="90000"/>
        </a:lnSpc>
        <a:spcBef>
          <a:spcPts val="1350"/>
        </a:spcBef>
        <a:buClr>
          <a:schemeClr val="tx1">
            <a:lumMod val="65000"/>
            <a:lumOff val="35000"/>
          </a:schemeClr>
        </a:buClr>
        <a:buSzPct val="80000"/>
        <a:buFont typeface="Arial" pitchFamily="34" charset="0"/>
        <a:buChar char="•"/>
        <a:defRPr sz="1500" kern="1200">
          <a:solidFill>
            <a:schemeClr val="tx1"/>
          </a:solidFill>
          <a:latin typeface="+mn-lt"/>
          <a:ea typeface="+mn-ea"/>
          <a:cs typeface="+mn-cs"/>
        </a:defRPr>
      </a:lvl1pPr>
      <a:lvl2pPr marL="445889" indent="-171496" algn="l" defTabSz="685983" rtl="0" eaLnBrk="1" latinLnBrk="0" hangingPunct="1">
        <a:lnSpc>
          <a:spcPct val="90000"/>
        </a:lnSpc>
        <a:spcBef>
          <a:spcPts val="750"/>
        </a:spcBef>
        <a:buClr>
          <a:schemeClr val="tx1">
            <a:lumMod val="65000"/>
            <a:lumOff val="35000"/>
          </a:schemeClr>
        </a:buClr>
        <a:buSzPct val="80000"/>
        <a:buFont typeface="Arial" pitchFamily="34" charset="0"/>
        <a:buChar char="•"/>
        <a:defRPr sz="1350" kern="1200">
          <a:solidFill>
            <a:schemeClr val="tx1"/>
          </a:solidFill>
          <a:latin typeface="+mn-lt"/>
          <a:ea typeface="+mn-ea"/>
          <a:cs typeface="+mn-cs"/>
        </a:defRPr>
      </a:lvl2pPr>
      <a:lvl3pPr marL="583085" indent="-137197" algn="l" defTabSz="685983" rtl="0" eaLnBrk="1" latinLnBrk="0" hangingPunct="1">
        <a:lnSpc>
          <a:spcPct val="90000"/>
        </a:lnSpc>
        <a:spcBef>
          <a:spcPts val="450"/>
        </a:spcBef>
        <a:buClr>
          <a:schemeClr val="tx1">
            <a:lumMod val="65000"/>
            <a:lumOff val="35000"/>
          </a:schemeClr>
        </a:buClr>
        <a:buSzPct val="80000"/>
        <a:buFont typeface="Arial" pitchFamily="34" charset="0"/>
        <a:buChar char="•"/>
        <a:defRPr sz="1200" kern="1200">
          <a:solidFill>
            <a:schemeClr val="tx1"/>
          </a:solidFill>
          <a:latin typeface="+mn-lt"/>
          <a:ea typeface="+mn-ea"/>
          <a:cs typeface="+mn-cs"/>
        </a:defRPr>
      </a:lvl3pPr>
      <a:lvl4pPr marL="720282" indent="-137197" algn="l" defTabSz="685983" rtl="0" eaLnBrk="1" latinLnBrk="0" hangingPunct="1">
        <a:lnSpc>
          <a:spcPct val="90000"/>
        </a:lnSpc>
        <a:spcBef>
          <a:spcPts val="450"/>
        </a:spcBef>
        <a:buClr>
          <a:schemeClr val="tx1">
            <a:lumMod val="65000"/>
            <a:lumOff val="35000"/>
          </a:schemeClr>
        </a:buClr>
        <a:buSzPct val="80000"/>
        <a:buFont typeface="Arial" pitchFamily="34" charset="0"/>
        <a:buChar char="•"/>
        <a:defRPr sz="1050" kern="1200">
          <a:solidFill>
            <a:schemeClr val="tx1"/>
          </a:solidFill>
          <a:latin typeface="+mn-lt"/>
          <a:ea typeface="+mn-ea"/>
          <a:cs typeface="+mn-cs"/>
        </a:defRPr>
      </a:lvl4pPr>
      <a:lvl5pPr marL="823179" indent="-102897" algn="l" defTabSz="685983" rtl="0" eaLnBrk="1" latinLnBrk="0" hangingPunct="1">
        <a:lnSpc>
          <a:spcPct val="90000"/>
        </a:lnSpc>
        <a:spcBef>
          <a:spcPts val="450"/>
        </a:spcBef>
        <a:buClr>
          <a:schemeClr val="tx1">
            <a:lumMod val="65000"/>
            <a:lumOff val="35000"/>
          </a:schemeClr>
        </a:buClr>
        <a:buSzPct val="80000"/>
        <a:buFont typeface="Arial" pitchFamily="34" charset="0"/>
        <a:buChar char="•"/>
        <a:defRPr sz="1050" kern="1200">
          <a:solidFill>
            <a:schemeClr val="tx1"/>
          </a:solidFill>
          <a:latin typeface="+mn-lt"/>
          <a:ea typeface="+mn-ea"/>
          <a:cs typeface="+mn-cs"/>
        </a:defRPr>
      </a:lvl5pPr>
      <a:lvl6pPr marL="926077" indent="-102897" algn="l" defTabSz="685983" rtl="0" eaLnBrk="1" latinLnBrk="0" hangingPunct="1">
        <a:spcBef>
          <a:spcPts val="450"/>
        </a:spcBef>
        <a:buSzPct val="80000"/>
        <a:buFont typeface="Arial" pitchFamily="34" charset="0"/>
        <a:buChar char="•"/>
        <a:defRPr sz="1050" kern="1200">
          <a:solidFill>
            <a:schemeClr val="tx1">
              <a:lumMod val="65000"/>
              <a:lumOff val="35000"/>
            </a:schemeClr>
          </a:solidFill>
          <a:latin typeface="+mn-lt"/>
          <a:ea typeface="+mn-ea"/>
          <a:cs typeface="+mn-cs"/>
        </a:defRPr>
      </a:lvl6pPr>
      <a:lvl7pPr marL="1028974" indent="-102897" algn="l" defTabSz="685983" rtl="0" eaLnBrk="1" latinLnBrk="0" hangingPunct="1">
        <a:spcBef>
          <a:spcPts val="450"/>
        </a:spcBef>
        <a:buSzPct val="80000"/>
        <a:buFont typeface="Arial" pitchFamily="34" charset="0"/>
        <a:buChar char="•"/>
        <a:defRPr sz="1050" kern="1200">
          <a:solidFill>
            <a:schemeClr val="tx1">
              <a:lumMod val="65000"/>
              <a:lumOff val="35000"/>
            </a:schemeClr>
          </a:solidFill>
          <a:latin typeface="+mn-lt"/>
          <a:ea typeface="+mn-ea"/>
          <a:cs typeface="+mn-cs"/>
        </a:defRPr>
      </a:lvl7pPr>
      <a:lvl8pPr marL="1131872" indent="-102897" algn="l" defTabSz="685983" rtl="0" eaLnBrk="1" latinLnBrk="0" hangingPunct="1">
        <a:spcBef>
          <a:spcPts val="450"/>
        </a:spcBef>
        <a:buSzPct val="80000"/>
        <a:buFont typeface="Arial" pitchFamily="34" charset="0"/>
        <a:buChar char="•"/>
        <a:defRPr sz="1050" kern="1200">
          <a:solidFill>
            <a:schemeClr val="tx1">
              <a:lumMod val="65000"/>
              <a:lumOff val="35000"/>
            </a:schemeClr>
          </a:solidFill>
          <a:latin typeface="+mn-lt"/>
          <a:ea typeface="+mn-ea"/>
          <a:cs typeface="+mn-cs"/>
        </a:defRPr>
      </a:lvl8pPr>
      <a:lvl9pPr marL="1234769" indent="-102897" algn="l" defTabSz="685983" rtl="0" eaLnBrk="1" latinLnBrk="0" hangingPunct="1">
        <a:spcBef>
          <a:spcPts val="450"/>
        </a:spcBef>
        <a:buSzPct val="80000"/>
        <a:buFont typeface="Arial" pitchFamily="34" charset="0"/>
        <a:buChar char="•"/>
        <a:defRPr sz="1050" kern="1200">
          <a:solidFill>
            <a:schemeClr val="tx1">
              <a:lumMod val="65000"/>
              <a:lumOff val="35000"/>
            </a:schemeClr>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4.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20" name="Picture 19" descr="A picture containing diagram&#10;&#10;Description automatically generated">
            <a:extLst>
              <a:ext uri="{FF2B5EF4-FFF2-40B4-BE49-F238E27FC236}">
                <a16:creationId xmlns:a16="http://schemas.microsoft.com/office/drawing/2014/main" id="{2BC35094-38F0-704A-BB8F-E52C6705AE68}"/>
              </a:ext>
            </a:extLst>
          </p:cNvPr>
          <p:cNvPicPr>
            <a:picLocks noChangeAspect="1"/>
          </p:cNvPicPr>
          <p:nvPr/>
        </p:nvPicPr>
        <p:blipFill>
          <a:blip r:embed="rId2">
            <a:alphaModFix amt="41000"/>
            <a:extLst>
              <a:ext uri="{BEBA8EAE-BF5A-486C-A8C5-ECC9F3942E4B}">
                <a14:imgProps xmlns:a14="http://schemas.microsoft.com/office/drawing/2010/main">
                  <a14:imgLayer r:embed="rId3">
                    <a14:imgEffect>
                      <a14:saturation sat="101000"/>
                    </a14:imgEffect>
                    <a14:imgEffect>
                      <a14:brightnessContrast bright="24000" contrast="-4000"/>
                    </a14:imgEffect>
                  </a14:imgLayer>
                </a14:imgProps>
              </a:ext>
              <a:ext uri="{28A0092B-C50C-407E-A947-70E740481C1C}">
                <a14:useLocalDpi xmlns:a14="http://schemas.microsoft.com/office/drawing/2010/main" val="0"/>
              </a:ext>
            </a:extLst>
          </a:blip>
          <a:stretch>
            <a:fillRect/>
          </a:stretch>
        </p:blipFill>
        <p:spPr>
          <a:xfrm>
            <a:off x="0" y="661908"/>
            <a:ext cx="9144000" cy="6196092"/>
          </a:xfrm>
          <a:prstGeom prst="rect">
            <a:avLst/>
          </a:prstGeom>
        </p:spPr>
      </p:pic>
      <p:sp>
        <p:nvSpPr>
          <p:cNvPr id="3" name="Title 2">
            <a:extLst>
              <a:ext uri="{FF2B5EF4-FFF2-40B4-BE49-F238E27FC236}">
                <a16:creationId xmlns:a16="http://schemas.microsoft.com/office/drawing/2014/main" id="{95BF4BA5-2849-ED40-BD4D-E2A4EFBB38D1}"/>
              </a:ext>
            </a:extLst>
          </p:cNvPr>
          <p:cNvSpPr>
            <a:spLocks noGrp="1"/>
          </p:cNvSpPr>
          <p:nvPr>
            <p:ph type="ctrTitle"/>
          </p:nvPr>
        </p:nvSpPr>
        <p:spPr>
          <a:xfrm>
            <a:off x="342900" y="1959074"/>
            <a:ext cx="8458200" cy="1088926"/>
          </a:xfrm>
        </p:spPr>
        <p:txBody>
          <a:bodyPr>
            <a:noAutofit/>
          </a:bodyPr>
          <a:lstStyle/>
          <a:p>
            <a:pPr algn="ctr">
              <a:lnSpc>
                <a:spcPct val="150000"/>
              </a:lnSpc>
            </a:pPr>
            <a:r>
              <a:rPr lang="en-US" sz="2800" dirty="0">
                <a:solidFill>
                  <a:schemeClr val="tx1"/>
                </a:solidFill>
                <a:latin typeface="Arial" panose="020B0604020202020204" pitchFamily="34" charset="0"/>
                <a:cs typeface="Arial" panose="020B0604020202020204" pitchFamily="34" charset="0"/>
              </a:rPr>
              <a:t>Project </a:t>
            </a:r>
            <a:r>
              <a:rPr lang="en-SG" sz="2800" dirty="0">
                <a:solidFill>
                  <a:schemeClr val="tx1"/>
                </a:solidFill>
                <a:latin typeface="Arial" panose="020B0604020202020204" pitchFamily="34" charset="0"/>
                <a:cs typeface="Arial" panose="020B0604020202020204" pitchFamily="34" charset="0"/>
              </a:rPr>
              <a:t>Group 29 : Student Proposals </a:t>
            </a:r>
          </a:p>
        </p:txBody>
      </p:sp>
      <p:pic>
        <p:nvPicPr>
          <p:cNvPr id="4" name="Picture 3">
            <a:extLst>
              <a:ext uri="{FF2B5EF4-FFF2-40B4-BE49-F238E27FC236}">
                <a16:creationId xmlns:a16="http://schemas.microsoft.com/office/drawing/2014/main" id="{011DBA4A-6486-D342-B9E1-25F1A98124D9}"/>
              </a:ext>
            </a:extLst>
          </p:cNvPr>
          <p:cNvPicPr>
            <a:picLocks noChangeAspect="1"/>
          </p:cNvPicPr>
          <p:nvPr/>
        </p:nvPicPr>
        <p:blipFill>
          <a:blip r:embed="rId4" cstate="print">
            <a:alphaModFix/>
            <a:extLst>
              <a:ext uri="{BEBA8EAE-BF5A-486C-A8C5-ECC9F3942E4B}">
                <a14:imgProps xmlns:a14="http://schemas.microsoft.com/office/drawing/2010/main">
                  <a14:imgLayer r:embed="rId5">
                    <a14:imgEffect>
                      <a14:sharpenSoften amount="3000"/>
                    </a14:imgEffect>
                    <a14:imgEffect>
                      <a14:colorTemperature colorTemp="7023"/>
                    </a14:imgEffect>
                    <a14:imgEffect>
                      <a14:saturation sat="248000"/>
                    </a14:imgEffect>
                    <a14:imgEffect>
                      <a14:brightnessContrast bright="12000" contrast="26000"/>
                    </a14:imgEffect>
                  </a14:imgLayer>
                </a14:imgProps>
              </a:ext>
              <a:ext uri="{28A0092B-C50C-407E-A947-70E740481C1C}">
                <a14:useLocalDpi xmlns:a14="http://schemas.microsoft.com/office/drawing/2010/main" val="0"/>
              </a:ext>
            </a:extLst>
          </a:blip>
          <a:stretch>
            <a:fillRect/>
          </a:stretch>
        </p:blipFill>
        <p:spPr>
          <a:xfrm>
            <a:off x="-1" y="5938"/>
            <a:ext cx="1727842" cy="1038736"/>
          </a:xfrm>
          <a:prstGeom prst="rect">
            <a:avLst/>
          </a:prstGeom>
          <a:noFill/>
          <a:effectLst>
            <a:outerShdw blurRad="50800" dist="50800" dir="5400000" algn="ctr" rotWithShape="0">
              <a:srgbClr val="000000">
                <a:alpha val="0"/>
              </a:srgbClr>
            </a:outerShdw>
          </a:effectLst>
        </p:spPr>
      </p:pic>
      <p:graphicFrame>
        <p:nvGraphicFramePr>
          <p:cNvPr id="5" name="Table 4">
            <a:extLst>
              <a:ext uri="{FF2B5EF4-FFF2-40B4-BE49-F238E27FC236}">
                <a16:creationId xmlns:a16="http://schemas.microsoft.com/office/drawing/2014/main" id="{C0DD05AB-3D15-3C43-8AC6-9E5D72F2EBC2}"/>
              </a:ext>
            </a:extLst>
          </p:cNvPr>
          <p:cNvGraphicFramePr>
            <a:graphicFrameLocks noGrp="1"/>
          </p:cNvGraphicFramePr>
          <p:nvPr>
            <p:extLst>
              <p:ext uri="{D42A27DB-BD31-4B8C-83A1-F6EECF244321}">
                <p14:modId xmlns:p14="http://schemas.microsoft.com/office/powerpoint/2010/main" val="3787919148"/>
              </p:ext>
            </p:extLst>
          </p:nvPr>
        </p:nvGraphicFramePr>
        <p:xfrm>
          <a:off x="3352800" y="3962400"/>
          <a:ext cx="5791200" cy="2422589"/>
        </p:xfrm>
        <a:graphic>
          <a:graphicData uri="http://schemas.openxmlformats.org/drawingml/2006/table">
            <a:tbl>
              <a:tblPr firstRow="1" bandRow="1">
                <a:tableStyleId>{5C22544A-7EE6-4342-B048-85BDC9FD1C3A}</a:tableStyleId>
              </a:tblPr>
              <a:tblGrid>
                <a:gridCol w="1484923">
                  <a:extLst>
                    <a:ext uri="{9D8B030D-6E8A-4147-A177-3AD203B41FA5}">
                      <a16:colId xmlns:a16="http://schemas.microsoft.com/office/drawing/2014/main" val="2925581559"/>
                    </a:ext>
                  </a:extLst>
                </a:gridCol>
                <a:gridCol w="4306277">
                  <a:extLst>
                    <a:ext uri="{9D8B030D-6E8A-4147-A177-3AD203B41FA5}">
                      <a16:colId xmlns:a16="http://schemas.microsoft.com/office/drawing/2014/main" val="434356677"/>
                    </a:ext>
                  </a:extLst>
                </a:gridCol>
              </a:tblGrid>
              <a:tr h="558800">
                <a:tc>
                  <a:txBody>
                    <a:bodyPr/>
                    <a:lstStyle/>
                    <a:p>
                      <a:pPr algn="r">
                        <a:lnSpc>
                          <a:spcPct val="150000"/>
                        </a:lnSpc>
                      </a:pPr>
                      <a:r>
                        <a:rPr lang="en-US" sz="2000" b="1" dirty="0">
                          <a:solidFill>
                            <a:schemeClr val="tx1"/>
                          </a:solidFill>
                          <a:latin typeface="Arial" panose="020B0604020202020204" pitchFamily="34" charset="0"/>
                          <a:cs typeface="Arial" panose="020B0604020202020204" pitchFamily="34" charset="0"/>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685983" rtl="0" eaLnBrk="1" fontAlgn="auto" latinLnBrk="0" hangingPunct="1">
                        <a:lnSpc>
                          <a:spcPct val="150000"/>
                        </a:lnSpc>
                        <a:spcBef>
                          <a:spcPts val="0"/>
                        </a:spcBef>
                        <a:spcAft>
                          <a:spcPts val="0"/>
                        </a:spcAft>
                        <a:buClrTx/>
                        <a:buSzTx/>
                        <a:buFontTx/>
                        <a:buNone/>
                        <a:tabLst/>
                        <a:defRPr/>
                      </a:pPr>
                      <a:r>
                        <a:rPr lang="en-SG" sz="2000" b="1" kern="1200" dirty="0">
                          <a:solidFill>
                            <a:schemeClr val="tx1"/>
                          </a:solidFill>
                          <a:effectLst/>
                          <a:latin typeface="Arial" panose="020B0604020202020204" pitchFamily="34" charset="0"/>
                          <a:ea typeface="+mn-ea"/>
                          <a:cs typeface="Arial" panose="020B0604020202020204" pitchFamily="34" charset="0"/>
                        </a:rPr>
                        <a:t>Chen </a:t>
                      </a:r>
                      <a:r>
                        <a:rPr lang="en-SG" sz="2000" b="1" kern="1200" dirty="0" err="1">
                          <a:solidFill>
                            <a:schemeClr val="tx1"/>
                          </a:solidFill>
                          <a:effectLst/>
                          <a:latin typeface="Arial" panose="020B0604020202020204" pitchFamily="34" charset="0"/>
                          <a:ea typeface="+mn-ea"/>
                          <a:cs typeface="Arial" panose="020B0604020202020204" pitchFamily="34" charset="0"/>
                        </a:rPr>
                        <a:t>Yiming</a:t>
                      </a:r>
                      <a:r>
                        <a:rPr lang="en-SG" sz="2000" b="1" kern="1200" dirty="0">
                          <a:solidFill>
                            <a:schemeClr val="tx1"/>
                          </a:solidFill>
                          <a:effectLst/>
                          <a:latin typeface="Arial" panose="020B0604020202020204" pitchFamily="34" charset="0"/>
                          <a:ea typeface="+mn-ea"/>
                          <a:cs typeface="Arial" panose="020B0604020202020204" pitchFamily="34" charset="0"/>
                        </a:rPr>
                        <a:t> (A0226328E)</a:t>
                      </a:r>
                    </a:p>
                    <a:p>
                      <a:pPr marL="0" marR="0" lvl="0" indent="0" algn="l" defTabSz="685983" rtl="0" eaLnBrk="1" fontAlgn="auto" latinLnBrk="0" hangingPunct="1">
                        <a:lnSpc>
                          <a:spcPct val="150000"/>
                        </a:lnSpc>
                        <a:spcBef>
                          <a:spcPts val="0"/>
                        </a:spcBef>
                        <a:spcAft>
                          <a:spcPts val="0"/>
                        </a:spcAft>
                        <a:buClrTx/>
                        <a:buSzTx/>
                        <a:buFontTx/>
                        <a:buNone/>
                        <a:tabLst/>
                        <a:defRPr/>
                      </a:pPr>
                      <a:r>
                        <a:rPr lang="en-SG" sz="2000" b="1" kern="1200" dirty="0">
                          <a:solidFill>
                            <a:schemeClr val="tx1"/>
                          </a:solidFill>
                          <a:effectLst/>
                          <a:latin typeface="Arial" panose="020B0604020202020204" pitchFamily="34" charset="0"/>
                          <a:ea typeface="+mn-ea"/>
                          <a:cs typeface="Arial" panose="020B0604020202020204" pitchFamily="34" charset="0"/>
                        </a:rPr>
                        <a:t>Liu </a:t>
                      </a:r>
                      <a:r>
                        <a:rPr lang="en-SG" sz="2000" b="1" kern="1200" dirty="0" err="1">
                          <a:solidFill>
                            <a:schemeClr val="tx1"/>
                          </a:solidFill>
                          <a:effectLst/>
                          <a:latin typeface="Arial" panose="020B0604020202020204" pitchFamily="34" charset="0"/>
                          <a:ea typeface="+mn-ea"/>
                          <a:cs typeface="Arial" panose="020B0604020202020204" pitchFamily="34" charset="0"/>
                        </a:rPr>
                        <a:t>Xingyu</a:t>
                      </a:r>
                      <a:r>
                        <a:rPr lang="en-SG" sz="2000" b="1" kern="1200" dirty="0">
                          <a:solidFill>
                            <a:schemeClr val="tx1"/>
                          </a:solidFill>
                          <a:effectLst/>
                          <a:latin typeface="Arial" panose="020B0604020202020204" pitchFamily="34" charset="0"/>
                          <a:ea typeface="+mn-ea"/>
                          <a:cs typeface="Arial" panose="020B0604020202020204" pitchFamily="34" charset="0"/>
                        </a:rPr>
                        <a:t>(A0116430W)</a:t>
                      </a:r>
                    </a:p>
                    <a:p>
                      <a:pPr marL="0" marR="0" lvl="0" indent="0" algn="l" defTabSz="685983" rtl="0" eaLnBrk="1" fontAlgn="auto" latinLnBrk="0" hangingPunct="1">
                        <a:lnSpc>
                          <a:spcPct val="150000"/>
                        </a:lnSpc>
                        <a:spcBef>
                          <a:spcPts val="0"/>
                        </a:spcBef>
                        <a:spcAft>
                          <a:spcPts val="0"/>
                        </a:spcAft>
                        <a:buClrTx/>
                        <a:buSzTx/>
                        <a:buFontTx/>
                        <a:buNone/>
                        <a:tabLst/>
                        <a:defRPr/>
                      </a:pPr>
                      <a:r>
                        <a:rPr lang="en-SG" sz="2000" b="1" kern="1200" dirty="0" err="1">
                          <a:solidFill>
                            <a:schemeClr val="tx1"/>
                          </a:solidFill>
                          <a:effectLst/>
                          <a:latin typeface="Arial" panose="020B0604020202020204" pitchFamily="34" charset="0"/>
                          <a:ea typeface="+mn-ea"/>
                          <a:cs typeface="Arial" panose="020B0604020202020204" pitchFamily="34" charset="0"/>
                        </a:rPr>
                        <a:t>Yeap</a:t>
                      </a:r>
                      <a:r>
                        <a:rPr lang="en-SG" sz="2000" b="1" kern="1200" dirty="0">
                          <a:solidFill>
                            <a:schemeClr val="tx1"/>
                          </a:solidFill>
                          <a:effectLst/>
                          <a:latin typeface="Arial" panose="020B0604020202020204" pitchFamily="34" charset="0"/>
                          <a:ea typeface="+mn-ea"/>
                          <a:cs typeface="Arial" panose="020B0604020202020204" pitchFamily="34" charset="0"/>
                        </a:rPr>
                        <a:t> Chun </a:t>
                      </a:r>
                      <a:r>
                        <a:rPr lang="en-SG" sz="2000" b="1" kern="1200" dirty="0" err="1">
                          <a:solidFill>
                            <a:schemeClr val="tx1"/>
                          </a:solidFill>
                          <a:effectLst/>
                          <a:latin typeface="Arial" panose="020B0604020202020204" pitchFamily="34" charset="0"/>
                          <a:ea typeface="+mn-ea"/>
                          <a:cs typeface="Arial" panose="020B0604020202020204" pitchFamily="34" charset="0"/>
                        </a:rPr>
                        <a:t>Lik</a:t>
                      </a:r>
                      <a:r>
                        <a:rPr lang="en-SG" sz="2000" b="1" kern="1200" dirty="0">
                          <a:solidFill>
                            <a:schemeClr val="tx1"/>
                          </a:solidFill>
                          <a:effectLst/>
                          <a:latin typeface="Arial" panose="020B0604020202020204" pitchFamily="34" charset="0"/>
                          <a:ea typeface="+mn-ea"/>
                          <a:cs typeface="Arial" panose="020B0604020202020204" pitchFamily="34" charset="0"/>
                        </a:rPr>
                        <a:t>, Alex (A0185876H)</a:t>
                      </a:r>
                    </a:p>
                    <a:p>
                      <a:pPr marL="0" marR="0" lvl="0" indent="0" algn="l" defTabSz="685983" rtl="0" eaLnBrk="1" fontAlgn="auto" latinLnBrk="0" hangingPunct="1">
                        <a:lnSpc>
                          <a:spcPct val="150000"/>
                        </a:lnSpc>
                        <a:spcBef>
                          <a:spcPts val="0"/>
                        </a:spcBef>
                        <a:spcAft>
                          <a:spcPts val="0"/>
                        </a:spcAft>
                        <a:buClrTx/>
                        <a:buSzTx/>
                        <a:buFontTx/>
                        <a:buNone/>
                        <a:tabLst/>
                        <a:defRPr/>
                      </a:pPr>
                      <a:r>
                        <a:rPr lang="en-SG" sz="2000" b="1" kern="1200" dirty="0">
                          <a:solidFill>
                            <a:schemeClr val="tx1"/>
                          </a:solidFill>
                          <a:effectLst/>
                          <a:latin typeface="Arial" panose="020B0604020202020204" pitchFamily="34" charset="0"/>
                          <a:ea typeface="+mn-ea"/>
                          <a:cs typeface="Arial" panose="020B0604020202020204" pitchFamily="34" charset="0"/>
                        </a:rPr>
                        <a:t>Zhang Guyu (</a:t>
                      </a:r>
                      <a:r>
                        <a:rPr lang="en-US" sz="2000" b="1" dirty="0">
                          <a:solidFill>
                            <a:schemeClr val="tx1"/>
                          </a:solidFill>
                          <a:latin typeface="Arial" panose="020B0604020202020204" pitchFamily="34" charset="0"/>
                          <a:cs typeface="Arial" panose="020B0604020202020204" pitchFamily="34" charset="0"/>
                        </a:rPr>
                        <a:t>A0116427J</a:t>
                      </a:r>
                      <a:r>
                        <a:rPr lang="en-SG" sz="2000" b="1" kern="1200" dirty="0">
                          <a:solidFill>
                            <a:schemeClr val="tx1"/>
                          </a:solidFill>
                          <a:effectLst/>
                          <a:latin typeface="Arial" panose="020B0604020202020204" pitchFamily="34" charset="0"/>
                          <a:ea typeface="+mn-ea"/>
                          <a:cs typeface="Arial" panose="020B0604020202020204" pitchFamily="34" charset="0"/>
                        </a:rPr>
                        <a:t>)</a:t>
                      </a:r>
                      <a:endParaRPr lang="en-US" sz="20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36845601"/>
                  </a:ext>
                </a:extLst>
              </a:tr>
              <a:tr h="558800">
                <a:tc>
                  <a:txBody>
                    <a:bodyPr/>
                    <a:lstStyle/>
                    <a:p>
                      <a:pPr algn="r">
                        <a:lnSpc>
                          <a:spcPct val="150000"/>
                        </a:lnSpc>
                      </a:pPr>
                      <a:r>
                        <a:rPr lang="en-US" sz="2000" b="1" dirty="0">
                          <a:solidFill>
                            <a:schemeClr val="tx1"/>
                          </a:solidFill>
                          <a:latin typeface="Arial" panose="020B0604020202020204" pitchFamily="34" charset="0"/>
                          <a:cs typeface="Arial" panose="020B0604020202020204" pitchFamily="34" charset="0"/>
                        </a:rPr>
                        <a:t>Date: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50000"/>
                        </a:lnSpc>
                      </a:pPr>
                      <a:r>
                        <a:rPr lang="en-US" sz="2000" b="1" dirty="0">
                          <a:solidFill>
                            <a:schemeClr val="tx1"/>
                          </a:solidFill>
                          <a:latin typeface="Arial" panose="020B0604020202020204" pitchFamily="34" charset="0"/>
                          <a:cs typeface="Arial" panose="020B0604020202020204" pitchFamily="34" charset="0"/>
                        </a:rPr>
                        <a:t>15/11/2020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7146791"/>
                  </a:ext>
                </a:extLst>
              </a:tr>
            </a:tbl>
          </a:graphicData>
        </a:graphic>
      </p:graphicFrame>
      <p:sp>
        <p:nvSpPr>
          <p:cNvPr id="8" name="Content Placeholder 2">
            <a:extLst>
              <a:ext uri="{FF2B5EF4-FFF2-40B4-BE49-F238E27FC236}">
                <a16:creationId xmlns:a16="http://schemas.microsoft.com/office/drawing/2014/main" id="{1258A098-4105-074A-BF64-B1CD8745E8FA}"/>
              </a:ext>
            </a:extLst>
          </p:cNvPr>
          <p:cNvSpPr txBox="1">
            <a:spLocks/>
          </p:cNvSpPr>
          <p:nvPr/>
        </p:nvSpPr>
        <p:spPr>
          <a:xfrm>
            <a:off x="1562100" y="241626"/>
            <a:ext cx="7239000" cy="689967"/>
          </a:xfrm>
          <a:prstGeom prst="rect">
            <a:avLst/>
          </a:prstGeom>
        </p:spPr>
        <p:txBody>
          <a:bodyPr vert="horz" lIns="91440" tIns="45720" rIns="91440" bIns="45720" rtlCol="0">
            <a:normAutofit/>
          </a:bodyPr>
          <a:lstStyle>
            <a:lvl1pPr marL="0" indent="0" algn="l" defTabSz="685983" rtl="0" eaLnBrk="1" latinLnBrk="0" hangingPunct="1">
              <a:lnSpc>
                <a:spcPct val="90000"/>
              </a:lnSpc>
              <a:spcBef>
                <a:spcPts val="450"/>
              </a:spcBef>
              <a:buClr>
                <a:schemeClr val="tx1">
                  <a:lumMod val="65000"/>
                  <a:lumOff val="35000"/>
                </a:schemeClr>
              </a:buClr>
              <a:buSzPct val="80000"/>
              <a:buFont typeface="Arial" pitchFamily="34" charset="0"/>
              <a:buNone/>
              <a:defRPr sz="1800" kern="1200">
                <a:solidFill>
                  <a:schemeClr val="tx1"/>
                </a:solidFill>
                <a:latin typeface="+mn-lt"/>
                <a:ea typeface="+mn-ea"/>
                <a:cs typeface="+mn-cs"/>
              </a:defRPr>
            </a:lvl1pPr>
            <a:lvl2pPr marL="342991" indent="0" algn="ctr" defTabSz="685983" rtl="0" eaLnBrk="1" latinLnBrk="0" hangingPunct="1">
              <a:lnSpc>
                <a:spcPct val="90000"/>
              </a:lnSpc>
              <a:spcBef>
                <a:spcPts val="750"/>
              </a:spcBef>
              <a:buClr>
                <a:schemeClr val="tx1">
                  <a:lumMod val="65000"/>
                  <a:lumOff val="35000"/>
                </a:schemeClr>
              </a:buClr>
              <a:buSzPct val="80000"/>
              <a:buFont typeface="Arial" pitchFamily="34" charset="0"/>
              <a:buNone/>
              <a:defRPr sz="135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tx1">
                  <a:lumMod val="65000"/>
                  <a:lumOff val="35000"/>
                </a:schemeClr>
              </a:buClr>
              <a:buSzPct val="80000"/>
              <a:buFont typeface="Arial" pitchFamily="34" charset="0"/>
              <a:buNone/>
              <a:defRPr sz="120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tx1">
                  <a:lumMod val="65000"/>
                  <a:lumOff val="35000"/>
                </a:schemeClr>
              </a:buClr>
              <a:buSzPct val="80000"/>
              <a:buFont typeface="Arial" pitchFamily="34" charset="0"/>
              <a:buNone/>
              <a:defRPr sz="105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tx1">
                  <a:lumMod val="65000"/>
                  <a:lumOff val="35000"/>
                </a:schemeClr>
              </a:buClr>
              <a:buSzPct val="80000"/>
              <a:buFont typeface="Arial" pitchFamily="34" charset="0"/>
              <a:buNone/>
              <a:defRPr sz="1050" kern="1200">
                <a:solidFill>
                  <a:schemeClr val="tx1">
                    <a:tint val="75000"/>
                  </a:schemeClr>
                </a:solidFill>
                <a:latin typeface="+mn-lt"/>
                <a:ea typeface="+mn-ea"/>
                <a:cs typeface="+mn-cs"/>
              </a:defRPr>
            </a:lvl5pPr>
            <a:lvl6pPr marL="1714957" indent="0" algn="ctr" defTabSz="685983" rtl="0" eaLnBrk="1" latinLnBrk="0" hangingPunct="1">
              <a:spcBef>
                <a:spcPts val="450"/>
              </a:spcBef>
              <a:buSzPct val="80000"/>
              <a:buFont typeface="Arial" pitchFamily="34" charset="0"/>
              <a:buNone/>
              <a:defRPr sz="1050" kern="1200">
                <a:solidFill>
                  <a:schemeClr val="tx1">
                    <a:tint val="75000"/>
                  </a:schemeClr>
                </a:solidFill>
                <a:latin typeface="+mn-lt"/>
                <a:ea typeface="+mn-ea"/>
                <a:cs typeface="+mn-cs"/>
              </a:defRPr>
            </a:lvl6pPr>
            <a:lvl7pPr marL="2057949" indent="0" algn="ctr" defTabSz="685983" rtl="0" eaLnBrk="1" latinLnBrk="0" hangingPunct="1">
              <a:spcBef>
                <a:spcPts val="450"/>
              </a:spcBef>
              <a:buSzPct val="80000"/>
              <a:buFont typeface="Arial" pitchFamily="34" charset="0"/>
              <a:buNone/>
              <a:defRPr sz="1050" kern="1200">
                <a:solidFill>
                  <a:schemeClr val="tx1">
                    <a:tint val="75000"/>
                  </a:schemeClr>
                </a:solidFill>
                <a:latin typeface="+mn-lt"/>
                <a:ea typeface="+mn-ea"/>
                <a:cs typeface="+mn-cs"/>
              </a:defRPr>
            </a:lvl7pPr>
            <a:lvl8pPr marL="2400940" indent="0" algn="ctr" defTabSz="685983" rtl="0" eaLnBrk="1" latinLnBrk="0" hangingPunct="1">
              <a:spcBef>
                <a:spcPts val="450"/>
              </a:spcBef>
              <a:buSzPct val="80000"/>
              <a:buFont typeface="Arial" pitchFamily="34" charset="0"/>
              <a:buNone/>
              <a:defRPr sz="1050" kern="1200">
                <a:solidFill>
                  <a:schemeClr val="tx1">
                    <a:tint val="75000"/>
                  </a:schemeClr>
                </a:solidFill>
                <a:latin typeface="+mn-lt"/>
                <a:ea typeface="+mn-ea"/>
                <a:cs typeface="+mn-cs"/>
              </a:defRPr>
            </a:lvl8pPr>
            <a:lvl9pPr marL="2743932" indent="0" algn="ctr" defTabSz="685983" rtl="0" eaLnBrk="1" latinLnBrk="0" hangingPunct="1">
              <a:spcBef>
                <a:spcPts val="450"/>
              </a:spcBef>
              <a:buSzPct val="80000"/>
              <a:buFont typeface="Arial" pitchFamily="34" charset="0"/>
              <a:buNone/>
              <a:defRPr sz="1050" kern="1200">
                <a:solidFill>
                  <a:schemeClr val="tx1">
                    <a:tint val="75000"/>
                  </a:schemeClr>
                </a:solidFill>
                <a:latin typeface="+mn-lt"/>
                <a:ea typeface="+mn-ea"/>
                <a:cs typeface="+mn-cs"/>
              </a:defRPr>
            </a:lvl9pPr>
          </a:lstStyle>
          <a:p>
            <a:pPr fontAlgn="auto">
              <a:spcAft>
                <a:spcPts val="0"/>
              </a:spcAft>
            </a:pPr>
            <a:r>
              <a:rPr lang="en-US" sz="2400" dirty="0">
                <a:latin typeface="Arial" panose="020B0604020202020204" pitchFamily="34" charset="0"/>
                <a:ea typeface="Adobe Heiti Std R" panose="020B0400000000000000" pitchFamily="34" charset="-128"/>
                <a:cs typeface="Arial" panose="020B0604020202020204" pitchFamily="34" charset="0"/>
              </a:rPr>
              <a:t>EE4211 Data Science for the Internet of Things</a:t>
            </a:r>
            <a:endParaRPr lang="en-US" dirty="0">
              <a:latin typeface="Arial" panose="020B0604020202020204" pitchFamily="34" charset="0"/>
              <a:ea typeface="Adobe Heiti Std R" panose="020B0400000000000000" pitchFamily="34" charset="-128"/>
              <a:cs typeface="Arial" panose="020B0604020202020204" pitchFamily="34" charset="0"/>
            </a:endParaRPr>
          </a:p>
        </p:txBody>
      </p:sp>
      <p:sp>
        <p:nvSpPr>
          <p:cNvPr id="9" name="TextBox 8">
            <a:extLst>
              <a:ext uri="{FF2B5EF4-FFF2-40B4-BE49-F238E27FC236}">
                <a16:creationId xmlns:a16="http://schemas.microsoft.com/office/drawing/2014/main" id="{D0C096B8-CD6C-2F4C-B1F6-100AA5B538CA}"/>
              </a:ext>
            </a:extLst>
          </p:cNvPr>
          <p:cNvSpPr txBox="1"/>
          <p:nvPr/>
        </p:nvSpPr>
        <p:spPr>
          <a:xfrm>
            <a:off x="-3740727" y="2433597"/>
            <a:ext cx="184731" cy="215444"/>
          </a:xfrm>
          <a:prstGeom prst="rect">
            <a:avLst/>
          </a:prstGeom>
          <a:noFill/>
          <a:ln>
            <a:solidFill>
              <a:schemeClr val="bg2"/>
            </a:solidFill>
          </a:ln>
        </p:spPr>
        <p:txBody>
          <a:bodyPr wrap="none" rtlCol="0" anchor="ctr" anchorCtr="1">
            <a:spAutoFit/>
          </a:bodyPr>
          <a:lstStyle/>
          <a:p>
            <a:endParaRPr lang="en-US" dirty="0"/>
          </a:p>
        </p:txBody>
      </p:sp>
    </p:spTree>
    <p:extLst>
      <p:ext uri="{BB962C8B-B14F-4D97-AF65-F5344CB8AC3E}">
        <p14:creationId xmlns:p14="http://schemas.microsoft.com/office/powerpoint/2010/main" val="299213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84871D58-603C-486B-A361-E1B7872A219D}"/>
              </a:ext>
            </a:extLst>
          </p:cNvPr>
          <p:cNvSpPr txBox="1"/>
          <p:nvPr/>
        </p:nvSpPr>
        <p:spPr>
          <a:xfrm>
            <a:off x="0" y="838200"/>
            <a:ext cx="9122229" cy="3739998"/>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GB" sz="1600" dirty="0">
                <a:solidFill>
                  <a:srgbClr val="41619A"/>
                </a:solidFill>
              </a:rPr>
              <a:t>In Q2, we use a linear model to fit the gas consumption of each house.</a:t>
            </a:r>
          </a:p>
          <a:p>
            <a:pPr marL="742950" lvl="1" indent="-285750">
              <a:lnSpc>
                <a:spcPct val="150000"/>
              </a:lnSpc>
              <a:buFont typeface="Arial" panose="020B0604020202020204" pitchFamily="34" charset="0"/>
              <a:buChar char="•"/>
            </a:pPr>
            <a:r>
              <a:rPr lang="en-US" sz="1600" dirty="0">
                <a:solidFill>
                  <a:srgbClr val="41619A"/>
                </a:solidFill>
              </a:rPr>
              <a:t>Motivation:</a:t>
            </a:r>
          </a:p>
          <a:p>
            <a:pPr marL="1200150" lvl="2" indent="-285750">
              <a:lnSpc>
                <a:spcPct val="150000"/>
              </a:lnSpc>
              <a:buFont typeface="Arial" panose="020B0604020202020204" pitchFamily="34" charset="0"/>
              <a:buChar char="•"/>
            </a:pPr>
            <a:r>
              <a:rPr lang="en-US" sz="1600" dirty="0"/>
              <a:t>Long Short Term Memory Networks (LSTM), are capable of capturing patterns in the time series data, and therefore can be used to make predictions regarding the future trend of the data.</a:t>
            </a:r>
            <a:endParaRPr lang="en-GB" sz="1600" dirty="0"/>
          </a:p>
          <a:p>
            <a:pPr marL="742950" lvl="1" indent="-285750">
              <a:lnSpc>
                <a:spcPct val="150000"/>
              </a:lnSpc>
              <a:buFont typeface="Arial" panose="020B0604020202020204" pitchFamily="34" charset="0"/>
              <a:buChar char="•"/>
            </a:pPr>
            <a:r>
              <a:rPr lang="en-GB" sz="1600" dirty="0">
                <a:solidFill>
                  <a:srgbClr val="41619A"/>
                </a:solidFill>
              </a:rPr>
              <a:t>Here, we propose to further apply LSTM to daily consumption prediction.</a:t>
            </a:r>
          </a:p>
          <a:p>
            <a:pPr marL="742950" lvl="1" indent="-285750">
              <a:lnSpc>
                <a:spcPct val="150000"/>
              </a:lnSpc>
              <a:buFont typeface="Arial" panose="020B0604020202020204" pitchFamily="34" charset="0"/>
              <a:buChar char="•"/>
            </a:pPr>
            <a:r>
              <a:rPr lang="en-GB" sz="1600" dirty="0">
                <a:solidFill>
                  <a:srgbClr val="41619A"/>
                </a:solidFill>
              </a:rPr>
              <a:t>Model description:</a:t>
            </a:r>
          </a:p>
          <a:p>
            <a:pPr marL="1200150" lvl="2" indent="-285750">
              <a:lnSpc>
                <a:spcPct val="150000"/>
              </a:lnSpc>
              <a:buFont typeface="Arial" panose="020B0604020202020204" pitchFamily="34" charset="0"/>
              <a:buChar char="•"/>
            </a:pPr>
            <a:r>
              <a:rPr lang="en-GB" sz="1600" dirty="0"/>
              <a:t>A LSTM layer + a linear layer</a:t>
            </a:r>
          </a:p>
          <a:p>
            <a:pPr marL="1200150" lvl="2" indent="-285750">
              <a:lnSpc>
                <a:spcPct val="150000"/>
              </a:lnSpc>
              <a:buFont typeface="Arial" panose="020B0604020202020204" pitchFamily="34" charset="0"/>
              <a:buChar char="•"/>
            </a:pPr>
            <a:r>
              <a:rPr lang="en-GB" sz="1600" dirty="0"/>
              <a:t>Hidden states: 256</a:t>
            </a:r>
          </a:p>
          <a:p>
            <a:pPr marL="1200150" lvl="2" indent="-285750">
              <a:lnSpc>
                <a:spcPct val="150000"/>
              </a:lnSpc>
              <a:buFont typeface="Arial" panose="020B0604020202020204" pitchFamily="34" charset="0"/>
              <a:buChar char="•"/>
            </a:pPr>
            <a:r>
              <a:rPr lang="en-GB" sz="1600" dirty="0"/>
              <a:t>Input sequence length: 30</a:t>
            </a:r>
          </a:p>
        </p:txBody>
      </p:sp>
      <p:sp>
        <p:nvSpPr>
          <p:cNvPr id="7" name="Title 1">
            <a:extLst>
              <a:ext uri="{FF2B5EF4-FFF2-40B4-BE49-F238E27FC236}">
                <a16:creationId xmlns:a16="http://schemas.microsoft.com/office/drawing/2014/main" id="{C3B1D51C-A858-F04D-A94B-C1C5DDD22D5F}"/>
              </a:ext>
            </a:extLst>
          </p:cNvPr>
          <p:cNvSpPr>
            <a:spLocks noGrp="1"/>
          </p:cNvSpPr>
          <p:nvPr>
            <p:ph type="title"/>
          </p:nvPr>
        </p:nvSpPr>
        <p:spPr>
          <a:xfrm>
            <a:off x="142874" y="219075"/>
            <a:ext cx="5724525" cy="404813"/>
          </a:xfrm>
        </p:spPr>
        <p:txBody>
          <a:bodyPr/>
          <a:lstStyle/>
          <a:p>
            <a:pPr lvl="0"/>
            <a:r>
              <a:rPr lang="en-US" b="1" dirty="0"/>
              <a:t>Prediction with LSTM Model</a:t>
            </a:r>
            <a:endParaRPr lang="en-GB" b="1" dirty="0"/>
          </a:p>
        </p:txBody>
      </p:sp>
    </p:spTree>
    <p:extLst>
      <p:ext uri="{BB962C8B-B14F-4D97-AF65-F5344CB8AC3E}">
        <p14:creationId xmlns:p14="http://schemas.microsoft.com/office/powerpoint/2010/main" val="2823073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8FEDE2E-7691-475D-B037-A2A538A0042F}"/>
              </a:ext>
            </a:extLst>
          </p:cNvPr>
          <p:cNvPicPr>
            <a:picLocks noChangeAspect="1"/>
          </p:cNvPicPr>
          <p:nvPr/>
        </p:nvPicPr>
        <p:blipFill>
          <a:blip r:embed="rId3"/>
          <a:stretch>
            <a:fillRect/>
          </a:stretch>
        </p:blipFill>
        <p:spPr>
          <a:xfrm>
            <a:off x="533400" y="882844"/>
            <a:ext cx="3456000" cy="2592000"/>
          </a:xfrm>
          <a:prstGeom prst="rect">
            <a:avLst/>
          </a:prstGeom>
        </p:spPr>
      </p:pic>
      <p:pic>
        <p:nvPicPr>
          <p:cNvPr id="5" name="图片 4">
            <a:extLst>
              <a:ext uri="{FF2B5EF4-FFF2-40B4-BE49-F238E27FC236}">
                <a16:creationId xmlns:a16="http://schemas.microsoft.com/office/drawing/2014/main" id="{F4156727-E924-450D-905F-149E963F9D3F}"/>
              </a:ext>
            </a:extLst>
          </p:cNvPr>
          <p:cNvPicPr>
            <a:picLocks noChangeAspect="1"/>
          </p:cNvPicPr>
          <p:nvPr/>
        </p:nvPicPr>
        <p:blipFill>
          <a:blip r:embed="rId4"/>
          <a:stretch>
            <a:fillRect/>
          </a:stretch>
        </p:blipFill>
        <p:spPr>
          <a:xfrm>
            <a:off x="5009028" y="882844"/>
            <a:ext cx="3456000" cy="2592000"/>
          </a:xfrm>
          <a:prstGeom prst="rect">
            <a:avLst/>
          </a:prstGeom>
        </p:spPr>
      </p:pic>
      <p:pic>
        <p:nvPicPr>
          <p:cNvPr id="6" name="图片 5">
            <a:extLst>
              <a:ext uri="{FF2B5EF4-FFF2-40B4-BE49-F238E27FC236}">
                <a16:creationId xmlns:a16="http://schemas.microsoft.com/office/drawing/2014/main" id="{A995CD23-44E2-453C-9C1D-ED28543F9680}"/>
              </a:ext>
            </a:extLst>
          </p:cNvPr>
          <p:cNvPicPr>
            <a:picLocks noChangeAspect="1"/>
          </p:cNvPicPr>
          <p:nvPr/>
        </p:nvPicPr>
        <p:blipFill>
          <a:blip r:embed="rId5"/>
          <a:stretch>
            <a:fillRect/>
          </a:stretch>
        </p:blipFill>
        <p:spPr>
          <a:xfrm>
            <a:off x="533400" y="3719286"/>
            <a:ext cx="3456000" cy="2592000"/>
          </a:xfrm>
          <a:prstGeom prst="rect">
            <a:avLst/>
          </a:prstGeom>
        </p:spPr>
      </p:pic>
      <p:pic>
        <p:nvPicPr>
          <p:cNvPr id="7" name="图片 6">
            <a:extLst>
              <a:ext uri="{FF2B5EF4-FFF2-40B4-BE49-F238E27FC236}">
                <a16:creationId xmlns:a16="http://schemas.microsoft.com/office/drawing/2014/main" id="{F8824C8C-D6DF-4B19-BE32-E667ABE5463E}"/>
              </a:ext>
            </a:extLst>
          </p:cNvPr>
          <p:cNvPicPr>
            <a:picLocks noChangeAspect="1"/>
          </p:cNvPicPr>
          <p:nvPr/>
        </p:nvPicPr>
        <p:blipFill>
          <a:blip r:embed="rId6"/>
          <a:stretch>
            <a:fillRect/>
          </a:stretch>
        </p:blipFill>
        <p:spPr>
          <a:xfrm>
            <a:off x="5009028" y="3719286"/>
            <a:ext cx="3456000" cy="2592000"/>
          </a:xfrm>
          <a:prstGeom prst="rect">
            <a:avLst/>
          </a:prstGeom>
        </p:spPr>
      </p:pic>
      <p:sp>
        <p:nvSpPr>
          <p:cNvPr id="10" name="Title 1">
            <a:extLst>
              <a:ext uri="{FF2B5EF4-FFF2-40B4-BE49-F238E27FC236}">
                <a16:creationId xmlns:a16="http://schemas.microsoft.com/office/drawing/2014/main" id="{A7EAB760-269F-F340-8529-3EB489F5BF96}"/>
              </a:ext>
            </a:extLst>
          </p:cNvPr>
          <p:cNvSpPr>
            <a:spLocks noGrp="1"/>
          </p:cNvSpPr>
          <p:nvPr>
            <p:ph type="title"/>
          </p:nvPr>
        </p:nvSpPr>
        <p:spPr>
          <a:xfrm>
            <a:off x="142874" y="219075"/>
            <a:ext cx="5724525" cy="404813"/>
          </a:xfrm>
        </p:spPr>
        <p:txBody>
          <a:bodyPr/>
          <a:lstStyle/>
          <a:p>
            <a:pPr lvl="0"/>
            <a:r>
              <a:rPr lang="en-US" b="1" dirty="0"/>
              <a:t>Prediction with LSTM Model</a:t>
            </a:r>
            <a:endParaRPr lang="en-GB" b="1" dirty="0"/>
          </a:p>
        </p:txBody>
      </p:sp>
    </p:spTree>
    <p:extLst>
      <p:ext uri="{BB962C8B-B14F-4D97-AF65-F5344CB8AC3E}">
        <p14:creationId xmlns:p14="http://schemas.microsoft.com/office/powerpoint/2010/main" val="601292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9F94AE-7D6E-452A-AB20-C2CEDE79C938}"/>
              </a:ext>
            </a:extLst>
          </p:cNvPr>
          <p:cNvSpPr txBox="1"/>
          <p:nvPr/>
        </p:nvSpPr>
        <p:spPr>
          <a:xfrm>
            <a:off x="142874" y="838200"/>
            <a:ext cx="8924925" cy="2862322"/>
          </a:xfrm>
          <a:prstGeom prst="rect">
            <a:avLst/>
          </a:prstGeom>
          <a:noFill/>
        </p:spPr>
        <p:txBody>
          <a:bodyPr wrap="square" rtlCol="0">
            <a:spAutoFit/>
          </a:bodyPr>
          <a:lstStyle/>
          <a:p>
            <a:pPr marL="742950" lvl="1" indent="-285750">
              <a:buFont typeface="Arial" panose="020B0604020202020204" pitchFamily="34" charset="0"/>
              <a:buChar char="•"/>
            </a:pPr>
            <a:r>
              <a:rPr lang="en-GB" sz="1800" dirty="0">
                <a:solidFill>
                  <a:srgbClr val="41619A"/>
                </a:solidFill>
              </a:rPr>
              <a:t>Discussion</a:t>
            </a:r>
          </a:p>
          <a:p>
            <a:pPr marL="1200150" lvl="2" indent="-285750">
              <a:lnSpc>
                <a:spcPct val="150000"/>
              </a:lnSpc>
              <a:buFont typeface="Arial" panose="020B0604020202020204" pitchFamily="34" charset="0"/>
              <a:buChar char="•"/>
            </a:pPr>
            <a:r>
              <a:rPr lang="en-GB" sz="1600" dirty="0"/>
              <a:t>LSTM works well in some cases, but unsatisfactory in general</a:t>
            </a:r>
          </a:p>
          <a:p>
            <a:pPr marL="1200150" lvl="2" indent="-285750">
              <a:lnSpc>
                <a:spcPct val="150000"/>
              </a:lnSpc>
              <a:buFont typeface="Arial" panose="020B0604020202020204" pitchFamily="34" charset="0"/>
              <a:buChar char="•"/>
            </a:pPr>
            <a:r>
              <a:rPr lang="en-GB" sz="1600" dirty="0"/>
              <a:t>It's overfitting on the training data</a:t>
            </a:r>
          </a:p>
          <a:p>
            <a:pPr marL="1200150" lvl="2" indent="-285750">
              <a:lnSpc>
                <a:spcPct val="150000"/>
              </a:lnSpc>
              <a:buFont typeface="Arial" panose="020B0604020202020204" pitchFamily="34" charset="0"/>
              <a:buChar char="•"/>
            </a:pPr>
            <a:r>
              <a:rPr lang="en-GB" sz="1600" dirty="0"/>
              <a:t>TODO list:</a:t>
            </a:r>
          </a:p>
          <a:p>
            <a:pPr marL="1657350" lvl="3" indent="-285750">
              <a:lnSpc>
                <a:spcPct val="150000"/>
              </a:lnSpc>
              <a:buFont typeface="Arial" panose="020B0604020202020204" pitchFamily="34" charset="0"/>
              <a:buChar char="•"/>
            </a:pPr>
            <a:r>
              <a:rPr lang="en-GB" sz="1600" dirty="0"/>
              <a:t>Add dropout, normalization</a:t>
            </a:r>
          </a:p>
          <a:p>
            <a:pPr marL="1657350" lvl="3" indent="-285750">
              <a:lnSpc>
                <a:spcPct val="150000"/>
              </a:lnSpc>
              <a:buFont typeface="Arial" panose="020B0604020202020204" pitchFamily="34" charset="0"/>
              <a:buChar char="•"/>
            </a:pPr>
            <a:r>
              <a:rPr lang="en-GB" sz="1600" dirty="0"/>
              <a:t>Tune hyper parameters</a:t>
            </a:r>
          </a:p>
          <a:p>
            <a:pPr marL="1657350" lvl="3" indent="-285750">
              <a:lnSpc>
                <a:spcPct val="150000"/>
              </a:lnSpc>
              <a:buFont typeface="Arial" panose="020B0604020202020204" pitchFamily="34" charset="0"/>
              <a:buChar char="•"/>
            </a:pPr>
            <a:r>
              <a:rPr lang="en-GB" sz="1600" dirty="0"/>
              <a:t>Gather more data</a:t>
            </a:r>
          </a:p>
          <a:p>
            <a:pPr marL="1200150" lvl="2" indent="-285750">
              <a:buFont typeface="Arial" panose="020B0604020202020204" pitchFamily="34" charset="0"/>
              <a:buChar char="•"/>
            </a:pPr>
            <a:endParaRPr lang="en-GB" sz="1800" dirty="0"/>
          </a:p>
        </p:txBody>
      </p:sp>
      <p:pic>
        <p:nvPicPr>
          <p:cNvPr id="3" name="图片 2">
            <a:extLst>
              <a:ext uri="{FF2B5EF4-FFF2-40B4-BE49-F238E27FC236}">
                <a16:creationId xmlns:a16="http://schemas.microsoft.com/office/drawing/2014/main" id="{8DB75053-FA36-4617-8199-DCFDBE983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818" y="3427800"/>
            <a:ext cx="3456000" cy="2592000"/>
          </a:xfrm>
          <a:prstGeom prst="rect">
            <a:avLst/>
          </a:prstGeom>
        </p:spPr>
      </p:pic>
      <p:pic>
        <p:nvPicPr>
          <p:cNvPr id="10" name="图片 9">
            <a:extLst>
              <a:ext uri="{FF2B5EF4-FFF2-40B4-BE49-F238E27FC236}">
                <a16:creationId xmlns:a16="http://schemas.microsoft.com/office/drawing/2014/main" id="{21A4D8CD-9FC0-4E90-880E-5BAFDA866B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6000" y="3427800"/>
            <a:ext cx="3456000" cy="2592000"/>
          </a:xfrm>
          <a:prstGeom prst="rect">
            <a:avLst/>
          </a:prstGeom>
        </p:spPr>
      </p:pic>
      <p:sp>
        <p:nvSpPr>
          <p:cNvPr id="11" name="Title 1">
            <a:extLst>
              <a:ext uri="{FF2B5EF4-FFF2-40B4-BE49-F238E27FC236}">
                <a16:creationId xmlns:a16="http://schemas.microsoft.com/office/drawing/2014/main" id="{4448CFC6-2841-F54F-B98F-2A0FD55CCF3B}"/>
              </a:ext>
            </a:extLst>
          </p:cNvPr>
          <p:cNvSpPr>
            <a:spLocks noGrp="1"/>
          </p:cNvSpPr>
          <p:nvPr>
            <p:ph type="title"/>
          </p:nvPr>
        </p:nvSpPr>
        <p:spPr>
          <a:xfrm>
            <a:off x="142874" y="219075"/>
            <a:ext cx="5724525" cy="404813"/>
          </a:xfrm>
        </p:spPr>
        <p:txBody>
          <a:bodyPr/>
          <a:lstStyle/>
          <a:p>
            <a:pPr lvl="0"/>
            <a:r>
              <a:rPr lang="en-US" b="1" dirty="0"/>
              <a:t>Prediction with LSTM Model</a:t>
            </a:r>
            <a:endParaRPr lang="en-GB" b="1" dirty="0"/>
          </a:p>
        </p:txBody>
      </p:sp>
    </p:spTree>
    <p:extLst>
      <p:ext uri="{BB962C8B-B14F-4D97-AF65-F5344CB8AC3E}">
        <p14:creationId xmlns:p14="http://schemas.microsoft.com/office/powerpoint/2010/main" val="2040268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2874" y="219075"/>
            <a:ext cx="7324725" cy="404813"/>
          </a:xfrm>
        </p:spPr>
        <p:txBody>
          <a:bodyPr/>
          <a:lstStyle/>
          <a:p>
            <a:pPr lvl="0"/>
            <a:r>
              <a:rPr lang="en-US" b="1" dirty="0"/>
              <a:t>Second Proposal – detect suspicious activities</a:t>
            </a:r>
            <a:endParaRPr lang="en-GB" b="1" dirty="0"/>
          </a:p>
        </p:txBody>
      </p:sp>
      <p:sp>
        <p:nvSpPr>
          <p:cNvPr id="2" name="TextBox 1">
            <a:extLst>
              <a:ext uri="{FF2B5EF4-FFF2-40B4-BE49-F238E27FC236}">
                <a16:creationId xmlns:a16="http://schemas.microsoft.com/office/drawing/2014/main" id="{B87ABECF-3E02-A844-8AA3-384760ED5808}"/>
              </a:ext>
            </a:extLst>
          </p:cNvPr>
          <p:cNvSpPr txBox="1"/>
          <p:nvPr/>
        </p:nvSpPr>
        <p:spPr>
          <a:xfrm>
            <a:off x="304800" y="838200"/>
            <a:ext cx="6934200" cy="369332"/>
          </a:xfrm>
          <a:prstGeom prst="rect">
            <a:avLst/>
          </a:prstGeom>
          <a:noFill/>
        </p:spPr>
        <p:txBody>
          <a:bodyPr wrap="square" rtlCol="0">
            <a:spAutoFit/>
          </a:bodyPr>
          <a:lstStyle/>
          <a:p>
            <a:pPr marL="800100" lvl="1" indent="-342900">
              <a:buFont typeface="Arial" panose="020B0604020202020204" pitchFamily="34" charset="0"/>
              <a:buChar char="•"/>
            </a:pPr>
            <a:r>
              <a:rPr lang="en-US" sz="1800" dirty="0">
                <a:solidFill>
                  <a:srgbClr val="41619A"/>
                </a:solidFill>
                <a:latin typeface="+mj-lt"/>
              </a:rPr>
              <a:t>Detect suspicious gas consumption activities</a:t>
            </a:r>
          </a:p>
        </p:txBody>
      </p:sp>
      <p:sp>
        <p:nvSpPr>
          <p:cNvPr id="3" name="TextBox 2">
            <a:extLst>
              <a:ext uri="{FF2B5EF4-FFF2-40B4-BE49-F238E27FC236}">
                <a16:creationId xmlns:a16="http://schemas.microsoft.com/office/drawing/2014/main" id="{1549A72F-BFBC-5F4A-9C82-C151D979C319}"/>
              </a:ext>
            </a:extLst>
          </p:cNvPr>
          <p:cNvSpPr txBox="1"/>
          <p:nvPr/>
        </p:nvSpPr>
        <p:spPr>
          <a:xfrm>
            <a:off x="1066800" y="1295400"/>
            <a:ext cx="7772400" cy="33706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Proposal 2 explores the detection of suspicious activities by inferring the data from gas consumption and other third party data, e.g. Austin's weather data for the same period.</a:t>
            </a:r>
          </a:p>
          <a:p>
            <a:pPr marL="285750" indent="-285750">
              <a:lnSpc>
                <a:spcPct val="150000"/>
              </a:lnSpc>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r>
              <a:rPr lang="en-US" sz="1600" dirty="0"/>
              <a:t>Suspicious activities refer to abnormal gas consumption that might be a result of theft or meter malfunction.</a:t>
            </a:r>
          </a:p>
          <a:p>
            <a:pPr marL="285750" indent="-285750">
              <a:lnSpc>
                <a:spcPct val="150000"/>
              </a:lnSpc>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r>
              <a:rPr lang="en-US" sz="1600" dirty="0"/>
              <a:t>Proposal 2 explores 3 distinct methods for the detection of suspicious activities and assess their accuracy.</a:t>
            </a:r>
          </a:p>
        </p:txBody>
      </p:sp>
    </p:spTree>
    <p:extLst>
      <p:ext uri="{BB962C8B-B14F-4D97-AF65-F5344CB8AC3E}">
        <p14:creationId xmlns:p14="http://schemas.microsoft.com/office/powerpoint/2010/main" val="1230995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FECCF2-2BEB-D14B-B5CA-4FE16739642F}"/>
              </a:ext>
            </a:extLst>
          </p:cNvPr>
          <p:cNvSpPr/>
          <p:nvPr/>
        </p:nvSpPr>
        <p:spPr>
          <a:xfrm>
            <a:off x="1066800" y="1484531"/>
            <a:ext cx="7010400" cy="2631682"/>
          </a:xfrm>
          <a:prstGeom prst="rect">
            <a:avLst/>
          </a:prstGeom>
        </p:spPr>
        <p:txBody>
          <a:bodyPr wrap="square">
            <a:spAutoFit/>
          </a:bodyPr>
          <a:lstStyle/>
          <a:p>
            <a:pPr marL="285750" indent="-285750">
              <a:lnSpc>
                <a:spcPct val="150000"/>
              </a:lnSpc>
              <a:buFont typeface="Arial" panose="020B0604020202020204" pitchFamily="34" charset="0"/>
              <a:buChar char="•"/>
            </a:pPr>
            <a:r>
              <a:rPr lang="en-SG" sz="1600" dirty="0">
                <a:solidFill>
                  <a:srgbClr val="000000"/>
                </a:solidFill>
                <a:latin typeface="+mn-lt"/>
              </a:rPr>
              <a:t>Suspicious activities are determined based on abrupt (abnormal) fluctuation in consumed units. </a:t>
            </a:r>
          </a:p>
          <a:p>
            <a:pPr marL="285750" indent="-285750">
              <a:lnSpc>
                <a:spcPct val="150000"/>
              </a:lnSpc>
              <a:buFont typeface="Arial" panose="020B0604020202020204" pitchFamily="34" charset="0"/>
              <a:buChar char="•"/>
            </a:pPr>
            <a:r>
              <a:rPr lang="en-SG" sz="1600" dirty="0">
                <a:solidFill>
                  <a:srgbClr val="000000"/>
                </a:solidFill>
                <a:latin typeface="+mn-lt"/>
              </a:rPr>
              <a:t>Threshold = 0.2</a:t>
            </a:r>
          </a:p>
          <a:p>
            <a:pPr marL="285750" indent="-285750">
              <a:lnSpc>
                <a:spcPct val="150000"/>
              </a:lnSpc>
              <a:buFont typeface="Arial" panose="020B0604020202020204" pitchFamily="34" charset="0"/>
              <a:buChar char="•"/>
            </a:pPr>
            <a:r>
              <a:rPr lang="en-SG" sz="1600" dirty="0">
                <a:solidFill>
                  <a:srgbClr val="000000"/>
                </a:solidFill>
                <a:latin typeface="+mn-lt"/>
              </a:rPr>
              <a:t>Corresponding meter ID can be flagged as suspicious and warrant further investigation (e.g. physical inspection).</a:t>
            </a:r>
          </a:p>
          <a:p>
            <a:pPr marL="285750" indent="-285750">
              <a:lnSpc>
                <a:spcPct val="150000"/>
              </a:lnSpc>
              <a:buFont typeface="Arial" panose="020B0604020202020204" pitchFamily="34" charset="0"/>
              <a:buChar char="•"/>
            </a:pPr>
            <a:r>
              <a:rPr lang="en-SG" sz="1600" dirty="0">
                <a:solidFill>
                  <a:srgbClr val="000000"/>
                </a:solidFill>
                <a:latin typeface="+mn-lt"/>
              </a:rPr>
              <a:t>Less accuracy as the threshold is determined based on observation</a:t>
            </a:r>
            <a:endParaRPr lang="en-US" sz="1600" dirty="0">
              <a:latin typeface="+mn-lt"/>
            </a:endParaRPr>
          </a:p>
        </p:txBody>
      </p:sp>
      <p:sp>
        <p:nvSpPr>
          <p:cNvPr id="3" name="TextBox 2">
            <a:extLst>
              <a:ext uri="{FF2B5EF4-FFF2-40B4-BE49-F238E27FC236}">
                <a16:creationId xmlns:a16="http://schemas.microsoft.com/office/drawing/2014/main" id="{9AF53FCA-0358-1C41-8D34-466CC84A4534}"/>
              </a:ext>
            </a:extLst>
          </p:cNvPr>
          <p:cNvSpPr txBox="1"/>
          <p:nvPr/>
        </p:nvSpPr>
        <p:spPr>
          <a:xfrm>
            <a:off x="260622" y="838200"/>
            <a:ext cx="7089227" cy="646331"/>
          </a:xfrm>
          <a:prstGeom prst="rect">
            <a:avLst/>
          </a:prstGeom>
          <a:noFill/>
        </p:spPr>
        <p:txBody>
          <a:bodyPr wrap="square" rtlCol="0">
            <a:spAutoFit/>
          </a:bodyPr>
          <a:lstStyle/>
          <a:p>
            <a:pPr marL="800100" lvl="1" indent="-342900">
              <a:buFont typeface="Arial" panose="020B0604020202020204" pitchFamily="34" charset="0"/>
              <a:buChar char="•"/>
            </a:pPr>
            <a:r>
              <a:rPr lang="en-US" sz="1800" dirty="0">
                <a:solidFill>
                  <a:srgbClr val="41619A"/>
                </a:solidFill>
              </a:rPr>
              <a:t>Method 1: identify suspicious activities based on abrupt fluctuation in consumed units</a:t>
            </a:r>
          </a:p>
        </p:txBody>
      </p:sp>
      <p:sp>
        <p:nvSpPr>
          <p:cNvPr id="11" name="Title 1">
            <a:extLst>
              <a:ext uri="{FF2B5EF4-FFF2-40B4-BE49-F238E27FC236}">
                <a16:creationId xmlns:a16="http://schemas.microsoft.com/office/drawing/2014/main" id="{8E4C8137-DDA4-C24A-BE13-B95402096CE0}"/>
              </a:ext>
            </a:extLst>
          </p:cNvPr>
          <p:cNvSpPr>
            <a:spLocks noGrp="1"/>
          </p:cNvSpPr>
          <p:nvPr>
            <p:ph type="title"/>
          </p:nvPr>
        </p:nvSpPr>
        <p:spPr>
          <a:xfrm>
            <a:off x="142874" y="219075"/>
            <a:ext cx="7324725" cy="404813"/>
          </a:xfrm>
        </p:spPr>
        <p:txBody>
          <a:bodyPr/>
          <a:lstStyle/>
          <a:p>
            <a:pPr lvl="0"/>
            <a:r>
              <a:rPr lang="en-US" b="1" dirty="0"/>
              <a:t>Second Proposal – detect suspicious activities</a:t>
            </a:r>
            <a:endParaRPr lang="en-GB" b="1" dirty="0"/>
          </a:p>
        </p:txBody>
      </p:sp>
    </p:spTree>
    <p:extLst>
      <p:ext uri="{BB962C8B-B14F-4D97-AF65-F5344CB8AC3E}">
        <p14:creationId xmlns:p14="http://schemas.microsoft.com/office/powerpoint/2010/main" val="418963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F53FCA-0358-1C41-8D34-466CC84A4534}"/>
              </a:ext>
            </a:extLst>
          </p:cNvPr>
          <p:cNvSpPr txBox="1"/>
          <p:nvPr/>
        </p:nvSpPr>
        <p:spPr>
          <a:xfrm>
            <a:off x="228599" y="838200"/>
            <a:ext cx="8281665" cy="707886"/>
          </a:xfrm>
          <a:prstGeom prst="rect">
            <a:avLst/>
          </a:prstGeom>
          <a:noFill/>
        </p:spPr>
        <p:txBody>
          <a:bodyPr wrap="square" rtlCol="0">
            <a:spAutoFit/>
          </a:bodyPr>
          <a:lstStyle/>
          <a:p>
            <a:pPr marL="800100" lvl="1" indent="-342900">
              <a:buFont typeface="Arial" panose="020B0604020202020204" pitchFamily="34" charset="0"/>
              <a:buChar char="•"/>
            </a:pPr>
            <a:r>
              <a:rPr lang="en-US" sz="2000" dirty="0">
                <a:solidFill>
                  <a:srgbClr val="41619A"/>
                </a:solidFill>
              </a:rPr>
              <a:t>Method 2: </a:t>
            </a:r>
            <a:r>
              <a:rPr lang="en-SG" sz="2000" dirty="0">
                <a:solidFill>
                  <a:srgbClr val="41619A"/>
                </a:solidFill>
              </a:rPr>
              <a:t>Detecting suspicious activities using correlation between weather data and meter readings</a:t>
            </a:r>
          </a:p>
        </p:txBody>
      </p:sp>
      <p:sp>
        <p:nvSpPr>
          <p:cNvPr id="6" name="TextBox 5">
            <a:extLst>
              <a:ext uri="{FF2B5EF4-FFF2-40B4-BE49-F238E27FC236}">
                <a16:creationId xmlns:a16="http://schemas.microsoft.com/office/drawing/2014/main" id="{2D8B06D0-60B7-314E-B0B0-1A37055B5312}"/>
              </a:ext>
            </a:extLst>
          </p:cNvPr>
          <p:cNvSpPr txBox="1"/>
          <p:nvPr/>
        </p:nvSpPr>
        <p:spPr>
          <a:xfrm>
            <a:off x="788276" y="2081048"/>
            <a:ext cx="184731" cy="215444"/>
          </a:xfrm>
          <a:prstGeom prst="rect">
            <a:avLst/>
          </a:prstGeom>
          <a:noFill/>
        </p:spPr>
        <p:txBody>
          <a:bodyPr wrap="none" rtlCol="0">
            <a:spAutoFit/>
          </a:bodyPr>
          <a:lstStyle/>
          <a:p>
            <a:pPr algn="l"/>
            <a:endParaRPr lang="en-US" dirty="0"/>
          </a:p>
        </p:txBody>
      </p:sp>
      <p:pic>
        <p:nvPicPr>
          <p:cNvPr id="4" name="Picture 3">
            <a:extLst>
              <a:ext uri="{FF2B5EF4-FFF2-40B4-BE49-F238E27FC236}">
                <a16:creationId xmlns:a16="http://schemas.microsoft.com/office/drawing/2014/main" id="{E8A4D63E-FE51-464B-A75C-F94266C54E18}"/>
              </a:ext>
            </a:extLst>
          </p:cNvPr>
          <p:cNvPicPr>
            <a:picLocks noChangeAspect="1"/>
          </p:cNvPicPr>
          <p:nvPr/>
        </p:nvPicPr>
        <p:blipFill>
          <a:blip r:embed="rId3"/>
          <a:stretch>
            <a:fillRect/>
          </a:stretch>
        </p:blipFill>
        <p:spPr>
          <a:xfrm>
            <a:off x="431167" y="1802818"/>
            <a:ext cx="8281665" cy="4377451"/>
          </a:xfrm>
          <a:prstGeom prst="rect">
            <a:avLst/>
          </a:prstGeom>
        </p:spPr>
      </p:pic>
      <p:sp>
        <p:nvSpPr>
          <p:cNvPr id="12" name="Title 1">
            <a:extLst>
              <a:ext uri="{FF2B5EF4-FFF2-40B4-BE49-F238E27FC236}">
                <a16:creationId xmlns:a16="http://schemas.microsoft.com/office/drawing/2014/main" id="{B7FB76C9-B41A-A04E-A3D4-605815A58BA5}"/>
              </a:ext>
            </a:extLst>
          </p:cNvPr>
          <p:cNvSpPr>
            <a:spLocks noGrp="1"/>
          </p:cNvSpPr>
          <p:nvPr>
            <p:ph type="title"/>
          </p:nvPr>
        </p:nvSpPr>
        <p:spPr>
          <a:xfrm>
            <a:off x="142874" y="219075"/>
            <a:ext cx="7324725" cy="404813"/>
          </a:xfrm>
        </p:spPr>
        <p:txBody>
          <a:bodyPr/>
          <a:lstStyle/>
          <a:p>
            <a:pPr lvl="0"/>
            <a:r>
              <a:rPr lang="en-US" b="1" dirty="0"/>
              <a:t>Second Proposal – detect suspicious activities</a:t>
            </a:r>
            <a:endParaRPr lang="en-GB" b="1" dirty="0"/>
          </a:p>
        </p:txBody>
      </p:sp>
    </p:spTree>
    <p:extLst>
      <p:ext uri="{BB962C8B-B14F-4D97-AF65-F5344CB8AC3E}">
        <p14:creationId xmlns:p14="http://schemas.microsoft.com/office/powerpoint/2010/main" val="226360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8B06D0-60B7-314E-B0B0-1A37055B5312}"/>
              </a:ext>
            </a:extLst>
          </p:cNvPr>
          <p:cNvSpPr txBox="1"/>
          <p:nvPr/>
        </p:nvSpPr>
        <p:spPr>
          <a:xfrm>
            <a:off x="788276" y="2081048"/>
            <a:ext cx="184731" cy="215444"/>
          </a:xfrm>
          <a:prstGeom prst="rect">
            <a:avLst/>
          </a:prstGeom>
          <a:noFill/>
        </p:spPr>
        <p:txBody>
          <a:bodyPr wrap="none" rtlCol="0">
            <a:spAutoFit/>
          </a:bodyPr>
          <a:lstStyle/>
          <a:p>
            <a:pPr algn="l"/>
            <a:endParaRPr lang="en-US" dirty="0"/>
          </a:p>
        </p:txBody>
      </p:sp>
      <p:sp>
        <p:nvSpPr>
          <p:cNvPr id="7" name="TextBox 6">
            <a:extLst>
              <a:ext uri="{FF2B5EF4-FFF2-40B4-BE49-F238E27FC236}">
                <a16:creationId xmlns:a16="http://schemas.microsoft.com/office/drawing/2014/main" id="{6E5FDF3A-DACD-A34A-A7DE-F85976F1BEA9}"/>
              </a:ext>
            </a:extLst>
          </p:cNvPr>
          <p:cNvSpPr txBox="1"/>
          <p:nvPr/>
        </p:nvSpPr>
        <p:spPr>
          <a:xfrm>
            <a:off x="1016876" y="1676400"/>
            <a:ext cx="7974724"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From the correlation plots of all meter IDs, most households show a strong negative (r &lt; -0.5) or mild (-0.5 &lt; r &lt; -0.3) correlation with temperature and dew point, and a strong correlation with sea level pressure (in inches). </a:t>
            </a:r>
          </a:p>
        </p:txBody>
      </p:sp>
      <p:sp>
        <p:nvSpPr>
          <p:cNvPr id="8" name="TextBox 7">
            <a:extLst>
              <a:ext uri="{FF2B5EF4-FFF2-40B4-BE49-F238E27FC236}">
                <a16:creationId xmlns:a16="http://schemas.microsoft.com/office/drawing/2014/main" id="{6FB4428E-0F9F-204C-9BD9-9A95718AA92E}"/>
              </a:ext>
            </a:extLst>
          </p:cNvPr>
          <p:cNvSpPr txBox="1"/>
          <p:nvPr/>
        </p:nvSpPr>
        <p:spPr>
          <a:xfrm>
            <a:off x="1066800" y="3012662"/>
            <a:ext cx="7490061" cy="15240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The following meter IDs are flagged for suspicious consumption pattern:</a:t>
            </a:r>
          </a:p>
          <a:p>
            <a:pPr>
              <a:lnSpc>
                <a:spcPct val="150000"/>
              </a:lnSpc>
            </a:pPr>
            <a:r>
              <a:rPr lang="en-US" sz="1600" dirty="0"/>
              <a:t>5403, 8156, 9846, 4447, 9636, 7030, 5129, 1556, 3544, 1185, 222, 2449,    9134, 7117, 2335, 4514, 77, 3134, 6836, 9982, 2645, 4671, 5545, 5317, 1403</a:t>
            </a:r>
          </a:p>
        </p:txBody>
      </p:sp>
      <p:sp>
        <p:nvSpPr>
          <p:cNvPr id="12" name="Title 1">
            <a:extLst>
              <a:ext uri="{FF2B5EF4-FFF2-40B4-BE49-F238E27FC236}">
                <a16:creationId xmlns:a16="http://schemas.microsoft.com/office/drawing/2014/main" id="{B7FB76C9-B41A-A04E-A3D4-605815A58BA5}"/>
              </a:ext>
            </a:extLst>
          </p:cNvPr>
          <p:cNvSpPr>
            <a:spLocks noGrp="1"/>
          </p:cNvSpPr>
          <p:nvPr>
            <p:ph type="title"/>
          </p:nvPr>
        </p:nvSpPr>
        <p:spPr>
          <a:xfrm>
            <a:off x="142874" y="219075"/>
            <a:ext cx="7324725" cy="404813"/>
          </a:xfrm>
        </p:spPr>
        <p:txBody>
          <a:bodyPr/>
          <a:lstStyle/>
          <a:p>
            <a:pPr lvl="0"/>
            <a:r>
              <a:rPr lang="en-US" b="1" dirty="0"/>
              <a:t>Second Proposal – detect suspicious activities</a:t>
            </a:r>
            <a:endParaRPr lang="en-GB" b="1" dirty="0"/>
          </a:p>
        </p:txBody>
      </p:sp>
      <p:sp>
        <p:nvSpPr>
          <p:cNvPr id="9" name="TextBox 8">
            <a:extLst>
              <a:ext uri="{FF2B5EF4-FFF2-40B4-BE49-F238E27FC236}">
                <a16:creationId xmlns:a16="http://schemas.microsoft.com/office/drawing/2014/main" id="{F267978A-0C93-C447-8576-87259CB2C4DB}"/>
              </a:ext>
            </a:extLst>
          </p:cNvPr>
          <p:cNvSpPr txBox="1"/>
          <p:nvPr/>
        </p:nvSpPr>
        <p:spPr>
          <a:xfrm>
            <a:off x="228599" y="838200"/>
            <a:ext cx="8281665" cy="646331"/>
          </a:xfrm>
          <a:prstGeom prst="rect">
            <a:avLst/>
          </a:prstGeom>
          <a:noFill/>
        </p:spPr>
        <p:txBody>
          <a:bodyPr wrap="square" rtlCol="0">
            <a:spAutoFit/>
          </a:bodyPr>
          <a:lstStyle/>
          <a:p>
            <a:pPr marL="800100" lvl="1" indent="-342900">
              <a:buFont typeface="Arial" panose="020B0604020202020204" pitchFamily="34" charset="0"/>
              <a:buChar char="•"/>
            </a:pPr>
            <a:r>
              <a:rPr lang="en-US" sz="1800" dirty="0">
                <a:solidFill>
                  <a:srgbClr val="41619A"/>
                </a:solidFill>
              </a:rPr>
              <a:t>Method 2: </a:t>
            </a:r>
            <a:r>
              <a:rPr lang="en-SG" sz="1800" dirty="0">
                <a:solidFill>
                  <a:srgbClr val="41619A"/>
                </a:solidFill>
              </a:rPr>
              <a:t>Detecting suspicious activities using correlation between weather data and meter readings</a:t>
            </a:r>
          </a:p>
        </p:txBody>
      </p:sp>
    </p:spTree>
    <p:extLst>
      <p:ext uri="{BB962C8B-B14F-4D97-AF65-F5344CB8AC3E}">
        <p14:creationId xmlns:p14="http://schemas.microsoft.com/office/powerpoint/2010/main" val="3302334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2C2821-8751-2445-A646-F3E512BCF491}"/>
              </a:ext>
            </a:extLst>
          </p:cNvPr>
          <p:cNvSpPr txBox="1"/>
          <p:nvPr/>
        </p:nvSpPr>
        <p:spPr>
          <a:xfrm>
            <a:off x="1077302" y="1698843"/>
            <a:ext cx="6584258" cy="18933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SG" sz="1600" dirty="0"/>
              <a:t>Determined by comparing variations in the meter values between two consecutive months (with 1-minute resolution).</a:t>
            </a:r>
          </a:p>
          <a:p>
            <a:pPr marL="285750" indent="-285750">
              <a:lnSpc>
                <a:spcPct val="150000"/>
              </a:lnSpc>
              <a:buFont typeface="Arial" panose="020B0604020202020204" pitchFamily="34" charset="0"/>
              <a:buChar char="•"/>
            </a:pPr>
            <a:endParaRPr lang="en-SG" sz="1600" dirty="0"/>
          </a:p>
          <a:p>
            <a:pPr marL="285750" indent="-285750">
              <a:lnSpc>
                <a:spcPct val="150000"/>
              </a:lnSpc>
              <a:buFont typeface="Arial" panose="020B0604020202020204" pitchFamily="34" charset="0"/>
              <a:buChar char="•"/>
            </a:pPr>
            <a:r>
              <a:rPr lang="en-SG" sz="1600" dirty="0"/>
              <a:t>Examples of two consecutive months are Oct-Nov, Nov-Dec, Dec-Jan, and so on.</a:t>
            </a:r>
            <a:endParaRPr lang="en-US" sz="1600" dirty="0"/>
          </a:p>
        </p:txBody>
      </p:sp>
      <p:sp>
        <p:nvSpPr>
          <p:cNvPr id="11" name="Title 1">
            <a:extLst>
              <a:ext uri="{FF2B5EF4-FFF2-40B4-BE49-F238E27FC236}">
                <a16:creationId xmlns:a16="http://schemas.microsoft.com/office/drawing/2014/main" id="{A32720A6-C1D2-5F4E-841A-ADCD968A3706}"/>
              </a:ext>
            </a:extLst>
          </p:cNvPr>
          <p:cNvSpPr>
            <a:spLocks noGrp="1"/>
          </p:cNvSpPr>
          <p:nvPr>
            <p:ph type="title"/>
          </p:nvPr>
        </p:nvSpPr>
        <p:spPr>
          <a:xfrm>
            <a:off x="142874" y="219075"/>
            <a:ext cx="7324725" cy="404813"/>
          </a:xfrm>
        </p:spPr>
        <p:txBody>
          <a:bodyPr/>
          <a:lstStyle/>
          <a:p>
            <a:pPr lvl="0"/>
            <a:r>
              <a:rPr lang="en-US" b="1" dirty="0"/>
              <a:t>Second Proposal – detect suspicious activities</a:t>
            </a:r>
            <a:endParaRPr lang="en-GB" b="1" dirty="0"/>
          </a:p>
        </p:txBody>
      </p:sp>
      <p:sp>
        <p:nvSpPr>
          <p:cNvPr id="12" name="TextBox 11">
            <a:extLst>
              <a:ext uri="{FF2B5EF4-FFF2-40B4-BE49-F238E27FC236}">
                <a16:creationId xmlns:a16="http://schemas.microsoft.com/office/drawing/2014/main" id="{D72969EA-B127-1A42-BAB9-402E1F3EA447}"/>
              </a:ext>
            </a:extLst>
          </p:cNvPr>
          <p:cNvSpPr txBox="1"/>
          <p:nvPr/>
        </p:nvSpPr>
        <p:spPr>
          <a:xfrm>
            <a:off x="228599" y="838200"/>
            <a:ext cx="8281665" cy="646331"/>
          </a:xfrm>
          <a:prstGeom prst="rect">
            <a:avLst/>
          </a:prstGeom>
          <a:noFill/>
        </p:spPr>
        <p:txBody>
          <a:bodyPr wrap="square" rtlCol="0">
            <a:spAutoFit/>
          </a:bodyPr>
          <a:lstStyle/>
          <a:p>
            <a:pPr marL="800100" lvl="1" indent="-342900">
              <a:buFont typeface="Arial" panose="020B0604020202020204" pitchFamily="34" charset="0"/>
              <a:buChar char="•"/>
            </a:pPr>
            <a:r>
              <a:rPr lang="en-US" sz="1800" dirty="0">
                <a:solidFill>
                  <a:srgbClr val="41619A"/>
                </a:solidFill>
              </a:rPr>
              <a:t>Method </a:t>
            </a:r>
            <a:r>
              <a:rPr lang="en-US" altLang="zh-CN" sz="1800" dirty="0">
                <a:solidFill>
                  <a:srgbClr val="41619A"/>
                </a:solidFill>
              </a:rPr>
              <a:t>3</a:t>
            </a:r>
            <a:r>
              <a:rPr lang="en-US" sz="1800" dirty="0">
                <a:solidFill>
                  <a:srgbClr val="41619A"/>
                </a:solidFill>
              </a:rPr>
              <a:t>: </a:t>
            </a:r>
            <a:r>
              <a:rPr lang="en-SG" sz="1800" dirty="0">
                <a:solidFill>
                  <a:srgbClr val="41619A"/>
                </a:solidFill>
              </a:rPr>
              <a:t>Identifying suspicious activities by means of monthly variation in the units consumed per minute</a:t>
            </a:r>
          </a:p>
        </p:txBody>
      </p:sp>
    </p:spTree>
    <p:extLst>
      <p:ext uri="{BB962C8B-B14F-4D97-AF65-F5344CB8AC3E}">
        <p14:creationId xmlns:p14="http://schemas.microsoft.com/office/powerpoint/2010/main" val="2954498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8B06D0-60B7-314E-B0B0-1A37055B5312}"/>
              </a:ext>
            </a:extLst>
          </p:cNvPr>
          <p:cNvSpPr txBox="1"/>
          <p:nvPr/>
        </p:nvSpPr>
        <p:spPr>
          <a:xfrm>
            <a:off x="788276" y="2081048"/>
            <a:ext cx="184731" cy="215444"/>
          </a:xfrm>
          <a:prstGeom prst="rect">
            <a:avLst/>
          </a:prstGeom>
          <a:noFill/>
        </p:spPr>
        <p:txBody>
          <a:bodyPr wrap="none" rtlCol="0">
            <a:spAutoFit/>
          </a:bodyPr>
          <a:lstStyle/>
          <a:p>
            <a:pPr algn="l"/>
            <a:endParaRPr lang="en-US" dirty="0"/>
          </a:p>
        </p:txBody>
      </p:sp>
      <p:sp>
        <p:nvSpPr>
          <p:cNvPr id="11" name="Title 1">
            <a:extLst>
              <a:ext uri="{FF2B5EF4-FFF2-40B4-BE49-F238E27FC236}">
                <a16:creationId xmlns:a16="http://schemas.microsoft.com/office/drawing/2014/main" id="{A32720A6-C1D2-5F4E-841A-ADCD968A3706}"/>
              </a:ext>
            </a:extLst>
          </p:cNvPr>
          <p:cNvSpPr>
            <a:spLocks noGrp="1"/>
          </p:cNvSpPr>
          <p:nvPr>
            <p:ph type="title"/>
          </p:nvPr>
        </p:nvSpPr>
        <p:spPr>
          <a:xfrm>
            <a:off x="142874" y="219075"/>
            <a:ext cx="7324725" cy="404813"/>
          </a:xfrm>
        </p:spPr>
        <p:txBody>
          <a:bodyPr/>
          <a:lstStyle/>
          <a:p>
            <a:pPr lvl="0"/>
            <a:r>
              <a:rPr lang="en-US" b="1" dirty="0"/>
              <a:t>Second Proposal – detect suspicious activities</a:t>
            </a:r>
            <a:endParaRPr lang="en-GB" b="1" dirty="0"/>
          </a:p>
        </p:txBody>
      </p:sp>
      <p:sp>
        <p:nvSpPr>
          <p:cNvPr id="12" name="TextBox 11">
            <a:extLst>
              <a:ext uri="{FF2B5EF4-FFF2-40B4-BE49-F238E27FC236}">
                <a16:creationId xmlns:a16="http://schemas.microsoft.com/office/drawing/2014/main" id="{D72969EA-B127-1A42-BAB9-402E1F3EA447}"/>
              </a:ext>
            </a:extLst>
          </p:cNvPr>
          <p:cNvSpPr txBox="1"/>
          <p:nvPr/>
        </p:nvSpPr>
        <p:spPr>
          <a:xfrm>
            <a:off x="228599" y="838200"/>
            <a:ext cx="8281665" cy="646331"/>
          </a:xfrm>
          <a:prstGeom prst="rect">
            <a:avLst/>
          </a:prstGeom>
          <a:noFill/>
        </p:spPr>
        <p:txBody>
          <a:bodyPr wrap="square" rtlCol="0">
            <a:spAutoFit/>
          </a:bodyPr>
          <a:lstStyle/>
          <a:p>
            <a:pPr marL="800100" lvl="1" indent="-342900">
              <a:buFont typeface="Arial" panose="020B0604020202020204" pitchFamily="34" charset="0"/>
              <a:buChar char="•"/>
            </a:pPr>
            <a:r>
              <a:rPr lang="en-US" sz="1800" dirty="0">
                <a:solidFill>
                  <a:srgbClr val="41619A"/>
                </a:solidFill>
              </a:rPr>
              <a:t>Method </a:t>
            </a:r>
            <a:r>
              <a:rPr lang="en-US" altLang="zh-CN" sz="1800" dirty="0">
                <a:solidFill>
                  <a:srgbClr val="41619A"/>
                </a:solidFill>
              </a:rPr>
              <a:t>3</a:t>
            </a:r>
            <a:r>
              <a:rPr lang="en-US" sz="1800" dirty="0">
                <a:solidFill>
                  <a:srgbClr val="41619A"/>
                </a:solidFill>
              </a:rPr>
              <a:t>: </a:t>
            </a:r>
            <a:r>
              <a:rPr lang="en-SG" sz="1800" dirty="0">
                <a:solidFill>
                  <a:srgbClr val="41619A"/>
                </a:solidFill>
              </a:rPr>
              <a:t>Identifying suspicious activities by means of monthly variation in the units consumed per minute</a:t>
            </a:r>
          </a:p>
        </p:txBody>
      </p:sp>
      <p:pic>
        <p:nvPicPr>
          <p:cNvPr id="2" name="Picture 1">
            <a:extLst>
              <a:ext uri="{FF2B5EF4-FFF2-40B4-BE49-F238E27FC236}">
                <a16:creationId xmlns:a16="http://schemas.microsoft.com/office/drawing/2014/main" id="{645B39E7-CF61-DA41-923D-5CABE660C50D}"/>
              </a:ext>
            </a:extLst>
          </p:cNvPr>
          <p:cNvPicPr>
            <a:picLocks noChangeAspect="1"/>
          </p:cNvPicPr>
          <p:nvPr/>
        </p:nvPicPr>
        <p:blipFill>
          <a:blip r:embed="rId3"/>
          <a:stretch>
            <a:fillRect/>
          </a:stretch>
        </p:blipFill>
        <p:spPr>
          <a:xfrm>
            <a:off x="1355703" y="1457088"/>
            <a:ext cx="5426097" cy="4181712"/>
          </a:xfrm>
          <a:prstGeom prst="rect">
            <a:avLst/>
          </a:prstGeom>
        </p:spPr>
      </p:pic>
      <p:pic>
        <p:nvPicPr>
          <p:cNvPr id="3" name="Picture 2">
            <a:extLst>
              <a:ext uri="{FF2B5EF4-FFF2-40B4-BE49-F238E27FC236}">
                <a16:creationId xmlns:a16="http://schemas.microsoft.com/office/drawing/2014/main" id="{7E692B48-F427-9842-AD13-484A7F5985F4}"/>
              </a:ext>
            </a:extLst>
          </p:cNvPr>
          <p:cNvPicPr>
            <a:picLocks noChangeAspect="1"/>
          </p:cNvPicPr>
          <p:nvPr/>
        </p:nvPicPr>
        <p:blipFill>
          <a:blip r:embed="rId4"/>
          <a:stretch>
            <a:fillRect/>
          </a:stretch>
        </p:blipFill>
        <p:spPr>
          <a:xfrm>
            <a:off x="0" y="5649338"/>
            <a:ext cx="9144000" cy="522862"/>
          </a:xfrm>
          <a:prstGeom prst="rect">
            <a:avLst/>
          </a:prstGeom>
        </p:spPr>
      </p:pic>
    </p:spTree>
    <p:extLst>
      <p:ext uri="{BB962C8B-B14F-4D97-AF65-F5344CB8AC3E}">
        <p14:creationId xmlns:p14="http://schemas.microsoft.com/office/powerpoint/2010/main" val="803944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E80DF6-3DEE-1941-8370-5FE91775FF48}"/>
              </a:ext>
            </a:extLst>
          </p:cNvPr>
          <p:cNvSpPr txBox="1"/>
          <p:nvPr/>
        </p:nvSpPr>
        <p:spPr>
          <a:xfrm>
            <a:off x="685800" y="838200"/>
            <a:ext cx="7772400" cy="5416868"/>
          </a:xfrm>
          <a:prstGeom prst="rect">
            <a:avLst/>
          </a:prstGeom>
          <a:noFill/>
        </p:spPr>
        <p:txBody>
          <a:bodyPr wrap="square" rtlCol="0">
            <a:spAutoFit/>
          </a:bodyPr>
          <a:lstStyle/>
          <a:p>
            <a:pPr marL="285750" indent="-285750">
              <a:buFont typeface="Arial" panose="020B0604020202020204" pitchFamily="34" charset="0"/>
              <a:buChar char="•"/>
            </a:pPr>
            <a:r>
              <a:rPr lang="en-SG" sz="1800" dirty="0">
                <a:solidFill>
                  <a:srgbClr val="41619A"/>
                </a:solidFill>
              </a:rPr>
              <a:t>Analysis of method 1 – 3:</a:t>
            </a:r>
          </a:p>
          <a:p>
            <a:pPr marL="342900" indent="-342900">
              <a:buFont typeface="Arial" panose="020B0604020202020204" pitchFamily="34" charset="0"/>
              <a:buChar char="•"/>
            </a:pPr>
            <a:endParaRPr lang="en-SG" sz="2000" dirty="0"/>
          </a:p>
          <a:p>
            <a:pPr marL="800100" lvl="1" indent="-342900">
              <a:lnSpc>
                <a:spcPct val="150000"/>
              </a:lnSpc>
              <a:buFont typeface="Arial" panose="020B0604020202020204" pitchFamily="34" charset="0"/>
              <a:buChar char="•"/>
            </a:pPr>
            <a:r>
              <a:rPr lang="en-SG" sz="1600" dirty="0"/>
              <a:t>Method 1 vs method 2: 18 out of 24 meter IDs suspected of theft in method 2 match with the results of method 1.</a:t>
            </a:r>
          </a:p>
          <a:p>
            <a:pPr marL="800100" lvl="1" indent="-342900">
              <a:lnSpc>
                <a:spcPct val="150000"/>
              </a:lnSpc>
              <a:buFont typeface="Arial" panose="020B0604020202020204" pitchFamily="34" charset="0"/>
              <a:buChar char="•"/>
            </a:pPr>
            <a:endParaRPr lang="en-SG" sz="1600" dirty="0"/>
          </a:p>
          <a:p>
            <a:pPr marL="800100" lvl="1" indent="-342900">
              <a:lnSpc>
                <a:spcPct val="150000"/>
              </a:lnSpc>
              <a:buFont typeface="Arial" panose="020B0604020202020204" pitchFamily="34" charset="0"/>
              <a:buChar char="•"/>
            </a:pPr>
            <a:r>
              <a:rPr lang="en-SG" sz="1600" dirty="0"/>
              <a:t>18 out of 21 meter IDs suspected of theft in method 1 match with the result of method 2 with a threshold of 0.2.</a:t>
            </a:r>
          </a:p>
          <a:p>
            <a:pPr marL="800100" lvl="1" indent="-342900">
              <a:lnSpc>
                <a:spcPct val="150000"/>
              </a:lnSpc>
              <a:buFont typeface="Arial" panose="020B0604020202020204" pitchFamily="34" charset="0"/>
              <a:buChar char="•"/>
            </a:pPr>
            <a:endParaRPr lang="en-SG" sz="1600" dirty="0"/>
          </a:p>
          <a:p>
            <a:pPr marL="800100" lvl="1" indent="-342900">
              <a:lnSpc>
                <a:spcPct val="150000"/>
              </a:lnSpc>
              <a:buFont typeface="Arial" panose="020B0604020202020204" pitchFamily="34" charset="0"/>
              <a:buChar char="•"/>
            </a:pPr>
            <a:r>
              <a:rPr lang="en-SG" sz="1600" dirty="0"/>
              <a:t>From above we can conclude that the threshold value of 0.2 in method 1 is almost correct.</a:t>
            </a:r>
          </a:p>
          <a:p>
            <a:pPr marL="800100" lvl="1" indent="-342900">
              <a:lnSpc>
                <a:spcPct val="150000"/>
              </a:lnSpc>
              <a:buFont typeface="Arial" panose="020B0604020202020204" pitchFamily="34" charset="0"/>
              <a:buChar char="•"/>
            </a:pPr>
            <a:endParaRPr lang="en-SG" sz="1600" dirty="0"/>
          </a:p>
          <a:p>
            <a:pPr marL="800100" lvl="1" indent="-342900">
              <a:lnSpc>
                <a:spcPct val="150000"/>
              </a:lnSpc>
              <a:buFont typeface="Arial" panose="020B0604020202020204" pitchFamily="34" charset="0"/>
              <a:buChar char="•"/>
            </a:pPr>
            <a:r>
              <a:rPr lang="en-SG" sz="1600" dirty="0"/>
              <a:t>The results of all the three methods seems to be almost the same. But the results obtained in method 2 and method 3 seem to be more accurate as compared to the one obtained from method 1.</a:t>
            </a:r>
          </a:p>
          <a:p>
            <a:pPr marL="342900" indent="-342900" algn="l">
              <a:buFont typeface="Arial" panose="020B0604020202020204" pitchFamily="34" charset="0"/>
              <a:buChar char="•"/>
            </a:pPr>
            <a:endParaRPr lang="en-US" sz="2000" dirty="0"/>
          </a:p>
        </p:txBody>
      </p:sp>
      <p:sp>
        <p:nvSpPr>
          <p:cNvPr id="3" name="Title 1">
            <a:extLst>
              <a:ext uri="{FF2B5EF4-FFF2-40B4-BE49-F238E27FC236}">
                <a16:creationId xmlns:a16="http://schemas.microsoft.com/office/drawing/2014/main" id="{17F29860-9669-1749-A11B-DACCF910EC7D}"/>
              </a:ext>
            </a:extLst>
          </p:cNvPr>
          <p:cNvSpPr>
            <a:spLocks noGrp="1"/>
          </p:cNvSpPr>
          <p:nvPr>
            <p:ph type="title"/>
          </p:nvPr>
        </p:nvSpPr>
        <p:spPr>
          <a:xfrm>
            <a:off x="142874" y="219075"/>
            <a:ext cx="7324725" cy="404813"/>
          </a:xfrm>
        </p:spPr>
        <p:txBody>
          <a:bodyPr/>
          <a:lstStyle/>
          <a:p>
            <a:pPr lvl="0"/>
            <a:r>
              <a:rPr lang="en-US" b="1" dirty="0"/>
              <a:t>Second Proposal – detect suspicious activities</a:t>
            </a:r>
            <a:endParaRPr lang="en-GB" b="1" dirty="0"/>
          </a:p>
        </p:txBody>
      </p:sp>
    </p:spTree>
    <p:extLst>
      <p:ext uri="{BB962C8B-B14F-4D97-AF65-F5344CB8AC3E}">
        <p14:creationId xmlns:p14="http://schemas.microsoft.com/office/powerpoint/2010/main" val="51702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673400" y="1394967"/>
            <a:ext cx="6480000" cy="684000"/>
          </a:xfrm>
          <a:prstGeom prst="roundRect">
            <a:avLst/>
          </a:prstGeom>
          <a:noFill/>
          <a:ln w="38100" cap="flat" cmpd="sng" algn="ctr">
            <a:solidFill>
              <a:srgbClr val="41619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spcBef>
                <a:spcPct val="50000"/>
              </a:spcBef>
            </a:pPr>
            <a:r>
              <a:rPr lang="en-US" sz="1800" dirty="0">
                <a:solidFill>
                  <a:srgbClr val="41619A"/>
                </a:solidFill>
                <a:latin typeface="Arial" charset="0"/>
              </a:rPr>
              <a:t>Introduction for Two Proposals</a:t>
            </a:r>
          </a:p>
        </p:txBody>
      </p:sp>
      <p:sp>
        <p:nvSpPr>
          <p:cNvPr id="6147" name="_TOCNumbers"/>
          <p:cNvSpPr txBox="1">
            <a:spLocks noChangeArrowheads="1"/>
          </p:cNvSpPr>
          <p:nvPr>
            <p:custDataLst>
              <p:tags r:id="rId2"/>
            </p:custDataLst>
          </p:nvPr>
        </p:nvSpPr>
        <p:spPr bwMode="auto">
          <a:xfrm>
            <a:off x="-328613" y="179388"/>
            <a:ext cx="166688" cy="134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058" tIns="41029" rIns="82058" bIns="41029">
            <a:spAutoFit/>
          </a:bodyPr>
          <a:lstStyle>
            <a:lvl1pPr>
              <a:spcBef>
                <a:spcPct val="50000"/>
              </a:spcBef>
              <a:defRPr>
                <a:solidFill>
                  <a:schemeClr val="tx1"/>
                </a:solidFill>
                <a:latin typeface="Arial" panose="020B0604020202020204" pitchFamily="34" charset="0"/>
                <a:ea typeface="MS PGothic" panose="020B0600070205080204" pitchFamily="34" charset="-128"/>
              </a:defRPr>
            </a:lvl1pPr>
            <a:lvl2pPr marL="742950" indent="-285750">
              <a:spcBef>
                <a:spcPct val="50000"/>
              </a:spcBef>
              <a:buSzPct val="120000"/>
              <a:buChar char="•"/>
              <a:defRPr sz="1600">
                <a:solidFill>
                  <a:schemeClr val="tx1"/>
                </a:solidFill>
                <a:latin typeface="Arial" panose="020B0604020202020204" pitchFamily="34" charset="0"/>
                <a:ea typeface="MS PGothic" panose="020B0600070205080204" pitchFamily="34" charset="-128"/>
              </a:defRPr>
            </a:lvl2pPr>
            <a:lvl3pPr marL="1143000" indent="-228600">
              <a:spcBef>
                <a:spcPct val="50000"/>
              </a:spcBef>
              <a:buSzPct val="100000"/>
              <a:buFont typeface="Courier New" panose="02070309020205020404" pitchFamily="49" charset="0"/>
              <a:buChar char="o"/>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har char="–"/>
              <a:defRPr sz="1200">
                <a:solidFill>
                  <a:schemeClr val="tx1"/>
                </a:solidFill>
                <a:latin typeface="Arial" panose="020B0604020202020204" pitchFamily="34" charset="0"/>
                <a:ea typeface="MS PGothic" panose="020B0600070205080204" pitchFamily="34" charset="-128"/>
              </a:defRPr>
            </a:lvl4pPr>
            <a:lvl5pPr marL="2057400" indent="-228600" algn="just">
              <a:spcBef>
                <a:spcPct val="7000"/>
              </a:spcBef>
              <a:spcAft>
                <a:spcPct val="20000"/>
              </a:spcAft>
              <a:buChar char="»"/>
              <a:defRPr sz="1300">
                <a:solidFill>
                  <a:schemeClr val="tx1"/>
                </a:solidFill>
                <a:latin typeface="AGaramond" pitchFamily="18" charset="0"/>
                <a:ea typeface="MS PGothic" panose="020B0600070205080204" pitchFamily="34" charset="-128"/>
              </a:defRPr>
            </a:lvl5pPr>
            <a:lvl6pPr marL="2514600" indent="-228600" algn="just" eaLnBrk="0" fontAlgn="base" hangingPunct="0">
              <a:spcBef>
                <a:spcPct val="7000"/>
              </a:spcBef>
              <a:spcAft>
                <a:spcPct val="20000"/>
              </a:spcAft>
              <a:buChar char="»"/>
              <a:defRPr sz="1300">
                <a:solidFill>
                  <a:schemeClr val="tx1"/>
                </a:solidFill>
                <a:latin typeface="AGaramond" pitchFamily="18" charset="0"/>
                <a:ea typeface="MS PGothic" panose="020B0600070205080204" pitchFamily="34" charset="-128"/>
              </a:defRPr>
            </a:lvl6pPr>
            <a:lvl7pPr marL="2971800" indent="-228600" algn="just" eaLnBrk="0" fontAlgn="base" hangingPunct="0">
              <a:spcBef>
                <a:spcPct val="7000"/>
              </a:spcBef>
              <a:spcAft>
                <a:spcPct val="20000"/>
              </a:spcAft>
              <a:buChar char="»"/>
              <a:defRPr sz="1300">
                <a:solidFill>
                  <a:schemeClr val="tx1"/>
                </a:solidFill>
                <a:latin typeface="AGaramond" pitchFamily="18" charset="0"/>
                <a:ea typeface="MS PGothic" panose="020B0600070205080204" pitchFamily="34" charset="-128"/>
              </a:defRPr>
            </a:lvl7pPr>
            <a:lvl8pPr marL="3429000" indent="-228600" algn="just" eaLnBrk="0" fontAlgn="base" hangingPunct="0">
              <a:spcBef>
                <a:spcPct val="7000"/>
              </a:spcBef>
              <a:spcAft>
                <a:spcPct val="20000"/>
              </a:spcAft>
              <a:buChar char="»"/>
              <a:defRPr sz="1300">
                <a:solidFill>
                  <a:schemeClr val="tx1"/>
                </a:solidFill>
                <a:latin typeface="AGaramond" pitchFamily="18" charset="0"/>
                <a:ea typeface="MS PGothic" panose="020B0600070205080204" pitchFamily="34" charset="-128"/>
              </a:defRPr>
            </a:lvl8pPr>
            <a:lvl9pPr marL="3886200" indent="-228600" algn="just" eaLnBrk="0" fontAlgn="base" hangingPunct="0">
              <a:spcBef>
                <a:spcPct val="7000"/>
              </a:spcBef>
              <a:spcAft>
                <a:spcPct val="20000"/>
              </a:spcAft>
              <a:buChar char="»"/>
              <a:defRPr sz="1300">
                <a:solidFill>
                  <a:schemeClr val="tx1"/>
                </a:solidFill>
                <a:latin typeface="AGaramond" pitchFamily="18" charset="0"/>
                <a:ea typeface="MS PGothic" panose="020B0600070205080204" pitchFamily="34" charset="-128"/>
              </a:defRPr>
            </a:lvl9pPr>
          </a:lstStyle>
          <a:p>
            <a:pPr eaLnBrk="1" hangingPunct="1">
              <a:spcBef>
                <a:spcPct val="0"/>
              </a:spcBef>
            </a:pPr>
            <a:endParaRPr lang="en-US" altLang="en-US" sz="400" b="0">
              <a:cs typeface="Arial" panose="020B0604020202020204" pitchFamily="34" charset="0"/>
            </a:endParaRPr>
          </a:p>
        </p:txBody>
      </p:sp>
      <p:sp>
        <p:nvSpPr>
          <p:cNvPr id="6148" name="Rectangle 4"/>
          <p:cNvSpPr>
            <a:spLocks noGrp="1" noChangeArrowheads="1"/>
          </p:cNvSpPr>
          <p:nvPr>
            <p:ph type="title"/>
          </p:nvPr>
        </p:nvSpPr>
        <p:spPr>
          <a:xfrm>
            <a:off x="152400" y="314325"/>
            <a:ext cx="5461000" cy="404813"/>
          </a:xfrm>
        </p:spPr>
        <p:txBody>
          <a:bodyPr/>
          <a:lstStyle/>
          <a:p>
            <a:pPr eaLnBrk="1" hangingPunct="1"/>
            <a:r>
              <a:rPr lang="en-US" altLang="en-US" b="1" dirty="0"/>
              <a:t>Agenda</a:t>
            </a:r>
          </a:p>
        </p:txBody>
      </p:sp>
      <p:sp>
        <p:nvSpPr>
          <p:cNvPr id="29" name="Rounded Rectangle 28"/>
          <p:cNvSpPr/>
          <p:nvPr/>
        </p:nvSpPr>
        <p:spPr bwMode="auto">
          <a:xfrm>
            <a:off x="1701975" y="2193575"/>
            <a:ext cx="6480000" cy="684000"/>
          </a:xfrm>
          <a:prstGeom prst="roundRect">
            <a:avLst/>
          </a:prstGeom>
          <a:noFill/>
          <a:ln w="38100" cap="flat" cmpd="sng" algn="ctr">
            <a:solidFill>
              <a:srgbClr val="41619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spcBef>
                <a:spcPct val="50000"/>
              </a:spcBef>
            </a:pPr>
            <a:r>
              <a:rPr lang="en-US" sz="1800" dirty="0">
                <a:solidFill>
                  <a:srgbClr val="5371A3"/>
                </a:solidFill>
                <a:latin typeface="Arial" charset="0"/>
              </a:rPr>
              <a:t>First Proposal</a:t>
            </a:r>
            <a:r>
              <a:rPr lang="zh-CN" altLang="en-US" sz="1800" dirty="0">
                <a:solidFill>
                  <a:srgbClr val="5371A3"/>
                </a:solidFill>
                <a:latin typeface="Arial" charset="0"/>
              </a:rPr>
              <a:t> </a:t>
            </a:r>
            <a:r>
              <a:rPr lang="en-US" altLang="zh-CN" sz="1800" dirty="0">
                <a:solidFill>
                  <a:srgbClr val="5371A3"/>
                </a:solidFill>
                <a:latin typeface="Arial" charset="0"/>
              </a:rPr>
              <a:t>with Linear Model</a:t>
            </a:r>
            <a:r>
              <a:rPr lang="en-US" sz="1800" dirty="0">
                <a:solidFill>
                  <a:srgbClr val="5371A3"/>
                </a:solidFill>
                <a:latin typeface="Arial" charset="0"/>
              </a:rPr>
              <a:t> </a:t>
            </a:r>
          </a:p>
        </p:txBody>
      </p:sp>
      <p:sp>
        <p:nvSpPr>
          <p:cNvPr id="31" name="Rounded Rectangle 30"/>
          <p:cNvSpPr/>
          <p:nvPr/>
        </p:nvSpPr>
        <p:spPr bwMode="auto">
          <a:xfrm>
            <a:off x="1701975" y="2967862"/>
            <a:ext cx="6480000" cy="684000"/>
          </a:xfrm>
          <a:prstGeom prst="roundRect">
            <a:avLst/>
          </a:prstGeom>
          <a:noFill/>
          <a:ln w="38100" cap="flat" cmpd="sng" algn="ctr">
            <a:solidFill>
              <a:srgbClr val="41619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spcBef>
                <a:spcPct val="50000"/>
              </a:spcBef>
            </a:pPr>
            <a:r>
              <a:rPr lang="en-US" sz="1800" dirty="0">
                <a:solidFill>
                  <a:srgbClr val="5371A3"/>
                </a:solidFill>
                <a:latin typeface="Arial" charset="0"/>
              </a:rPr>
              <a:t>Prediction </a:t>
            </a:r>
            <a:r>
              <a:rPr lang="en-US" altLang="zh-CN" sz="1800" dirty="0">
                <a:solidFill>
                  <a:srgbClr val="5371A3"/>
                </a:solidFill>
                <a:latin typeface="Arial" charset="0"/>
              </a:rPr>
              <a:t>with LSTM Model</a:t>
            </a:r>
            <a:r>
              <a:rPr lang="en-US" sz="1800" dirty="0">
                <a:solidFill>
                  <a:srgbClr val="5371A3"/>
                </a:solidFill>
                <a:latin typeface="Arial" charset="0"/>
              </a:rPr>
              <a:t> </a:t>
            </a:r>
          </a:p>
        </p:txBody>
      </p:sp>
      <p:sp>
        <p:nvSpPr>
          <p:cNvPr id="32" name="Rounded Rectangle 31">
            <a:extLst>
              <a:ext uri="{FF2B5EF4-FFF2-40B4-BE49-F238E27FC236}">
                <a16:creationId xmlns:a16="http://schemas.microsoft.com/office/drawing/2014/main" id="{E8BE4269-BF64-C941-9485-C877A908278D}"/>
              </a:ext>
            </a:extLst>
          </p:cNvPr>
          <p:cNvSpPr/>
          <p:nvPr/>
        </p:nvSpPr>
        <p:spPr bwMode="auto">
          <a:xfrm>
            <a:off x="1701975" y="3770831"/>
            <a:ext cx="6480000" cy="684000"/>
          </a:xfrm>
          <a:prstGeom prst="roundRect">
            <a:avLst/>
          </a:prstGeom>
          <a:noFill/>
          <a:ln w="38100" cap="flat" cmpd="sng" algn="ctr">
            <a:solidFill>
              <a:srgbClr val="41619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SG" sz="1800" dirty="0">
                <a:solidFill>
                  <a:schemeClr val="bg2">
                    <a:lumMod val="50000"/>
                  </a:schemeClr>
                </a:solidFill>
              </a:rPr>
              <a:t>Second Proposal</a:t>
            </a:r>
          </a:p>
        </p:txBody>
      </p:sp>
      <p:sp>
        <p:nvSpPr>
          <p:cNvPr id="16" name="Oval 15">
            <a:extLst>
              <a:ext uri="{FF2B5EF4-FFF2-40B4-BE49-F238E27FC236}">
                <a16:creationId xmlns:a16="http://schemas.microsoft.com/office/drawing/2014/main" id="{8BD14959-6DD6-B34B-9EE2-C859C5313776}"/>
              </a:ext>
            </a:extLst>
          </p:cNvPr>
          <p:cNvSpPr/>
          <p:nvPr/>
        </p:nvSpPr>
        <p:spPr bwMode="auto">
          <a:xfrm>
            <a:off x="827063" y="4573800"/>
            <a:ext cx="684000" cy="684000"/>
          </a:xfrm>
          <a:prstGeom prst="ellipse">
            <a:avLst/>
          </a:prstGeom>
          <a:noFill/>
          <a:ln w="38100" cap="flat" cmpd="sng" algn="ctr">
            <a:solidFill>
              <a:srgbClr val="41619A"/>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marL="0" marR="0" indent="0" algn="ctr" defTabSz="914400" rtl="0" eaLnBrk="0" fontAlgn="base" latinLnBrk="0" hangingPunct="0">
              <a:lnSpc>
                <a:spcPct val="150000"/>
              </a:lnSpc>
              <a:spcBef>
                <a:spcPct val="50000"/>
              </a:spcBef>
              <a:spcAft>
                <a:spcPct val="0"/>
              </a:spcAft>
              <a:buClrTx/>
              <a:buSzTx/>
              <a:buFontTx/>
              <a:buNone/>
              <a:tabLst/>
            </a:pPr>
            <a:endParaRPr lang="en-US" sz="2400" b="0" dirty="0">
              <a:solidFill>
                <a:schemeClr val="accent5">
                  <a:lumMod val="50000"/>
                </a:schemeClr>
              </a:solidFill>
              <a:latin typeface="+mj-lt"/>
            </a:endParaRPr>
          </a:p>
          <a:p>
            <a:pPr marL="0" marR="0" indent="0" algn="ctr" defTabSz="914400" rtl="0" eaLnBrk="0" fontAlgn="base" latinLnBrk="0" hangingPunct="0">
              <a:spcBef>
                <a:spcPct val="50000"/>
              </a:spcBef>
              <a:spcAft>
                <a:spcPct val="0"/>
              </a:spcAft>
              <a:buClrTx/>
              <a:buSzTx/>
              <a:buFontTx/>
              <a:buNone/>
              <a:tabLst/>
            </a:pPr>
            <a:r>
              <a:rPr lang="en-US" sz="2800" b="0" dirty="0">
                <a:solidFill>
                  <a:schemeClr val="bg2">
                    <a:lumMod val="50000"/>
                  </a:schemeClr>
                </a:solidFill>
                <a:latin typeface="+mj-lt"/>
              </a:rPr>
              <a:t>5</a:t>
            </a:r>
          </a:p>
        </p:txBody>
      </p:sp>
      <p:sp>
        <p:nvSpPr>
          <p:cNvPr id="20" name="Oval 19">
            <a:extLst>
              <a:ext uri="{FF2B5EF4-FFF2-40B4-BE49-F238E27FC236}">
                <a16:creationId xmlns:a16="http://schemas.microsoft.com/office/drawing/2014/main" id="{0427AF6C-05C8-4D4E-AA60-422B2ECE1804}"/>
              </a:ext>
            </a:extLst>
          </p:cNvPr>
          <p:cNvSpPr/>
          <p:nvPr/>
        </p:nvSpPr>
        <p:spPr bwMode="auto">
          <a:xfrm>
            <a:off x="808013" y="1394967"/>
            <a:ext cx="684000" cy="684000"/>
          </a:xfrm>
          <a:prstGeom prst="ellipse">
            <a:avLst/>
          </a:prstGeom>
          <a:noFill/>
          <a:ln w="38100" cap="flat" cmpd="sng" algn="ctr">
            <a:solidFill>
              <a:srgbClr val="41619A"/>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marL="0" marR="0" indent="0" algn="ctr" defTabSz="914400" rtl="0" eaLnBrk="0" fontAlgn="base" latinLnBrk="0" hangingPunct="0">
              <a:lnSpc>
                <a:spcPct val="150000"/>
              </a:lnSpc>
              <a:spcBef>
                <a:spcPct val="50000"/>
              </a:spcBef>
              <a:spcAft>
                <a:spcPct val="0"/>
              </a:spcAft>
              <a:buClrTx/>
              <a:buSzTx/>
              <a:buFontTx/>
              <a:buNone/>
              <a:tabLst/>
            </a:pPr>
            <a:endParaRPr lang="en-US" sz="2800" b="0" dirty="0">
              <a:solidFill>
                <a:schemeClr val="accent5">
                  <a:lumMod val="50000"/>
                </a:schemeClr>
              </a:solidFill>
              <a:latin typeface="+mj-lt"/>
            </a:endParaRPr>
          </a:p>
          <a:p>
            <a:pPr marL="0" marR="0" indent="0" algn="ctr" defTabSz="914400" rtl="0" eaLnBrk="0" fontAlgn="base" latinLnBrk="0" hangingPunct="0">
              <a:spcBef>
                <a:spcPct val="50000"/>
              </a:spcBef>
              <a:spcAft>
                <a:spcPct val="0"/>
              </a:spcAft>
              <a:buClrTx/>
              <a:buSzTx/>
              <a:buFontTx/>
              <a:buNone/>
              <a:tabLst/>
            </a:pPr>
            <a:r>
              <a:rPr lang="en-US" sz="2800" b="0" dirty="0">
                <a:solidFill>
                  <a:schemeClr val="bg2">
                    <a:lumMod val="50000"/>
                  </a:schemeClr>
                </a:solidFill>
                <a:latin typeface="+mj-lt"/>
              </a:rPr>
              <a:t>1</a:t>
            </a:r>
          </a:p>
        </p:txBody>
      </p:sp>
      <p:sp>
        <p:nvSpPr>
          <p:cNvPr id="21" name="Oval 20">
            <a:extLst>
              <a:ext uri="{FF2B5EF4-FFF2-40B4-BE49-F238E27FC236}">
                <a16:creationId xmlns:a16="http://schemas.microsoft.com/office/drawing/2014/main" id="{270E1049-391A-DE44-85F0-A74346A84F50}"/>
              </a:ext>
            </a:extLst>
          </p:cNvPr>
          <p:cNvSpPr/>
          <p:nvPr/>
        </p:nvSpPr>
        <p:spPr bwMode="auto">
          <a:xfrm>
            <a:off x="827063" y="2193575"/>
            <a:ext cx="684000" cy="684000"/>
          </a:xfrm>
          <a:prstGeom prst="ellipse">
            <a:avLst/>
          </a:prstGeom>
          <a:noFill/>
          <a:ln w="38100" cap="flat" cmpd="sng" algn="ctr">
            <a:solidFill>
              <a:srgbClr val="41619A"/>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marL="0" marR="0" indent="0" algn="ctr" defTabSz="914400" rtl="0" eaLnBrk="0" fontAlgn="base" latinLnBrk="0" hangingPunct="0">
              <a:lnSpc>
                <a:spcPct val="150000"/>
              </a:lnSpc>
              <a:spcBef>
                <a:spcPct val="50000"/>
              </a:spcBef>
              <a:spcAft>
                <a:spcPct val="0"/>
              </a:spcAft>
              <a:buClrTx/>
              <a:buSzTx/>
              <a:buFontTx/>
              <a:buNone/>
              <a:tabLst/>
            </a:pPr>
            <a:endParaRPr lang="en-US" sz="2800" b="0" dirty="0">
              <a:solidFill>
                <a:schemeClr val="accent5">
                  <a:lumMod val="50000"/>
                </a:schemeClr>
              </a:solidFill>
              <a:latin typeface="+mj-lt"/>
            </a:endParaRPr>
          </a:p>
          <a:p>
            <a:pPr marL="0" marR="0" indent="0" algn="ctr" defTabSz="914400" rtl="0" eaLnBrk="0" fontAlgn="b" latinLnBrk="0" hangingPunct="0">
              <a:spcBef>
                <a:spcPct val="50000"/>
              </a:spcBef>
              <a:spcAft>
                <a:spcPct val="0"/>
              </a:spcAft>
              <a:buClrTx/>
              <a:buSzTx/>
              <a:buFontTx/>
              <a:buNone/>
              <a:tabLst/>
            </a:pPr>
            <a:r>
              <a:rPr lang="en-US" sz="2800" b="0" dirty="0">
                <a:solidFill>
                  <a:schemeClr val="bg2">
                    <a:lumMod val="50000"/>
                  </a:schemeClr>
                </a:solidFill>
                <a:latin typeface="+mj-lt"/>
              </a:rPr>
              <a:t>2</a:t>
            </a:r>
          </a:p>
        </p:txBody>
      </p:sp>
      <p:sp>
        <p:nvSpPr>
          <p:cNvPr id="22" name="Oval 21">
            <a:extLst>
              <a:ext uri="{FF2B5EF4-FFF2-40B4-BE49-F238E27FC236}">
                <a16:creationId xmlns:a16="http://schemas.microsoft.com/office/drawing/2014/main" id="{3FCD011D-EC80-7944-B5E9-4D09491185AE}"/>
              </a:ext>
            </a:extLst>
          </p:cNvPr>
          <p:cNvSpPr/>
          <p:nvPr/>
        </p:nvSpPr>
        <p:spPr bwMode="auto">
          <a:xfrm>
            <a:off x="817538" y="2967862"/>
            <a:ext cx="684000" cy="684000"/>
          </a:xfrm>
          <a:prstGeom prst="ellipse">
            <a:avLst/>
          </a:prstGeom>
          <a:noFill/>
          <a:ln w="38100" cap="flat" cmpd="sng" algn="ctr">
            <a:solidFill>
              <a:srgbClr val="41619A"/>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marL="0" marR="0" indent="0" algn="ctr" defTabSz="914400" rtl="0" eaLnBrk="0" fontAlgn="base" latinLnBrk="0" hangingPunct="0">
              <a:lnSpc>
                <a:spcPct val="150000"/>
              </a:lnSpc>
              <a:spcBef>
                <a:spcPct val="50000"/>
              </a:spcBef>
              <a:spcAft>
                <a:spcPct val="0"/>
              </a:spcAft>
              <a:buClrTx/>
              <a:buSzTx/>
              <a:buFontTx/>
              <a:buNone/>
              <a:tabLst/>
            </a:pPr>
            <a:endParaRPr lang="en-US" sz="2800" b="0" dirty="0">
              <a:solidFill>
                <a:schemeClr val="accent5">
                  <a:lumMod val="50000"/>
                </a:schemeClr>
              </a:solidFill>
              <a:latin typeface="+mj-lt"/>
            </a:endParaRPr>
          </a:p>
          <a:p>
            <a:pPr marL="0" marR="0" indent="0" algn="ctr" defTabSz="914400" rtl="0" eaLnBrk="0" fontAlgn="base" latinLnBrk="0" hangingPunct="0">
              <a:spcBef>
                <a:spcPct val="50000"/>
              </a:spcBef>
              <a:spcAft>
                <a:spcPct val="0"/>
              </a:spcAft>
              <a:buClrTx/>
              <a:buSzTx/>
              <a:buFontTx/>
              <a:buNone/>
              <a:tabLst/>
            </a:pPr>
            <a:r>
              <a:rPr lang="en-US" sz="2800" b="0" dirty="0">
                <a:solidFill>
                  <a:schemeClr val="bg2">
                    <a:lumMod val="50000"/>
                  </a:schemeClr>
                </a:solidFill>
                <a:latin typeface="+mj-lt"/>
              </a:rPr>
              <a:t>3</a:t>
            </a:r>
          </a:p>
        </p:txBody>
      </p:sp>
      <p:sp>
        <p:nvSpPr>
          <p:cNvPr id="23" name="Oval 22">
            <a:extLst>
              <a:ext uri="{FF2B5EF4-FFF2-40B4-BE49-F238E27FC236}">
                <a16:creationId xmlns:a16="http://schemas.microsoft.com/office/drawing/2014/main" id="{D546EA8F-4B00-FC45-B47F-F3AC05652C5F}"/>
              </a:ext>
            </a:extLst>
          </p:cNvPr>
          <p:cNvSpPr/>
          <p:nvPr/>
        </p:nvSpPr>
        <p:spPr bwMode="auto">
          <a:xfrm>
            <a:off x="808013" y="3766470"/>
            <a:ext cx="684000" cy="684000"/>
          </a:xfrm>
          <a:prstGeom prst="ellipse">
            <a:avLst/>
          </a:prstGeom>
          <a:noFill/>
          <a:ln w="38100" cap="flat" cmpd="sng" algn="ctr">
            <a:solidFill>
              <a:srgbClr val="41619A"/>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marL="0" marR="0" indent="0" algn="ctr" defTabSz="914400" rtl="0" eaLnBrk="0" fontAlgn="base" latinLnBrk="0" hangingPunct="0">
              <a:lnSpc>
                <a:spcPct val="150000"/>
              </a:lnSpc>
              <a:spcBef>
                <a:spcPct val="50000"/>
              </a:spcBef>
              <a:spcAft>
                <a:spcPct val="0"/>
              </a:spcAft>
              <a:buClrTx/>
              <a:buSzTx/>
              <a:buFontTx/>
              <a:buNone/>
              <a:tabLst/>
            </a:pPr>
            <a:endParaRPr lang="en-US" sz="2400" b="0" dirty="0">
              <a:solidFill>
                <a:schemeClr val="accent5">
                  <a:lumMod val="50000"/>
                </a:schemeClr>
              </a:solidFill>
              <a:latin typeface="+mj-lt"/>
            </a:endParaRPr>
          </a:p>
          <a:p>
            <a:pPr marL="0" marR="0" indent="0" algn="ctr" defTabSz="914400" rtl="0" eaLnBrk="0" fontAlgn="base" latinLnBrk="0" hangingPunct="0">
              <a:lnSpc>
                <a:spcPct val="150000"/>
              </a:lnSpc>
              <a:spcBef>
                <a:spcPts val="0"/>
              </a:spcBef>
              <a:spcAft>
                <a:spcPct val="0"/>
              </a:spcAft>
              <a:buClrTx/>
              <a:buSzTx/>
              <a:buFontTx/>
              <a:buNone/>
              <a:tabLst/>
            </a:pPr>
            <a:r>
              <a:rPr lang="en-US" sz="2800" b="0" dirty="0">
                <a:solidFill>
                  <a:schemeClr val="bg2">
                    <a:lumMod val="50000"/>
                  </a:schemeClr>
                </a:solidFill>
                <a:latin typeface="+mj-lt"/>
              </a:rPr>
              <a:t>4</a:t>
            </a:r>
          </a:p>
        </p:txBody>
      </p:sp>
      <p:sp>
        <p:nvSpPr>
          <p:cNvPr id="14" name="Rounded Rectangle 13">
            <a:extLst>
              <a:ext uri="{FF2B5EF4-FFF2-40B4-BE49-F238E27FC236}">
                <a16:creationId xmlns:a16="http://schemas.microsoft.com/office/drawing/2014/main" id="{8E6647FD-627F-DE46-8B32-AC6181609BB8}"/>
              </a:ext>
            </a:extLst>
          </p:cNvPr>
          <p:cNvSpPr/>
          <p:nvPr/>
        </p:nvSpPr>
        <p:spPr bwMode="auto">
          <a:xfrm>
            <a:off x="1701975" y="4573800"/>
            <a:ext cx="6480000" cy="684000"/>
          </a:xfrm>
          <a:prstGeom prst="roundRect">
            <a:avLst/>
          </a:prstGeom>
          <a:noFill/>
          <a:ln w="38100" cap="flat" cmpd="sng" algn="ctr">
            <a:solidFill>
              <a:srgbClr val="41619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SG" sz="1800" dirty="0">
                <a:solidFill>
                  <a:schemeClr val="bg2">
                    <a:lumMod val="50000"/>
                  </a:schemeClr>
                </a:solidFill>
              </a:rPr>
              <a:t>Conclusion</a:t>
            </a:r>
          </a:p>
        </p:txBody>
      </p:sp>
    </p:spTree>
    <p:custDataLst>
      <p:tags r:id="rId1"/>
    </p:custDataLst>
    <p:extLst>
      <p:ext uri="{BB962C8B-B14F-4D97-AF65-F5344CB8AC3E}">
        <p14:creationId xmlns:p14="http://schemas.microsoft.com/office/powerpoint/2010/main" val="522334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diagram&#10;&#10;Description automatically generated">
            <a:extLst>
              <a:ext uri="{FF2B5EF4-FFF2-40B4-BE49-F238E27FC236}">
                <a16:creationId xmlns:a16="http://schemas.microsoft.com/office/drawing/2014/main" id="{FAD338EB-8B96-A040-9A2B-9BD7B82994B6}"/>
              </a:ext>
            </a:extLst>
          </p:cNvPr>
          <p:cNvPicPr>
            <a:picLocks noChangeAspect="1"/>
          </p:cNvPicPr>
          <p:nvPr/>
        </p:nvPicPr>
        <p:blipFill>
          <a:blip r:embed="rId3">
            <a:alphaModFix amt="41000"/>
            <a:extLst>
              <a:ext uri="{BEBA8EAE-BF5A-486C-A8C5-ECC9F3942E4B}">
                <a14:imgProps xmlns:a14="http://schemas.microsoft.com/office/drawing/2010/main">
                  <a14:imgLayer r:embed="rId4">
                    <a14:imgEffect>
                      <a14:saturation sat="101000"/>
                    </a14:imgEffect>
                    <a14:imgEffect>
                      <a14:brightnessContrast bright="24000" contrast="-4000"/>
                    </a14:imgEffect>
                  </a14:imgLayer>
                </a14:imgProps>
              </a:ext>
              <a:ext uri="{28A0092B-C50C-407E-A947-70E740481C1C}">
                <a14:useLocalDpi xmlns:a14="http://schemas.microsoft.com/office/drawing/2010/main" val="0"/>
              </a:ext>
            </a:extLst>
          </a:blip>
          <a:stretch>
            <a:fillRect/>
          </a:stretch>
        </p:blipFill>
        <p:spPr>
          <a:xfrm>
            <a:off x="0" y="661908"/>
            <a:ext cx="9144000" cy="6196092"/>
          </a:xfrm>
          <a:prstGeom prst="rect">
            <a:avLst/>
          </a:prstGeom>
        </p:spPr>
      </p:pic>
      <p:sp>
        <p:nvSpPr>
          <p:cNvPr id="4" name="Title 3"/>
          <p:cNvSpPr>
            <a:spLocks noGrp="1"/>
          </p:cNvSpPr>
          <p:nvPr>
            <p:ph type="ctrTitle"/>
          </p:nvPr>
        </p:nvSpPr>
        <p:spPr>
          <a:xfrm>
            <a:off x="1066800" y="2761140"/>
            <a:ext cx="7162800" cy="1066800"/>
          </a:xfrm>
        </p:spPr>
        <p:txBody>
          <a:bodyPr>
            <a:noAutofit/>
          </a:bodyPr>
          <a:lstStyle/>
          <a:p>
            <a:pPr algn="ctr"/>
            <a:r>
              <a:rPr lang="en-US" sz="6000" dirty="0">
                <a:solidFill>
                  <a:schemeClr val="tx1"/>
                </a:solidFill>
                <a:latin typeface="Calibri" panose="020F0502020204030204" pitchFamily="34" charset="0"/>
                <a:cs typeface="Calibri" panose="020F0502020204030204" pitchFamily="34" charset="0"/>
              </a:rPr>
              <a:t>Thank you! </a:t>
            </a:r>
          </a:p>
        </p:txBody>
      </p:sp>
      <p:sp>
        <p:nvSpPr>
          <p:cNvPr id="8" name="Content Placeholder 2">
            <a:extLst>
              <a:ext uri="{FF2B5EF4-FFF2-40B4-BE49-F238E27FC236}">
                <a16:creationId xmlns:a16="http://schemas.microsoft.com/office/drawing/2014/main" id="{12A11160-CD38-1640-A9A9-79A291BEA54E}"/>
              </a:ext>
            </a:extLst>
          </p:cNvPr>
          <p:cNvSpPr txBox="1">
            <a:spLocks/>
          </p:cNvSpPr>
          <p:nvPr/>
        </p:nvSpPr>
        <p:spPr>
          <a:xfrm>
            <a:off x="1447800" y="180322"/>
            <a:ext cx="7010400" cy="689967"/>
          </a:xfrm>
          <a:prstGeom prst="rect">
            <a:avLst/>
          </a:prstGeom>
        </p:spPr>
        <p:txBody>
          <a:bodyPr vert="horz" lIns="91440" tIns="45720" rIns="91440" bIns="45720" rtlCol="0">
            <a:normAutofit/>
          </a:bodyPr>
          <a:lstStyle>
            <a:lvl1pPr marL="0" indent="0" algn="l" defTabSz="685983" rtl="0" eaLnBrk="1" latinLnBrk="0" hangingPunct="1">
              <a:lnSpc>
                <a:spcPct val="90000"/>
              </a:lnSpc>
              <a:spcBef>
                <a:spcPts val="450"/>
              </a:spcBef>
              <a:buClr>
                <a:schemeClr val="tx1">
                  <a:lumMod val="65000"/>
                  <a:lumOff val="35000"/>
                </a:schemeClr>
              </a:buClr>
              <a:buSzPct val="80000"/>
              <a:buFont typeface="Arial" pitchFamily="34" charset="0"/>
              <a:buNone/>
              <a:defRPr sz="1800" kern="1200">
                <a:solidFill>
                  <a:schemeClr val="tx1"/>
                </a:solidFill>
                <a:latin typeface="+mn-lt"/>
                <a:ea typeface="+mn-ea"/>
                <a:cs typeface="+mn-cs"/>
              </a:defRPr>
            </a:lvl1pPr>
            <a:lvl2pPr marL="342991" indent="0" algn="ctr" defTabSz="685983" rtl="0" eaLnBrk="1" latinLnBrk="0" hangingPunct="1">
              <a:lnSpc>
                <a:spcPct val="90000"/>
              </a:lnSpc>
              <a:spcBef>
                <a:spcPts val="750"/>
              </a:spcBef>
              <a:buClr>
                <a:schemeClr val="tx1">
                  <a:lumMod val="65000"/>
                  <a:lumOff val="35000"/>
                </a:schemeClr>
              </a:buClr>
              <a:buSzPct val="80000"/>
              <a:buFont typeface="Arial" pitchFamily="34" charset="0"/>
              <a:buNone/>
              <a:defRPr sz="135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tx1">
                  <a:lumMod val="65000"/>
                  <a:lumOff val="35000"/>
                </a:schemeClr>
              </a:buClr>
              <a:buSzPct val="80000"/>
              <a:buFont typeface="Arial" pitchFamily="34" charset="0"/>
              <a:buNone/>
              <a:defRPr sz="120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tx1">
                  <a:lumMod val="65000"/>
                  <a:lumOff val="35000"/>
                </a:schemeClr>
              </a:buClr>
              <a:buSzPct val="80000"/>
              <a:buFont typeface="Arial" pitchFamily="34" charset="0"/>
              <a:buNone/>
              <a:defRPr sz="105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tx1">
                  <a:lumMod val="65000"/>
                  <a:lumOff val="35000"/>
                </a:schemeClr>
              </a:buClr>
              <a:buSzPct val="80000"/>
              <a:buFont typeface="Arial" pitchFamily="34" charset="0"/>
              <a:buNone/>
              <a:defRPr sz="1050" kern="1200">
                <a:solidFill>
                  <a:schemeClr val="tx1">
                    <a:tint val="75000"/>
                  </a:schemeClr>
                </a:solidFill>
                <a:latin typeface="+mn-lt"/>
                <a:ea typeface="+mn-ea"/>
                <a:cs typeface="+mn-cs"/>
              </a:defRPr>
            </a:lvl5pPr>
            <a:lvl6pPr marL="1714957" indent="0" algn="ctr" defTabSz="685983" rtl="0" eaLnBrk="1" latinLnBrk="0" hangingPunct="1">
              <a:spcBef>
                <a:spcPts val="450"/>
              </a:spcBef>
              <a:buSzPct val="80000"/>
              <a:buFont typeface="Arial" pitchFamily="34" charset="0"/>
              <a:buNone/>
              <a:defRPr sz="1050" kern="1200">
                <a:solidFill>
                  <a:schemeClr val="tx1">
                    <a:tint val="75000"/>
                  </a:schemeClr>
                </a:solidFill>
                <a:latin typeface="+mn-lt"/>
                <a:ea typeface="+mn-ea"/>
                <a:cs typeface="+mn-cs"/>
              </a:defRPr>
            </a:lvl6pPr>
            <a:lvl7pPr marL="2057949" indent="0" algn="ctr" defTabSz="685983" rtl="0" eaLnBrk="1" latinLnBrk="0" hangingPunct="1">
              <a:spcBef>
                <a:spcPts val="450"/>
              </a:spcBef>
              <a:buSzPct val="80000"/>
              <a:buFont typeface="Arial" pitchFamily="34" charset="0"/>
              <a:buNone/>
              <a:defRPr sz="1050" kern="1200">
                <a:solidFill>
                  <a:schemeClr val="tx1">
                    <a:tint val="75000"/>
                  </a:schemeClr>
                </a:solidFill>
                <a:latin typeface="+mn-lt"/>
                <a:ea typeface="+mn-ea"/>
                <a:cs typeface="+mn-cs"/>
              </a:defRPr>
            </a:lvl7pPr>
            <a:lvl8pPr marL="2400940" indent="0" algn="ctr" defTabSz="685983" rtl="0" eaLnBrk="1" latinLnBrk="0" hangingPunct="1">
              <a:spcBef>
                <a:spcPts val="450"/>
              </a:spcBef>
              <a:buSzPct val="80000"/>
              <a:buFont typeface="Arial" pitchFamily="34" charset="0"/>
              <a:buNone/>
              <a:defRPr sz="1050" kern="1200">
                <a:solidFill>
                  <a:schemeClr val="tx1">
                    <a:tint val="75000"/>
                  </a:schemeClr>
                </a:solidFill>
                <a:latin typeface="+mn-lt"/>
                <a:ea typeface="+mn-ea"/>
                <a:cs typeface="+mn-cs"/>
              </a:defRPr>
            </a:lvl8pPr>
            <a:lvl9pPr marL="2743932" indent="0" algn="ctr" defTabSz="685983" rtl="0" eaLnBrk="1" latinLnBrk="0" hangingPunct="1">
              <a:spcBef>
                <a:spcPts val="450"/>
              </a:spcBef>
              <a:buSzPct val="80000"/>
              <a:buFont typeface="Arial" pitchFamily="34" charset="0"/>
              <a:buNone/>
              <a:defRPr sz="1050" kern="1200">
                <a:solidFill>
                  <a:schemeClr val="tx1">
                    <a:tint val="75000"/>
                  </a:schemeClr>
                </a:solidFill>
                <a:latin typeface="+mn-lt"/>
                <a:ea typeface="+mn-ea"/>
                <a:cs typeface="+mn-cs"/>
              </a:defRPr>
            </a:lvl9pPr>
          </a:lstStyle>
          <a:p>
            <a:pPr fontAlgn="auto">
              <a:spcAft>
                <a:spcPts val="0"/>
              </a:spcAft>
            </a:pPr>
            <a:r>
              <a:rPr lang="en-US" sz="2400" dirty="0">
                <a:latin typeface="Arial" panose="020B0604020202020204" pitchFamily="34" charset="0"/>
                <a:ea typeface="Adobe Heiti Std R" panose="020B0400000000000000" pitchFamily="34" charset="-128"/>
                <a:cs typeface="Arial" panose="020B0604020202020204" pitchFamily="34" charset="0"/>
              </a:rPr>
              <a:t>EE4211 Data Science for the Internet of Things</a:t>
            </a:r>
          </a:p>
          <a:p>
            <a:pPr fontAlgn="auto">
              <a:spcAft>
                <a:spcPts val="0"/>
              </a:spcAft>
            </a:pPr>
            <a:endParaRPr lang="en-US" dirty="0">
              <a:latin typeface="Arial" panose="020B0604020202020204" pitchFamily="34" charset="0"/>
              <a:ea typeface="Adobe Heiti Std R" panose="020B0400000000000000" pitchFamily="34" charset="-128"/>
              <a:cs typeface="Arial" panose="020B0604020202020204" pitchFamily="34" charset="0"/>
            </a:endParaRPr>
          </a:p>
        </p:txBody>
      </p:sp>
      <p:pic>
        <p:nvPicPr>
          <p:cNvPr id="9" name="Picture 8">
            <a:extLst>
              <a:ext uri="{FF2B5EF4-FFF2-40B4-BE49-F238E27FC236}">
                <a16:creationId xmlns:a16="http://schemas.microsoft.com/office/drawing/2014/main" id="{300FD130-B823-4445-B603-6646E1D4DE09}"/>
              </a:ext>
            </a:extLst>
          </p:cNvPr>
          <p:cNvPicPr>
            <a:picLocks noChangeAspect="1"/>
          </p:cNvPicPr>
          <p:nvPr/>
        </p:nvPicPr>
        <p:blipFill>
          <a:blip r:embed="rId5" cstate="print">
            <a:alphaModFix/>
            <a:extLst>
              <a:ext uri="{BEBA8EAE-BF5A-486C-A8C5-ECC9F3942E4B}">
                <a14:imgProps xmlns:a14="http://schemas.microsoft.com/office/drawing/2010/main">
                  <a14:imgLayer r:embed="rId6">
                    <a14:imgEffect>
                      <a14:sharpenSoften amount="3000"/>
                    </a14:imgEffect>
                    <a14:imgEffect>
                      <a14:colorTemperature colorTemp="7023"/>
                    </a14:imgEffect>
                    <a14:imgEffect>
                      <a14:saturation sat="248000"/>
                    </a14:imgEffect>
                    <a14:imgEffect>
                      <a14:brightnessContrast bright="12000" contrast="26000"/>
                    </a14:imgEffect>
                  </a14:imgLayer>
                </a14:imgProps>
              </a:ext>
              <a:ext uri="{28A0092B-C50C-407E-A947-70E740481C1C}">
                <a14:useLocalDpi xmlns:a14="http://schemas.microsoft.com/office/drawing/2010/main" val="0"/>
              </a:ext>
            </a:extLst>
          </a:blip>
          <a:stretch>
            <a:fillRect/>
          </a:stretch>
        </p:blipFill>
        <p:spPr>
          <a:xfrm>
            <a:off x="-1" y="5938"/>
            <a:ext cx="1727842" cy="1038736"/>
          </a:xfrm>
          <a:prstGeom prst="rect">
            <a:avLst/>
          </a:prstGeom>
          <a:noFill/>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68316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EEB3-F561-3B4D-B0F3-C8F063D0FB73}"/>
              </a:ext>
            </a:extLst>
          </p:cNvPr>
          <p:cNvSpPr>
            <a:spLocks noGrp="1"/>
          </p:cNvSpPr>
          <p:nvPr>
            <p:ph type="title"/>
          </p:nvPr>
        </p:nvSpPr>
        <p:spPr/>
        <p:txBody>
          <a:bodyPr/>
          <a:lstStyle/>
          <a:p>
            <a:r>
              <a:rPr lang="en-US" altLang="en-US" b="1" dirty="0"/>
              <a:t>Introduction for First Proposal</a:t>
            </a:r>
            <a:endParaRPr lang="en-US" dirty="0"/>
          </a:p>
        </p:txBody>
      </p:sp>
      <p:sp>
        <p:nvSpPr>
          <p:cNvPr id="4" name="TextBox 3">
            <a:extLst>
              <a:ext uri="{FF2B5EF4-FFF2-40B4-BE49-F238E27FC236}">
                <a16:creationId xmlns:a16="http://schemas.microsoft.com/office/drawing/2014/main" id="{53313163-F962-1142-9014-028778910FAB}"/>
              </a:ext>
            </a:extLst>
          </p:cNvPr>
          <p:cNvSpPr txBox="1"/>
          <p:nvPr/>
        </p:nvSpPr>
        <p:spPr>
          <a:xfrm>
            <a:off x="142874" y="838200"/>
            <a:ext cx="8924925" cy="3693319"/>
          </a:xfrm>
          <a:prstGeom prst="rect">
            <a:avLst/>
          </a:prstGeom>
          <a:noFill/>
        </p:spPr>
        <p:txBody>
          <a:bodyPr wrap="square" rtlCol="0">
            <a:spAutoFit/>
          </a:bodyPr>
          <a:lstStyle/>
          <a:p>
            <a:pPr marL="742950" lvl="1" indent="-285750">
              <a:buFont typeface="Arial" panose="020B0604020202020204" pitchFamily="34" charset="0"/>
              <a:buChar char="•"/>
            </a:pPr>
            <a:r>
              <a:rPr lang="en-US" sz="1800" dirty="0">
                <a:solidFill>
                  <a:srgbClr val="41619A"/>
                </a:solidFill>
              </a:rPr>
              <a:t>Customized Pricing Strategy</a:t>
            </a:r>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GB" sz="1800" dirty="0"/>
          </a:p>
          <a:p>
            <a:pPr marL="1257300" lvl="2" indent="-342900">
              <a:buFont typeface="Wingdings" panose="05000000000000000000" pitchFamily="2" charset="2"/>
              <a:buChar char="v"/>
            </a:pPr>
            <a:endParaRPr lang="en-GB" sz="1800" dirty="0"/>
          </a:p>
        </p:txBody>
      </p:sp>
      <p:graphicFrame>
        <p:nvGraphicFramePr>
          <p:cNvPr id="5" name="Diagram 4">
            <a:extLst>
              <a:ext uri="{FF2B5EF4-FFF2-40B4-BE49-F238E27FC236}">
                <a16:creationId xmlns:a16="http://schemas.microsoft.com/office/drawing/2014/main" id="{CAF660E4-9E15-D041-BB63-B8ECF45A3F9E}"/>
              </a:ext>
            </a:extLst>
          </p:cNvPr>
          <p:cNvGraphicFramePr/>
          <p:nvPr>
            <p:extLst>
              <p:ext uri="{D42A27DB-BD31-4B8C-83A1-F6EECF244321}">
                <p14:modId xmlns:p14="http://schemas.microsoft.com/office/powerpoint/2010/main" val="2209579701"/>
              </p:ext>
            </p:extLst>
          </p:nvPr>
        </p:nvGraphicFramePr>
        <p:xfrm>
          <a:off x="609600" y="1828800"/>
          <a:ext cx="7696200" cy="3276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423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EEB3-F561-3B4D-B0F3-C8F063D0FB73}"/>
              </a:ext>
            </a:extLst>
          </p:cNvPr>
          <p:cNvSpPr>
            <a:spLocks noGrp="1"/>
          </p:cNvSpPr>
          <p:nvPr>
            <p:ph type="title"/>
          </p:nvPr>
        </p:nvSpPr>
        <p:spPr/>
        <p:txBody>
          <a:bodyPr/>
          <a:lstStyle/>
          <a:p>
            <a:r>
              <a:rPr lang="en-US" altLang="en-US" b="1" dirty="0"/>
              <a:t>Introduction for Second Proposal</a:t>
            </a:r>
            <a:endParaRPr lang="en-US" dirty="0"/>
          </a:p>
        </p:txBody>
      </p:sp>
      <p:sp>
        <p:nvSpPr>
          <p:cNvPr id="3" name="TextBox 2">
            <a:extLst>
              <a:ext uri="{FF2B5EF4-FFF2-40B4-BE49-F238E27FC236}">
                <a16:creationId xmlns:a16="http://schemas.microsoft.com/office/drawing/2014/main" id="{DFDDFE8B-D9E6-7A4F-8BC6-3A4A33774BBA}"/>
              </a:ext>
            </a:extLst>
          </p:cNvPr>
          <p:cNvSpPr txBox="1"/>
          <p:nvPr/>
        </p:nvSpPr>
        <p:spPr>
          <a:xfrm>
            <a:off x="142874" y="838200"/>
            <a:ext cx="8924925" cy="2262671"/>
          </a:xfrm>
          <a:prstGeom prst="rect">
            <a:avLst/>
          </a:prstGeom>
          <a:noFill/>
        </p:spPr>
        <p:txBody>
          <a:bodyPr wrap="square" rtlCol="0">
            <a:spAutoFit/>
          </a:bodyPr>
          <a:lstStyle/>
          <a:p>
            <a:pPr marL="742950" lvl="1" indent="-285750">
              <a:buFont typeface="Arial" panose="020B0604020202020204" pitchFamily="34" charset="0"/>
              <a:buChar char="•"/>
            </a:pPr>
            <a:r>
              <a:rPr lang="en-GB" sz="1800" dirty="0">
                <a:solidFill>
                  <a:srgbClr val="41619A"/>
                </a:solidFill>
              </a:rPr>
              <a:t>Theft Detection</a:t>
            </a:r>
          </a:p>
          <a:p>
            <a:pPr lvl="2">
              <a:lnSpc>
                <a:spcPct val="150000"/>
              </a:lnSpc>
            </a:pPr>
            <a:r>
              <a:rPr lang="en-GB" sz="1600" dirty="0"/>
              <a:t>There are cases when household secretly modify the meter device, so that they can use the gas without paying for it.</a:t>
            </a:r>
            <a:r>
              <a:rPr lang="en-SG" sz="1600" dirty="0"/>
              <a:t> </a:t>
            </a:r>
          </a:p>
          <a:p>
            <a:pPr marL="742950" lvl="1" indent="-285750">
              <a:lnSpc>
                <a:spcPct val="150000"/>
              </a:lnSpc>
              <a:buFont typeface="Arial" panose="020B0604020202020204" pitchFamily="34" charset="0"/>
              <a:buChar char="•"/>
            </a:pPr>
            <a:r>
              <a:rPr lang="en-SG" sz="1800" dirty="0">
                <a:solidFill>
                  <a:srgbClr val="41619A"/>
                </a:solidFill>
              </a:rPr>
              <a:t>Prevent method</a:t>
            </a:r>
          </a:p>
          <a:p>
            <a:pPr lvl="2">
              <a:lnSpc>
                <a:spcPct val="150000"/>
              </a:lnSpc>
            </a:pPr>
            <a:r>
              <a:rPr lang="en-GB" sz="1600" dirty="0"/>
              <a:t>Gas companies can monitor usage pattern and identify abnormal users</a:t>
            </a:r>
            <a:r>
              <a:rPr lang="en-SG" sz="1600" dirty="0"/>
              <a:t> </a:t>
            </a:r>
          </a:p>
          <a:p>
            <a:pPr marL="742950" lvl="1" indent="-285750">
              <a:lnSpc>
                <a:spcPct val="150000"/>
              </a:lnSpc>
              <a:buFont typeface="Arial" panose="020B0604020202020204" pitchFamily="34" charset="0"/>
              <a:buChar char="•"/>
            </a:pPr>
            <a:endParaRPr lang="en-SG" sz="1600" dirty="0">
              <a:solidFill>
                <a:srgbClr val="41619A"/>
              </a:solidFill>
            </a:endParaRPr>
          </a:p>
        </p:txBody>
      </p:sp>
      <p:pic>
        <p:nvPicPr>
          <p:cNvPr id="4" name="Picture 3" descr="Chart&#10;&#10;Description automatically generated">
            <a:extLst>
              <a:ext uri="{FF2B5EF4-FFF2-40B4-BE49-F238E27FC236}">
                <a16:creationId xmlns:a16="http://schemas.microsoft.com/office/drawing/2014/main" id="{C68CD0F0-DF74-3E45-8F62-41ED43545728}"/>
              </a:ext>
            </a:extLst>
          </p:cNvPr>
          <p:cNvPicPr/>
          <p:nvPr/>
        </p:nvPicPr>
        <p:blipFill rotWithShape="1">
          <a:blip r:embed="rId2" cstate="print">
            <a:extLst>
              <a:ext uri="{28A0092B-C50C-407E-A947-70E740481C1C}">
                <a14:useLocalDpi xmlns:a14="http://schemas.microsoft.com/office/drawing/2010/main" val="0"/>
              </a:ext>
            </a:extLst>
          </a:blip>
          <a:srcRect t="8824"/>
          <a:stretch/>
        </p:blipFill>
        <p:spPr>
          <a:xfrm>
            <a:off x="300036" y="3269016"/>
            <a:ext cx="8610600" cy="2362200"/>
          </a:xfrm>
          <a:prstGeom prst="rect">
            <a:avLst/>
          </a:prstGeom>
        </p:spPr>
      </p:pic>
    </p:spTree>
    <p:extLst>
      <p:ext uri="{BB962C8B-B14F-4D97-AF65-F5344CB8AC3E}">
        <p14:creationId xmlns:p14="http://schemas.microsoft.com/office/powerpoint/2010/main" val="25147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C383C8D-F643-6740-963D-B3417639FFF1}"/>
              </a:ext>
            </a:extLst>
          </p:cNvPr>
          <p:cNvSpPr>
            <a:spLocks noGrp="1"/>
          </p:cNvSpPr>
          <p:nvPr>
            <p:ph type="title"/>
          </p:nvPr>
        </p:nvSpPr>
        <p:spPr>
          <a:xfrm>
            <a:off x="152400" y="228600"/>
            <a:ext cx="7315200" cy="404812"/>
          </a:xfrm>
        </p:spPr>
        <p:txBody>
          <a:bodyPr/>
          <a:lstStyle/>
          <a:p>
            <a:r>
              <a:rPr lang="en-US" b="1" dirty="0"/>
              <a:t>First Proposal with Linear Model</a:t>
            </a:r>
          </a:p>
        </p:txBody>
      </p:sp>
      <p:sp>
        <p:nvSpPr>
          <p:cNvPr id="3" name="TextBox 2">
            <a:extLst>
              <a:ext uri="{FF2B5EF4-FFF2-40B4-BE49-F238E27FC236}">
                <a16:creationId xmlns:a16="http://schemas.microsoft.com/office/drawing/2014/main" id="{6CAB2B98-EAEA-CC4F-B8DE-28EE6D20B787}"/>
              </a:ext>
            </a:extLst>
          </p:cNvPr>
          <p:cNvSpPr txBox="1"/>
          <p:nvPr/>
        </p:nvSpPr>
        <p:spPr>
          <a:xfrm>
            <a:off x="142874" y="838200"/>
            <a:ext cx="8924925" cy="1154675"/>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GB" sz="1600" dirty="0">
                <a:solidFill>
                  <a:srgbClr val="41619A"/>
                </a:solidFill>
              </a:rPr>
              <a:t>From Q2, we used linear regression model to predict the average hourly consumption for each of the 157 homes.</a:t>
            </a:r>
          </a:p>
          <a:p>
            <a:pPr marL="742950" lvl="1" indent="-285750">
              <a:lnSpc>
                <a:spcPct val="150000"/>
              </a:lnSpc>
              <a:buFont typeface="Arial" panose="020B0604020202020204" pitchFamily="34" charset="0"/>
              <a:buChar char="•"/>
            </a:pPr>
            <a:r>
              <a:rPr lang="en-GB" sz="1600" dirty="0">
                <a:solidFill>
                  <a:srgbClr val="41619A"/>
                </a:solidFill>
              </a:rPr>
              <a:t>Below is the average hourly consumption bar chart for all 157 homes</a:t>
            </a:r>
          </a:p>
        </p:txBody>
      </p:sp>
      <p:pic>
        <p:nvPicPr>
          <p:cNvPr id="4" name="Picture 3" descr="Chart, histogram&#10;&#10;Description automatically generated">
            <a:extLst>
              <a:ext uri="{FF2B5EF4-FFF2-40B4-BE49-F238E27FC236}">
                <a16:creationId xmlns:a16="http://schemas.microsoft.com/office/drawing/2014/main" id="{E6AD8DE5-3707-1A41-8F99-6FCEA2F47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24200"/>
            <a:ext cx="9144000" cy="1865194"/>
          </a:xfrm>
          <a:prstGeom prst="rect">
            <a:avLst/>
          </a:prstGeom>
        </p:spPr>
      </p:pic>
    </p:spTree>
    <p:extLst>
      <p:ext uri="{BB962C8B-B14F-4D97-AF65-F5344CB8AC3E}">
        <p14:creationId xmlns:p14="http://schemas.microsoft.com/office/powerpoint/2010/main" val="1392736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2874" y="219075"/>
            <a:ext cx="5724525" cy="404813"/>
          </a:xfrm>
        </p:spPr>
        <p:txBody>
          <a:bodyPr/>
          <a:lstStyle/>
          <a:p>
            <a:pPr lvl="0"/>
            <a:r>
              <a:rPr lang="en-US" b="1" dirty="0"/>
              <a:t>First Proposal with Linear Model</a:t>
            </a:r>
            <a:endParaRPr lang="en-GB" b="1" dirty="0"/>
          </a:p>
        </p:txBody>
      </p:sp>
      <p:sp>
        <p:nvSpPr>
          <p:cNvPr id="3" name="TextBox 2">
            <a:extLst>
              <a:ext uri="{FF2B5EF4-FFF2-40B4-BE49-F238E27FC236}">
                <a16:creationId xmlns:a16="http://schemas.microsoft.com/office/drawing/2014/main" id="{AF693EAE-EE7D-AE49-9035-F21B1E3A1E43}"/>
              </a:ext>
            </a:extLst>
          </p:cNvPr>
          <p:cNvSpPr txBox="1"/>
          <p:nvPr/>
        </p:nvSpPr>
        <p:spPr>
          <a:xfrm>
            <a:off x="21771" y="914400"/>
            <a:ext cx="9122229" cy="3370666"/>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GB" sz="1600" dirty="0">
                <a:solidFill>
                  <a:srgbClr val="41619A"/>
                </a:solidFill>
              </a:rPr>
              <a:t>We propose to divide all 157 homes into 4 categories based on the average monthly consumption. 30% of homes will fall in low consumption tier, 30% of homes will fall in medium consumption tier, 30% of homes will fall in high consumption tier and the rest 10% of homes will fall in extremely high consumption tier.</a:t>
            </a:r>
          </a:p>
          <a:p>
            <a:pPr lvl="2">
              <a:lnSpc>
                <a:spcPct val="150000"/>
              </a:lnSpc>
            </a:pPr>
            <a:endParaRPr lang="en-GB" sz="1600" dirty="0">
              <a:solidFill>
                <a:srgbClr val="41619A"/>
              </a:solidFill>
            </a:endParaRPr>
          </a:p>
          <a:p>
            <a:pPr marL="742950" lvl="1" indent="-285750">
              <a:lnSpc>
                <a:spcPct val="150000"/>
              </a:lnSpc>
              <a:buFont typeface="Arial" panose="020B0604020202020204" pitchFamily="34" charset="0"/>
              <a:buChar char="•"/>
            </a:pPr>
            <a:r>
              <a:rPr lang="en-GB" sz="1600" dirty="0">
                <a:solidFill>
                  <a:srgbClr val="41619A"/>
                </a:solidFill>
              </a:rPr>
              <a:t>Low consumption tier 1:                  0 – 3348 (unit: cubic meter) </a:t>
            </a:r>
            <a:br>
              <a:rPr lang="en-GB" sz="1600" dirty="0">
                <a:solidFill>
                  <a:srgbClr val="41619A"/>
                </a:solidFill>
              </a:rPr>
            </a:br>
            <a:r>
              <a:rPr lang="en-GB" sz="1600" dirty="0">
                <a:solidFill>
                  <a:srgbClr val="41619A"/>
                </a:solidFill>
              </a:rPr>
              <a:t>Medium consumption tier 2:            3348 - 4612.8 (unit: cubic meter) </a:t>
            </a:r>
            <a:br>
              <a:rPr lang="en-GB" sz="1600" dirty="0">
                <a:solidFill>
                  <a:srgbClr val="41619A"/>
                </a:solidFill>
              </a:rPr>
            </a:br>
            <a:r>
              <a:rPr lang="en-GB" sz="1600" dirty="0">
                <a:solidFill>
                  <a:srgbClr val="41619A"/>
                </a:solidFill>
              </a:rPr>
              <a:t>High consumption tier 3:                  4612.8 - 6859.68 (unit: cubic meter) </a:t>
            </a:r>
            <a:br>
              <a:rPr lang="en-GB" sz="1600" dirty="0">
                <a:solidFill>
                  <a:srgbClr val="41619A"/>
                </a:solidFill>
              </a:rPr>
            </a:br>
            <a:r>
              <a:rPr lang="en-GB" sz="1600" dirty="0">
                <a:solidFill>
                  <a:srgbClr val="41619A"/>
                </a:solidFill>
              </a:rPr>
              <a:t>Extremely high consumption 4:       6859.68 and above (unit: cubic meter) </a:t>
            </a:r>
          </a:p>
        </p:txBody>
      </p:sp>
    </p:spTree>
    <p:extLst>
      <p:ext uri="{BB962C8B-B14F-4D97-AF65-F5344CB8AC3E}">
        <p14:creationId xmlns:p14="http://schemas.microsoft.com/office/powerpoint/2010/main" val="170718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2874" y="219075"/>
            <a:ext cx="5724525" cy="404813"/>
          </a:xfrm>
        </p:spPr>
        <p:txBody>
          <a:bodyPr/>
          <a:lstStyle/>
          <a:p>
            <a:pPr lvl="0"/>
            <a:r>
              <a:rPr lang="en-US" b="1" dirty="0"/>
              <a:t>First Proposal with Linear Model</a:t>
            </a:r>
            <a:endParaRPr lang="en-GB" b="1" dirty="0"/>
          </a:p>
        </p:txBody>
      </p:sp>
      <p:sp>
        <p:nvSpPr>
          <p:cNvPr id="3" name="TextBox 2">
            <a:extLst>
              <a:ext uri="{FF2B5EF4-FFF2-40B4-BE49-F238E27FC236}">
                <a16:creationId xmlns:a16="http://schemas.microsoft.com/office/drawing/2014/main" id="{AF693EAE-EE7D-AE49-9035-F21B1E3A1E43}"/>
              </a:ext>
            </a:extLst>
          </p:cNvPr>
          <p:cNvSpPr txBox="1"/>
          <p:nvPr/>
        </p:nvSpPr>
        <p:spPr>
          <a:xfrm>
            <a:off x="0" y="838200"/>
            <a:ext cx="9122229" cy="785343"/>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GB" sz="1600" dirty="0">
                <a:solidFill>
                  <a:srgbClr val="41619A"/>
                </a:solidFill>
              </a:rPr>
              <a:t>There are 47 homes fall in tier 1, 47 homes fall in tier 2, 47 homes fall in tier 3 and 16 homes fall in tier 4. </a:t>
            </a:r>
          </a:p>
        </p:txBody>
      </p:sp>
      <p:pic>
        <p:nvPicPr>
          <p:cNvPr id="4" name="Picture 3" descr="Icon&#10;&#10;Description automatically generated">
            <a:extLst>
              <a:ext uri="{FF2B5EF4-FFF2-40B4-BE49-F238E27FC236}">
                <a16:creationId xmlns:a16="http://schemas.microsoft.com/office/drawing/2014/main" id="{DEDE25D6-3208-164E-AB09-0BD0D7824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511762"/>
            <a:ext cx="5334000" cy="2651932"/>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5E1FA07F-EEE3-674E-B75A-007561B331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4185465"/>
            <a:ext cx="8131629" cy="1992411"/>
          </a:xfrm>
          <a:prstGeom prst="rect">
            <a:avLst/>
          </a:prstGeom>
        </p:spPr>
      </p:pic>
    </p:spTree>
    <p:extLst>
      <p:ext uri="{BB962C8B-B14F-4D97-AF65-F5344CB8AC3E}">
        <p14:creationId xmlns:p14="http://schemas.microsoft.com/office/powerpoint/2010/main" val="213291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2874" y="219075"/>
            <a:ext cx="5724525" cy="404813"/>
          </a:xfrm>
        </p:spPr>
        <p:txBody>
          <a:bodyPr/>
          <a:lstStyle/>
          <a:p>
            <a:pPr lvl="0"/>
            <a:r>
              <a:rPr lang="en-US" b="1" dirty="0"/>
              <a:t>First Proposal with Linear Model</a:t>
            </a:r>
            <a:endParaRPr lang="en-GB" b="1" dirty="0"/>
          </a:p>
        </p:txBody>
      </p:sp>
      <p:sp>
        <p:nvSpPr>
          <p:cNvPr id="3" name="TextBox 2">
            <a:extLst>
              <a:ext uri="{FF2B5EF4-FFF2-40B4-BE49-F238E27FC236}">
                <a16:creationId xmlns:a16="http://schemas.microsoft.com/office/drawing/2014/main" id="{AF693EAE-EE7D-AE49-9035-F21B1E3A1E43}"/>
              </a:ext>
            </a:extLst>
          </p:cNvPr>
          <p:cNvSpPr txBox="1"/>
          <p:nvPr/>
        </p:nvSpPr>
        <p:spPr>
          <a:xfrm>
            <a:off x="-9659" y="838200"/>
            <a:ext cx="9122229" cy="3365024"/>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GB" sz="1800" dirty="0">
                <a:solidFill>
                  <a:srgbClr val="41619A"/>
                </a:solidFill>
              </a:rPr>
              <a:t>To utilise the energy more efficiently and encourage families to save and reduce the waste of energy, The gas company can set plans of different price per cubic meter for different tiers from low to high.</a:t>
            </a:r>
          </a:p>
          <a:p>
            <a:pPr marL="1200150" lvl="2" indent="-285750">
              <a:lnSpc>
                <a:spcPct val="150000"/>
              </a:lnSpc>
              <a:buFont typeface="Arial" panose="020B0604020202020204" pitchFamily="34" charset="0"/>
              <a:buChar char="•"/>
            </a:pPr>
            <a:endParaRPr lang="en-GB" sz="1800" dirty="0">
              <a:solidFill>
                <a:srgbClr val="41619A"/>
              </a:solidFill>
            </a:endParaRPr>
          </a:p>
          <a:p>
            <a:pPr marL="742950" lvl="1" indent="-285750">
              <a:lnSpc>
                <a:spcPct val="150000"/>
              </a:lnSpc>
              <a:buFont typeface="Arial" panose="020B0604020202020204" pitchFamily="34" charset="0"/>
              <a:buChar char="•"/>
            </a:pPr>
            <a:r>
              <a:rPr lang="en-GB" sz="1800" dirty="0">
                <a:solidFill>
                  <a:srgbClr val="41619A"/>
                </a:solidFill>
              </a:rPr>
              <a:t>For example, gas price for tier 1 is $0.5 / m</a:t>
            </a:r>
            <a:r>
              <a:rPr lang="en-GB" sz="1800" baseline="30000" dirty="0">
                <a:solidFill>
                  <a:srgbClr val="41619A"/>
                </a:solidFill>
              </a:rPr>
              <a:t>3</a:t>
            </a:r>
            <a:r>
              <a:rPr lang="en-GB" sz="1800" dirty="0">
                <a:solidFill>
                  <a:srgbClr val="41619A"/>
                </a:solidFill>
              </a:rPr>
              <a:t>, $0.6 / m</a:t>
            </a:r>
            <a:r>
              <a:rPr lang="en-GB" sz="1800" baseline="30000" dirty="0">
                <a:solidFill>
                  <a:srgbClr val="41619A"/>
                </a:solidFill>
              </a:rPr>
              <a:t>3 </a:t>
            </a:r>
            <a:r>
              <a:rPr lang="en-GB" sz="1800" dirty="0">
                <a:solidFill>
                  <a:srgbClr val="41619A"/>
                </a:solidFill>
              </a:rPr>
              <a:t>for tier 2, $0.7 / m</a:t>
            </a:r>
            <a:r>
              <a:rPr lang="en-GB" sz="1800" baseline="30000" dirty="0">
                <a:solidFill>
                  <a:srgbClr val="41619A"/>
                </a:solidFill>
              </a:rPr>
              <a:t>3</a:t>
            </a:r>
            <a:r>
              <a:rPr lang="en-GB" sz="1800" dirty="0">
                <a:solidFill>
                  <a:srgbClr val="41619A"/>
                </a:solidFill>
              </a:rPr>
              <a:t> for tier 3 and $1 / m</a:t>
            </a:r>
            <a:r>
              <a:rPr lang="en-GB" sz="1800" baseline="30000" dirty="0">
                <a:solidFill>
                  <a:srgbClr val="41619A"/>
                </a:solidFill>
              </a:rPr>
              <a:t>3  </a:t>
            </a:r>
            <a:r>
              <a:rPr lang="en-GB" sz="1800" dirty="0">
                <a:solidFill>
                  <a:srgbClr val="41619A"/>
                </a:solidFill>
              </a:rPr>
              <a:t>for tier 4. If your family consumption for this month is 4000, then you should pay 0.5 x 3348 + 0.6 x (4000 - 3348) = 2065.2 dollars for this month.</a:t>
            </a:r>
          </a:p>
        </p:txBody>
      </p:sp>
    </p:spTree>
    <p:extLst>
      <p:ext uri="{BB962C8B-B14F-4D97-AF65-F5344CB8AC3E}">
        <p14:creationId xmlns:p14="http://schemas.microsoft.com/office/powerpoint/2010/main" val="375752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693EAE-EE7D-AE49-9035-F21B1E3A1E43}"/>
              </a:ext>
            </a:extLst>
          </p:cNvPr>
          <p:cNvSpPr txBox="1"/>
          <p:nvPr/>
        </p:nvSpPr>
        <p:spPr>
          <a:xfrm>
            <a:off x="0" y="838200"/>
            <a:ext cx="9122229" cy="2395464"/>
          </a:xfrm>
          <a:prstGeom prst="rect">
            <a:avLst/>
          </a:prstGeom>
          <a:noFill/>
        </p:spPr>
        <p:txBody>
          <a:bodyPr wrap="square" rtlCol="0">
            <a:spAutoFit/>
          </a:bodyPr>
          <a:lstStyle/>
          <a:p>
            <a:pPr marL="742950" lvl="1" indent="-285750">
              <a:buFont typeface="Arial" panose="020B0604020202020204" pitchFamily="34" charset="0"/>
              <a:buChar char="•"/>
            </a:pPr>
            <a:r>
              <a:rPr lang="en-GB" sz="1800" dirty="0">
                <a:solidFill>
                  <a:srgbClr val="41619A"/>
                </a:solidFill>
              </a:rPr>
              <a:t>Improvement Plan:</a:t>
            </a:r>
          </a:p>
          <a:p>
            <a:pPr lvl="2">
              <a:lnSpc>
                <a:spcPct val="150000"/>
              </a:lnSpc>
            </a:pPr>
            <a:r>
              <a:rPr lang="en-US" sz="1800" dirty="0"/>
              <a:t>W</a:t>
            </a:r>
            <a:r>
              <a:rPr lang="en-GB" sz="1800" dirty="0"/>
              <a:t>e should also consider the if one family has more members, the family is supposed to consume more gas per month, so the next step is to gather the information of family members for all the 157 families. Then we can get the more accurate data by calculating the average monthly consumption per personal and set the price tiers.</a:t>
            </a:r>
          </a:p>
        </p:txBody>
      </p:sp>
      <p:sp>
        <p:nvSpPr>
          <p:cNvPr id="6" name="Title 1">
            <a:extLst>
              <a:ext uri="{FF2B5EF4-FFF2-40B4-BE49-F238E27FC236}">
                <a16:creationId xmlns:a16="http://schemas.microsoft.com/office/drawing/2014/main" id="{F62F418F-1EC0-854A-B701-192AB2A2B167}"/>
              </a:ext>
            </a:extLst>
          </p:cNvPr>
          <p:cNvSpPr>
            <a:spLocks noGrp="1"/>
          </p:cNvSpPr>
          <p:nvPr>
            <p:ph type="title"/>
          </p:nvPr>
        </p:nvSpPr>
        <p:spPr>
          <a:xfrm>
            <a:off x="142874" y="219075"/>
            <a:ext cx="5724525" cy="404813"/>
          </a:xfrm>
        </p:spPr>
        <p:txBody>
          <a:bodyPr/>
          <a:lstStyle/>
          <a:p>
            <a:pPr lvl="0"/>
            <a:r>
              <a:rPr lang="en-US" b="1" dirty="0"/>
              <a:t>First Proposal with Linear Model</a:t>
            </a:r>
            <a:endParaRPr lang="en-GB" b="1" dirty="0"/>
          </a:p>
        </p:txBody>
      </p:sp>
    </p:spTree>
    <p:extLst>
      <p:ext uri="{BB962C8B-B14F-4D97-AF65-F5344CB8AC3E}">
        <p14:creationId xmlns:p14="http://schemas.microsoft.com/office/powerpoint/2010/main" val="39345466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CIQLASTID" val="164"/>
</p:tagLst>
</file>

<file path=ppt/tags/tag2.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Title 1"/>
  <p:tag name="FORMATSSLIDEID" val="256"/>
  <p:tag name="FORMATSFILENAME" val="Standard Slides.pot"/>
  <p:tag name="POSITIONSHAPE" val="Title 1"/>
  <p:tag name="POSITIONSLIDEID" val="256"/>
  <p:tag name="SIZESHAPE" val="Title 1"/>
  <p:tag name="SIZESLIDEID" val="256"/>
</p:tagLst>
</file>

<file path=ppt/tags/tag3.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Title 1"/>
  <p:tag name="FORMATSSLIDEID" val="256"/>
  <p:tag name="FORMATSFILENAME" val="Standard Slides.pot"/>
  <p:tag name="POSITIONSHAPE" val="Title 1"/>
  <p:tag name="POSITIONSLIDEID" val="256"/>
  <p:tag name="SIZESHAPE" val="Title 1"/>
  <p:tag name="SIZESLIDEID" val="256"/>
</p:tagLst>
</file>

<file path=ppt/tags/tag4.xml><?xml version="1.0" encoding="utf-8"?>
<p:tagLst xmlns:a="http://schemas.openxmlformats.org/drawingml/2006/main" xmlns:r="http://schemas.openxmlformats.org/officeDocument/2006/relationships" xmlns:p="http://schemas.openxmlformats.org/presentationml/2006/main">
  <p:tag name="TOC" val="True"/>
</p:tagLst>
</file>

<file path=ppt/tags/tag5.xml><?xml version="1.0" encoding="utf-8"?>
<p:tagLst xmlns:a="http://schemas.openxmlformats.org/drawingml/2006/main" xmlns:r="http://schemas.openxmlformats.org/officeDocument/2006/relationships" xmlns:p="http://schemas.openxmlformats.org/presentationml/2006/main">
  <p:tag name="JUSTNUMERAL" val="True"/>
  <p:tag name="POSNALIGNVERT" val="True"/>
  <p:tag name="POSNALIGNHORIZ" val="True"/>
  <p:tag name="SIZEWIDTH" val="True"/>
  <p:tag name="SIZEHEIGHT" val="True"/>
  <p:tag name="FORMATSSHAPE" val="_TOCNumbers"/>
  <p:tag name="FORMATSFILENAME" val="Standard Slides.pot"/>
  <p:tag name="POSITIONSHAPE" val="_TOCNumbers"/>
  <p:tag name="SIZESHAPE" val="_TOCNumbers"/>
  <p:tag name="FORMATSSLIDEID" val="485"/>
  <p:tag name="POSITIONSLIDEID" val="485"/>
  <p:tag name="SIZESLIDEID" val="485"/>
</p:tagLst>
</file>

<file path=ppt/theme/theme1.xml><?xml version="1.0" encoding="utf-8"?>
<a:theme xmlns:a="http://schemas.openxmlformats.org/drawingml/2006/main" name="Blank">
  <a:themeElements>
    <a:clrScheme name="FSP">
      <a:dk1>
        <a:sysClr val="windowText" lastClr="000000"/>
      </a:dk1>
      <a:lt1>
        <a:sysClr val="window" lastClr="FFFFFF"/>
      </a:lt1>
      <a:dk2>
        <a:srgbClr val="0F243E"/>
      </a:dk2>
      <a:lt2>
        <a:srgbClr val="DBE5F1"/>
      </a:lt2>
      <a:accent1>
        <a:srgbClr val="4F81BD"/>
      </a:accent1>
      <a:accent2>
        <a:srgbClr val="C0504D"/>
      </a:accent2>
      <a:accent3>
        <a:srgbClr val="9BBB59"/>
      </a:accent3>
      <a:accent4>
        <a:srgbClr val="8064A2"/>
      </a:accent4>
      <a:accent5>
        <a:srgbClr val="37B7E9"/>
      </a:accent5>
      <a:accent6>
        <a:srgbClr val="003D7C"/>
      </a:accent6>
      <a:hlink>
        <a:srgbClr val="0000FF"/>
      </a:hlink>
      <a:folHlink>
        <a:srgbClr val="80008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lumMod val="60000"/>
            <a:lumOff val="40000"/>
          </a:schemeClr>
        </a:solidFill>
        <a:ln w="9525" cap="flat" cmpd="sng" algn="ctr">
          <a:solidFill>
            <a:schemeClr val="accent3"/>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rtlCol="0" anchor="b" anchorCtr="0" compatLnSpc="1">
        <a:prstTxWarp prst="textNoShape">
          <a:avLst/>
        </a:prstTxWarp>
      </a:bodyPr>
      <a:lstStyle>
        <a:defPPr marL="0" marR="0" indent="0" algn="ctr" defTabSz="914400" rtl="0" eaLnBrk="0" fontAlgn="base" latinLnBrk="0" hangingPunct="0">
          <a:lnSpc>
            <a:spcPct val="150000"/>
          </a:lnSpc>
          <a:spcBef>
            <a:spcPct val="50000"/>
          </a:spcBef>
          <a:spcAft>
            <a:spcPct val="0"/>
          </a:spcAft>
          <a:buClrTx/>
          <a:buSzTx/>
          <a:buFontTx/>
          <a:buNone/>
          <a:tabLst/>
          <a:defRPr sz="1400" i="1" dirty="0" err="1" smtClean="0">
            <a:latin typeface="Cambria Math" panose="020405030504060302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8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dirty="0" smtClean="0"/>
        </a:defPPr>
      </a:lstStyle>
    </a:txDef>
  </a:objectDefaults>
  <a:extraClrSchemeLst>
    <a:extraClrScheme>
      <a:clrScheme name="Blank 1">
        <a:dk1>
          <a:srgbClr val="000000"/>
        </a:dk1>
        <a:lt1>
          <a:srgbClr val="FFFFFF"/>
        </a:lt1>
        <a:dk2>
          <a:srgbClr val="000000"/>
        </a:dk2>
        <a:lt2>
          <a:srgbClr val="808080"/>
        </a:lt2>
        <a:accent1>
          <a:srgbClr val="E10000"/>
        </a:accent1>
        <a:accent2>
          <a:srgbClr val="000099"/>
        </a:accent2>
        <a:accent3>
          <a:srgbClr val="FFFFFF"/>
        </a:accent3>
        <a:accent4>
          <a:srgbClr val="000000"/>
        </a:accent4>
        <a:accent5>
          <a:srgbClr val="EEAAAA"/>
        </a:accent5>
        <a:accent6>
          <a:srgbClr val="00008A"/>
        </a:accent6>
        <a:hlink>
          <a:srgbClr val="B2B2B2"/>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 id="{8652783A-F43B-4C47-8F3C-48F967BE0382}" vid="{232EED29-0899-40B2-8969-E379F11A5395}"/>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34769</TotalTime>
  <Words>1359</Words>
  <Application>Microsoft Macintosh PowerPoint</Application>
  <PresentationFormat>On-screen Show (4:3)</PresentationFormat>
  <Paragraphs>144</Paragraphs>
  <Slides>20</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AGaramond</vt:lpstr>
      <vt:lpstr>Arial</vt:lpstr>
      <vt:lpstr>Calibri</vt:lpstr>
      <vt:lpstr>Century Gothic</vt:lpstr>
      <vt:lpstr>Courier New</vt:lpstr>
      <vt:lpstr>Palatino Linotype</vt:lpstr>
      <vt:lpstr>Times New Roman</vt:lpstr>
      <vt:lpstr>Wingdings</vt:lpstr>
      <vt:lpstr>Blank</vt:lpstr>
      <vt:lpstr>Business strategy presentation</vt:lpstr>
      <vt:lpstr>Project Group 29 : Student Proposals </vt:lpstr>
      <vt:lpstr>Agenda</vt:lpstr>
      <vt:lpstr>Introduction for First Proposal</vt:lpstr>
      <vt:lpstr>Introduction for Second Proposal</vt:lpstr>
      <vt:lpstr>First Proposal with Linear Model</vt:lpstr>
      <vt:lpstr>First Proposal with Linear Model</vt:lpstr>
      <vt:lpstr>First Proposal with Linear Model</vt:lpstr>
      <vt:lpstr>First Proposal with Linear Model</vt:lpstr>
      <vt:lpstr>First Proposal with Linear Model</vt:lpstr>
      <vt:lpstr>Prediction with LSTM Model</vt:lpstr>
      <vt:lpstr>Prediction with LSTM Model</vt:lpstr>
      <vt:lpstr>Prediction with LSTM Model</vt:lpstr>
      <vt:lpstr>Second Proposal – detect suspicious activities</vt:lpstr>
      <vt:lpstr>Second Proposal – detect suspicious activities</vt:lpstr>
      <vt:lpstr>Second Proposal – detect suspicious activities</vt:lpstr>
      <vt:lpstr>Second Proposal – detect suspicious activities</vt:lpstr>
      <vt:lpstr>Second Proposal – detect suspicious activities</vt:lpstr>
      <vt:lpstr>Second Proposal – detect suspicious activities</vt:lpstr>
      <vt:lpstr>Second Proposal – detect suspicious activities</vt:lpstr>
      <vt:lpstr>Thank you! </vt:lpstr>
    </vt:vector>
  </TitlesOfParts>
  <Manager>Nikolas_Johnson@scotiacapital.com</Manager>
  <Company>Scotia Capital,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Text  Here</dc:title>
  <dc:creator>Peter Hryniak (Scotiabank GBM)</dc:creator>
  <cp:lastModifiedBy>Zhang Guyu</cp:lastModifiedBy>
  <cp:revision>1743</cp:revision>
  <cp:lastPrinted>2012-08-08T14:42:23Z</cp:lastPrinted>
  <dcterms:created xsi:type="dcterms:W3CDTF">2012-02-01T00:05:53Z</dcterms:created>
  <dcterms:modified xsi:type="dcterms:W3CDTF">2020-11-15T15:14:36Z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ghlightLinks~0">
    <vt:lpwstr>False</vt:lpwstr>
  </property>
</Properties>
</file>