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31D05-E038-EBAD-1146-F895CA13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9B4FC-70E4-E347-473A-5CCC3657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823A0-880B-FD45-1F4C-50C87A54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3D142-08B9-9746-8400-16750AC0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541FA-C06F-0FE3-FE08-92211567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3434-99EF-3CC5-0844-C4281C9E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F66C4-84C6-6CA9-47E0-D37069793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D5418-59FD-89DE-E9A2-271197D0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4F00A-9323-13C2-A7D6-3335314A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8492D-9D04-4D55-C38F-537B2B2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5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F5552D-F90C-72CF-F99A-7AC581DA7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E4440-2FA4-728E-539E-ED65DA32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A5D6A-5344-DDEB-31EA-EC8F2427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2EA3A-FF3E-B086-B1D3-B291C0B2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82A06-255C-72C2-EBF8-E646AD4A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ADC69-2DE1-F3D5-086D-333449F6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BBACF-BA4B-BA53-3279-47AB1D0A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DAD47-521F-B5E9-6433-3CC22C4C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9346-9439-20A0-8A66-4EFB7870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6E2E-BA60-3581-15B1-DB864E0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6DC21-394F-F0F9-169B-827730AD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38428-A4F1-BFEB-BFEB-BE8C8E4C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6BA76-F12E-28FF-F21D-732ABD29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23DF6-0736-49CF-ADD2-223C80DD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24F33-A879-4E49-468C-D8044D8D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5353-41AC-7212-FEF2-79B98D94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6663-9B4C-8D83-C7C6-CB3B4459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F9C00-A7BA-D601-4118-4DC760EE4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6A432-6893-F066-EB14-347E6797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11245-0CCA-8920-90A2-A1EA4149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2FE5A-5BA1-E553-9751-650376A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EA20-DF5F-9524-8F6C-F7F5327B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C0425-C221-9BE9-3E9D-83FD6F6C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277FC-C2D3-FC7C-C1A5-D81087E1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AE2B8D-1DA3-978C-C80A-67859F1D5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70863B-C701-ED64-CD51-132B70157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D7934E-C9D7-64CF-08AE-532924BA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55801-F340-852A-5228-18255D72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E62238-13D4-262B-7A8B-9B9473C7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6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3CBE5-93F0-616A-DE9C-1FA0F1CF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257B3-55BA-439B-8D93-6AE95F11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4D0DD-20A4-7921-3D71-CE4DBA83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C538F5-6324-D31C-BC94-D2740856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0186CA-DD37-ECC4-F3ED-2735CA5A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1FAFFE-7BD4-EACF-6E62-29FBC54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12B0B-A603-F57E-C8DC-3D68DA7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C6EE5-5F38-1252-C409-B765E975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85AAA-5C7E-5967-EBD0-0FFC1512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D1E39-E06B-6D44-3C43-E23E967C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CEE6F-CE7C-A70F-38F6-9258F2BA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4B33A-6F5C-BB21-E38D-D624FF99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F3103-821C-98DF-DFFF-A2C39001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6AA9F-E5B7-BC82-4DB3-A38F35B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41647-A9ED-2509-538E-0B14373B6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F573C-AC5D-CF09-EE20-BD2003E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FE701-4696-F08B-4F65-FD23925C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7BE3A-7AB0-BAE9-4C06-4A4329D9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BF72C-0B63-2AD3-7DC8-ABA73AB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0A9A12-A500-832E-443E-919041D2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79CF7-561C-820F-CED0-008D94FD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546DC-7102-D678-FAB3-6301B5EB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CE44-386A-4416-8211-3C8F3DF251A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6FAF-71A6-0C57-9829-47D17FC5F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D4E33-44F0-0F2D-9FCE-AC4C11D40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8ED4-036E-482C-BD06-0BFEF0DA4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tmp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DC39-49F8-D3EA-F409-B6BF573DA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信号与系统实验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975BB4-A35E-5834-075B-93B0D9943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期末考试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2023.12.28-2024.1.14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03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D2F22-3B6F-66F1-52E9-8482333ED9A7}"/>
              </a:ext>
            </a:extLst>
          </p:cNvPr>
          <p:cNvSpPr txBox="1"/>
          <p:nvPr/>
        </p:nvSpPr>
        <p:spPr>
          <a:xfrm>
            <a:off x="1137574" y="1550241"/>
            <a:ext cx="9320876" cy="4201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实验目的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）通过对实际采集的语音信号进行分析和处理，获得数字信号处理实际应用的认识。</a:t>
            </a:r>
            <a:endParaRPr lang="en-US" altLang="zh-CN" sz="24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）熟悉信号的运算，包括平移与反转、相加、相乘等；掌握在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中进行信号频谱分析的基本方法；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）理解信号抽样的概念和抽样定理；掌握在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中处理语音信号的方法。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）掌握数字滤波器设计的知识，并通过对语音信号的去噪处理，获得数字滤波器实际应用的知识。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51A0E-554B-0D08-5460-BCC06029F72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91524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zh-CN" sz="28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语音信号的分析与处理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8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BE7D2-B29C-BD17-ACC8-573B08FC09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91524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zh-CN" sz="28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语音信号的分析与处理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71D6D-24BB-5A75-595A-FD0061B36F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F35482-254C-AEBB-7B01-0C5A48D68AA2}"/>
              </a:ext>
            </a:extLst>
          </p:cNvPr>
          <p:cNvSpPr txBox="1"/>
          <p:nvPr/>
        </p:nvSpPr>
        <p:spPr>
          <a:xfrm>
            <a:off x="1137574" y="1356959"/>
            <a:ext cx="9320876" cy="5090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语音信号的获取；用麦克风自行采集两段语音信号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高频噪声、人声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高频噪声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.wav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格式）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读入采集信号，观察其采样频率，并绘图采样信号。语音信号的运算，包括平移和反褶、相加、相乘；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周期信号的有限项傅里叶级数合成；（可用作仿真高频噪声源）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对语音信号进行谱分析，分析出噪声的频带。</a:t>
            </a:r>
            <a:endParaRPr lang="en-US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）连续时间信号的抽样；语音信号的抽样。</a:t>
            </a:r>
            <a:endParaRPr lang="en-US" altLang="zh-CN" sz="24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0000" indent="-720000" algn="just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）设计一滤波器，对叠加噪声的语音信号进行去噪处理。绘图并发声去噪后的信号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AED18F-B5A4-82AF-C8F3-12FB21DEBD9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54FB78C8-44A2-B90C-A004-251CAA5E5D1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3688167-C6E9-5AFE-76A7-DC12EA166F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A30793A-1C05-4595-E328-B10036EF726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3BC20D68-DADF-CB05-5352-37D7D206682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A8612B-3E29-0EB1-9EF6-933D530E5F2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849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黑体</vt:lpstr>
      <vt:lpstr>宋体</vt:lpstr>
      <vt:lpstr>Microsoft Yahei</vt:lpstr>
      <vt:lpstr>Arial</vt:lpstr>
      <vt:lpstr>Times New Roman</vt:lpstr>
      <vt:lpstr>Office 主题​​</vt:lpstr>
      <vt:lpstr>信号与系统实验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信号处理实验</dc:title>
  <dc:creator>Yang L CHINA Jun-Mei</dc:creator>
  <cp:lastModifiedBy>L CHINA Jun-Mei Yang</cp:lastModifiedBy>
  <cp:revision>4</cp:revision>
  <dcterms:created xsi:type="dcterms:W3CDTF">2023-06-28T06:55:05Z</dcterms:created>
  <dcterms:modified xsi:type="dcterms:W3CDTF">2023-12-07T14:12:10Z</dcterms:modified>
</cp:coreProperties>
</file>