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58" r:id="rId5"/>
    <p:sldId id="259" r:id="rId6"/>
    <p:sldId id="260" r:id="rId7"/>
    <p:sldId id="265" r:id="rId8"/>
    <p:sldId id="262" r:id="rId9"/>
    <p:sldId id="264" r:id="rId10"/>
    <p:sldId id="263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47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6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1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6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3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03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5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4963-5FF0-414B-9772-22CEE4EEBB93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8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242887"/>
            <a:ext cx="84296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6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52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88739" y="1505718"/>
            <a:ext cx="1154435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43174" y="1505718"/>
            <a:ext cx="116468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07854" y="1505718"/>
            <a:ext cx="116468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17914" y="1505718"/>
            <a:ext cx="1154435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72349" y="1505718"/>
            <a:ext cx="116468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37029" y="1505718"/>
            <a:ext cx="116468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217914" y="2324484"/>
            <a:ext cx="3483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1"/>
            <a:endCxn id="16" idx="3"/>
          </p:cNvCxnSpPr>
          <p:nvPr/>
        </p:nvCxnSpPr>
        <p:spPr>
          <a:xfrm>
            <a:off x="6217914" y="3143826"/>
            <a:ext cx="2319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372349" y="3943926"/>
            <a:ext cx="2319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29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524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244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23160" y="285616"/>
            <a:ext cx="8429625" cy="6372225"/>
            <a:chOff x="1223160" y="285616"/>
            <a:chExt cx="8429625" cy="6372225"/>
          </a:xfrm>
        </p:grpSpPr>
        <p:grpSp>
          <p:nvGrpSpPr>
            <p:cNvPr id="21" name="组合 20"/>
            <p:cNvGrpSpPr/>
            <p:nvPr/>
          </p:nvGrpSpPr>
          <p:grpSpPr>
            <a:xfrm>
              <a:off x="1223160" y="285616"/>
              <a:ext cx="8429625" cy="6372225"/>
              <a:chOff x="1223160" y="285616"/>
              <a:chExt cx="8429625" cy="6372225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3160" y="285616"/>
                <a:ext cx="8429625" cy="6372225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2503918" y="3503776"/>
                <a:ext cx="2965390" cy="1589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837203" y="2871388"/>
                <a:ext cx="3623417" cy="478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837203" y="3232446"/>
                <a:ext cx="2632105" cy="478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7203" y="1409390"/>
                <a:ext cx="1375874" cy="4765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60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503918" y="5195842"/>
                <a:ext cx="2965390" cy="6067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528844" y="2871388"/>
                <a:ext cx="940038" cy="68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559038" y="3420097"/>
                <a:ext cx="1324362" cy="16731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973130" y="3606801"/>
                <a:ext cx="1495752" cy="1441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554453" y="1430366"/>
                <a:ext cx="1322892" cy="1370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3479800" y="1644650"/>
              <a:ext cx="457200" cy="336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</a:rPr>
                <a:t>台面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937000" y="1644650"/>
              <a:ext cx="276077" cy="241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 smtClean="0">
                  <a:solidFill>
                    <a:srgbClr val="FF0000"/>
                  </a:solidFill>
                </a:rPr>
                <a:t>台面</a:t>
              </a:r>
              <a:endParaRPr lang="zh-CN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227951" y="1416198"/>
              <a:ext cx="307777" cy="19492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</a:rPr>
                <a:t>60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37000" y="1409389"/>
              <a:ext cx="276077" cy="2352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>
                  <a:solidFill>
                    <a:schemeClr val="tx1"/>
                  </a:solidFill>
                </a:rPr>
                <a:t>洗衣机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2832101" y="1416198"/>
              <a:ext cx="266699" cy="469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</a:rPr>
                <a:t>矮柜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503918" y="3503776"/>
              <a:ext cx="324244" cy="15895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</a:rPr>
                <a:t>餐厅柜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91125" y="3349952"/>
              <a:ext cx="272248" cy="17433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</a:rPr>
                <a:t>电视柜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522789" y="2867781"/>
              <a:ext cx="261517" cy="6934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</a:rPr>
                <a:t>柜子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201024" y="2864175"/>
              <a:ext cx="264923" cy="6934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</a:rPr>
                <a:t>柜子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477422" y="3924299"/>
              <a:ext cx="988525" cy="8445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tx1"/>
                  </a:solidFill>
                </a:rPr>
                <a:t>床</a:t>
              </a:r>
              <a:endParaRPr lang="en-US" altLang="zh-CN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</a:rPr>
                <a:t>2×1.8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8125735" y="3735844"/>
              <a:ext cx="415499" cy="194592"/>
              <a:chOff x="8130413" y="3711010"/>
              <a:chExt cx="415499" cy="19459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6" name="矩形 55"/>
              <p:cNvSpPr/>
              <p:nvPr/>
            </p:nvSpPr>
            <p:spPr>
              <a:xfrm>
                <a:off x="8201023" y="3711010"/>
                <a:ext cx="264923" cy="188682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130413" y="3720936"/>
                <a:ext cx="415499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 smtClean="0"/>
                  <a:t>床头柜</a:t>
                </a:r>
                <a:endParaRPr lang="zh-CN" altLang="en-US" sz="600" dirty="0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125735" y="4768850"/>
              <a:ext cx="415499" cy="194592"/>
              <a:chOff x="8130413" y="3711010"/>
              <a:chExt cx="415499" cy="1945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65" name="矩形 64"/>
              <p:cNvSpPr/>
              <p:nvPr/>
            </p:nvSpPr>
            <p:spPr>
              <a:xfrm>
                <a:off x="8201023" y="3711010"/>
                <a:ext cx="264923" cy="188682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8130413" y="3720936"/>
                <a:ext cx="415499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床头柜</a:t>
                </a: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4027135" y="3797424"/>
              <a:ext cx="763252" cy="1024335"/>
              <a:chOff x="4096862" y="3712660"/>
              <a:chExt cx="763252" cy="1024335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4096862" y="3712660"/>
                <a:ext cx="359513" cy="10243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沙发</a:t>
                </a: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4456430" y="4438941"/>
                <a:ext cx="403684" cy="29765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矩形 86"/>
            <p:cNvSpPr/>
            <p:nvPr/>
          </p:nvSpPr>
          <p:spPr>
            <a:xfrm>
              <a:off x="3238856" y="3976017"/>
              <a:ext cx="342303" cy="6965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餐桌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3069079" y="4406966"/>
              <a:ext cx="96509" cy="95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653910" y="4087900"/>
              <a:ext cx="96509" cy="95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654024" y="4406966"/>
              <a:ext cx="96509" cy="95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3066018" y="4087900"/>
              <a:ext cx="96509" cy="95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4652126" y="3945261"/>
              <a:ext cx="222344" cy="461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tx1"/>
                  </a:solidFill>
                </a:rPr>
                <a:t>茶几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2826385" y="3420096"/>
              <a:ext cx="750011" cy="2152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</a:rPr>
                <a:t>玄关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503918" y="5195841"/>
              <a:ext cx="327230" cy="606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</a:rPr>
                <a:t>柜子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 rot="5400000">
            <a:off x="6110499" y="4329432"/>
            <a:ext cx="654737" cy="8729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床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2×1.5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27447" y="3659980"/>
            <a:ext cx="244623" cy="746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书桌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032126" y="3420757"/>
            <a:ext cx="845219" cy="23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柜子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217333" y="1429528"/>
            <a:ext cx="654737" cy="8729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上下床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2×1.5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549102" y="1429529"/>
            <a:ext cx="244623" cy="87298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书桌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023580" y="2559593"/>
            <a:ext cx="845219" cy="23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柜子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2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23160" y="285616"/>
            <a:ext cx="8429625" cy="6372225"/>
            <a:chOff x="1223160" y="285616"/>
            <a:chExt cx="8429625" cy="6372225"/>
          </a:xfrm>
        </p:grpSpPr>
        <p:grpSp>
          <p:nvGrpSpPr>
            <p:cNvPr id="21" name="组合 20"/>
            <p:cNvGrpSpPr/>
            <p:nvPr/>
          </p:nvGrpSpPr>
          <p:grpSpPr>
            <a:xfrm>
              <a:off x="1223160" y="285616"/>
              <a:ext cx="8429625" cy="6372225"/>
              <a:chOff x="1223160" y="285616"/>
              <a:chExt cx="8429625" cy="6372225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3160" y="285616"/>
                <a:ext cx="8429625" cy="6372225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2503918" y="3503776"/>
                <a:ext cx="2965390" cy="1589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837203" y="2871388"/>
                <a:ext cx="3623417" cy="478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837203" y="3232446"/>
                <a:ext cx="2632105" cy="478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7203" y="1409390"/>
                <a:ext cx="1375874" cy="4765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60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503918" y="5195842"/>
                <a:ext cx="2965390" cy="6067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528844" y="2871388"/>
                <a:ext cx="940038" cy="68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559038" y="3420097"/>
                <a:ext cx="1324362" cy="16731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973130" y="3606801"/>
                <a:ext cx="1495752" cy="1441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554453" y="1430366"/>
                <a:ext cx="1322892" cy="1370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3479800" y="1644650"/>
              <a:ext cx="457200" cy="336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</a:rPr>
                <a:t>台面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937000" y="1644650"/>
              <a:ext cx="276077" cy="241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 smtClean="0">
                  <a:solidFill>
                    <a:srgbClr val="FF0000"/>
                  </a:solidFill>
                </a:rPr>
                <a:t>台面</a:t>
              </a:r>
              <a:endParaRPr lang="zh-CN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227951" y="1416198"/>
              <a:ext cx="307777" cy="19492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</a:rPr>
                <a:t>60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37000" y="1409389"/>
              <a:ext cx="276077" cy="2352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>
                  <a:solidFill>
                    <a:schemeClr val="tx1"/>
                  </a:solidFill>
                </a:rPr>
                <a:t>洗衣机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2832101" y="1416198"/>
              <a:ext cx="266699" cy="469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</a:rPr>
                <a:t>洗衣台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503918" y="3503776"/>
              <a:ext cx="324244" cy="15895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</a:rPr>
                <a:t>餐厅柜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91125" y="3349952"/>
              <a:ext cx="272248" cy="17433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</a:rPr>
                <a:t>电视柜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522789" y="2867781"/>
              <a:ext cx="261517" cy="6934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</a:rPr>
                <a:t>柜子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201024" y="2864175"/>
              <a:ext cx="264923" cy="6934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</a:rPr>
                <a:t>柜子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477422" y="3924299"/>
              <a:ext cx="988525" cy="8445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tx1"/>
                  </a:solidFill>
                </a:rPr>
                <a:t>床</a:t>
              </a:r>
              <a:endParaRPr lang="en-US" altLang="zh-CN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</a:rPr>
                <a:t>2×1.8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8125735" y="3735844"/>
              <a:ext cx="415499" cy="194592"/>
              <a:chOff x="8130413" y="3711010"/>
              <a:chExt cx="415499" cy="19459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6" name="矩形 55"/>
              <p:cNvSpPr/>
              <p:nvPr/>
            </p:nvSpPr>
            <p:spPr>
              <a:xfrm>
                <a:off x="8201023" y="3711010"/>
                <a:ext cx="264923" cy="188682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130413" y="3720936"/>
                <a:ext cx="415499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 smtClean="0"/>
                  <a:t>床头柜</a:t>
                </a:r>
                <a:endParaRPr lang="zh-CN" altLang="en-US" sz="600" dirty="0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125735" y="4768850"/>
              <a:ext cx="415499" cy="194592"/>
              <a:chOff x="8130413" y="3711010"/>
              <a:chExt cx="415499" cy="1945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65" name="矩形 64"/>
              <p:cNvSpPr/>
              <p:nvPr/>
            </p:nvSpPr>
            <p:spPr>
              <a:xfrm>
                <a:off x="8201023" y="3711010"/>
                <a:ext cx="264923" cy="188682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8130413" y="3720936"/>
                <a:ext cx="415499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床头柜</a:t>
                </a: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4027135" y="3797424"/>
              <a:ext cx="763252" cy="1024335"/>
              <a:chOff x="4096862" y="3712660"/>
              <a:chExt cx="763252" cy="1024335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4096862" y="3712660"/>
                <a:ext cx="359513" cy="10243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沙发</a:t>
                </a: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4456430" y="4438941"/>
                <a:ext cx="403684" cy="29765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矩形 86"/>
            <p:cNvSpPr/>
            <p:nvPr/>
          </p:nvSpPr>
          <p:spPr>
            <a:xfrm>
              <a:off x="3238856" y="3976017"/>
              <a:ext cx="342303" cy="6965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餐桌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3069079" y="4406966"/>
              <a:ext cx="96509" cy="95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653910" y="4087900"/>
              <a:ext cx="96509" cy="95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654024" y="4406966"/>
              <a:ext cx="96509" cy="95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3066018" y="4087900"/>
              <a:ext cx="96509" cy="95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4652126" y="3945261"/>
              <a:ext cx="222344" cy="461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tx1"/>
                  </a:solidFill>
                </a:rPr>
                <a:t>茶几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2826385" y="3420096"/>
              <a:ext cx="750011" cy="2152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</a:rPr>
                <a:t>玄关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503918" y="5195841"/>
              <a:ext cx="327230" cy="606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</a:rPr>
                <a:t>柜子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 rot="5400000">
            <a:off x="6105362" y="1535527"/>
            <a:ext cx="654737" cy="8729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床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2×1.5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038010" y="2567785"/>
            <a:ext cx="845219" cy="23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柜子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29070" y="3993584"/>
            <a:ext cx="740152" cy="986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上下床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2×1.5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032126" y="3410869"/>
            <a:ext cx="845219" cy="23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柜子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1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1" y="152400"/>
            <a:ext cx="2552700" cy="24287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91175" y="4838700"/>
            <a:ext cx="1047750" cy="1047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38925" y="4838700"/>
            <a:ext cx="1047750" cy="1047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43425" y="3762375"/>
            <a:ext cx="1047750" cy="2124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43425" y="3267074"/>
            <a:ext cx="1047750" cy="50006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43425" y="180975"/>
            <a:ext cx="1047750" cy="2124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91175" y="180975"/>
            <a:ext cx="1047750" cy="1047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38925" y="180975"/>
            <a:ext cx="1047750" cy="1047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43425" y="2297906"/>
            <a:ext cx="1047750" cy="9691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镂空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1175" y="4733925"/>
            <a:ext cx="2095500" cy="104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1" idx="2"/>
          </p:cNvCxnSpPr>
          <p:nvPr/>
        </p:nvCxnSpPr>
        <p:spPr>
          <a:xfrm>
            <a:off x="6115050" y="1228725"/>
            <a:ext cx="0" cy="35004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8925" y="1223964"/>
            <a:ext cx="0" cy="35004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153275" y="1228725"/>
            <a:ext cx="0" cy="35004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677150" y="1228725"/>
            <a:ext cx="0" cy="35004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591175" y="1819275"/>
            <a:ext cx="20955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591175" y="2409825"/>
            <a:ext cx="20955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581650" y="2971800"/>
            <a:ext cx="20955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581650" y="3562350"/>
            <a:ext cx="20955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591175" y="4200525"/>
            <a:ext cx="20955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6338887" y="4528907"/>
            <a:ext cx="352424" cy="17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658221" y="42693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座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543425" y="5886450"/>
            <a:ext cx="3143250" cy="32313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镂空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70491" y="2934355"/>
            <a:ext cx="2316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50x130</a:t>
            </a:r>
            <a:r>
              <a:rPr lang="zh-CN" altLang="en-US" dirty="0" smtClean="0"/>
              <a:t>，白</a:t>
            </a:r>
            <a:r>
              <a:rPr lang="en-US" altLang="zh-CN" dirty="0" smtClean="0"/>
              <a:t>+</a:t>
            </a:r>
            <a:r>
              <a:rPr lang="zh-CN" altLang="en-US" dirty="0" smtClean="0"/>
              <a:t>橡木色</a:t>
            </a:r>
            <a:endParaRPr lang="en-US" altLang="zh-CN" dirty="0" smtClean="0"/>
          </a:p>
          <a:p>
            <a:r>
              <a:rPr lang="zh-CN" altLang="en-US" dirty="0" smtClean="0"/>
              <a:t>打排钻（</a:t>
            </a:r>
            <a:r>
              <a:rPr lang="en-US" altLang="zh-CN" dirty="0" err="1" smtClean="0"/>
              <a:t>32cm</a:t>
            </a:r>
            <a:r>
              <a:rPr lang="zh-CN" altLang="en-US" dirty="0" smtClean="0"/>
              <a:t>间隔）</a:t>
            </a:r>
            <a:endParaRPr lang="en-US" altLang="zh-CN" dirty="0" smtClean="0"/>
          </a:p>
          <a:p>
            <a:r>
              <a:rPr lang="zh-CN" altLang="en-US" dirty="0" smtClean="0"/>
              <a:t>反弹器海蒂斯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601075" y="3267074"/>
            <a:ext cx="1047750" cy="50006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601075" y="2297906"/>
            <a:ext cx="1047750" cy="9691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镂空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638903" y="4733925"/>
            <a:ext cx="2105422" cy="914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10172700" y="1228725"/>
            <a:ext cx="0" cy="35004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0696575" y="1223964"/>
            <a:ext cx="0" cy="35004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1210925" y="1228725"/>
            <a:ext cx="0" cy="35004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1734800" y="1228725"/>
            <a:ext cx="0" cy="35004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9648825" y="1819275"/>
            <a:ext cx="20955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9648825" y="2409825"/>
            <a:ext cx="20955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639300" y="2971800"/>
            <a:ext cx="20955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639300" y="3562350"/>
            <a:ext cx="20955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648825" y="4200525"/>
            <a:ext cx="20955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8601075" y="5886450"/>
            <a:ext cx="3143250" cy="32313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镂空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093289" y="5912604"/>
            <a:ext cx="400110" cy="2750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8601075" y="5553075"/>
            <a:ext cx="3133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8601075" y="5212794"/>
            <a:ext cx="3133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1721147" y="5526643"/>
            <a:ext cx="400110" cy="27507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11712019" y="5222914"/>
            <a:ext cx="400110" cy="27507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1702097" y="4853582"/>
            <a:ext cx="400110" cy="27507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sp>
        <p:nvSpPr>
          <p:cNvPr id="67" name="文本框 66"/>
          <p:cNvSpPr txBox="1"/>
          <p:nvPr/>
        </p:nvSpPr>
        <p:spPr>
          <a:xfrm>
            <a:off x="8093289" y="3410386"/>
            <a:ext cx="400110" cy="2750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sp>
        <p:nvSpPr>
          <p:cNvPr id="68" name="文本框 67"/>
          <p:cNvSpPr txBox="1"/>
          <p:nvPr/>
        </p:nvSpPr>
        <p:spPr>
          <a:xfrm>
            <a:off x="8105775" y="2669579"/>
            <a:ext cx="400110" cy="2750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400" dirty="0" smtClean="0"/>
              <a:t>40</a:t>
            </a:r>
            <a:endParaRPr lang="zh-CN" altLang="en-US" sz="1400" dirty="0"/>
          </a:p>
        </p:txBody>
      </p:sp>
      <p:sp>
        <p:nvSpPr>
          <p:cNvPr id="69" name="文本框 68"/>
          <p:cNvSpPr txBox="1"/>
          <p:nvPr/>
        </p:nvSpPr>
        <p:spPr>
          <a:xfrm>
            <a:off x="8093289" y="4178935"/>
            <a:ext cx="400110" cy="2750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400" dirty="0" smtClean="0"/>
              <a:t>32</a:t>
            </a:r>
            <a:endParaRPr lang="zh-CN" altLang="en-US" sz="1400" dirty="0"/>
          </a:p>
        </p:txBody>
      </p:sp>
      <p:cxnSp>
        <p:nvCxnSpPr>
          <p:cNvPr id="71" name="直接连接符 70"/>
          <p:cNvCxnSpPr/>
          <p:nvPr/>
        </p:nvCxnSpPr>
        <p:spPr>
          <a:xfrm>
            <a:off x="9648824" y="869980"/>
            <a:ext cx="20669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9648824" y="529699"/>
            <a:ext cx="20669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11743538" y="887016"/>
            <a:ext cx="400110" cy="27507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sp>
        <p:nvSpPr>
          <p:cNvPr id="78" name="文本框 77"/>
          <p:cNvSpPr txBox="1"/>
          <p:nvPr/>
        </p:nvSpPr>
        <p:spPr>
          <a:xfrm>
            <a:off x="11734410" y="583287"/>
            <a:ext cx="400110" cy="27507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sp>
        <p:nvSpPr>
          <p:cNvPr id="79" name="文本框 78"/>
          <p:cNvSpPr txBox="1"/>
          <p:nvPr/>
        </p:nvSpPr>
        <p:spPr>
          <a:xfrm>
            <a:off x="11724488" y="213955"/>
            <a:ext cx="400110" cy="27507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cxnSp>
        <p:nvCxnSpPr>
          <p:cNvPr id="80" name="直接连接符 79"/>
          <p:cNvCxnSpPr/>
          <p:nvPr/>
        </p:nvCxnSpPr>
        <p:spPr>
          <a:xfrm>
            <a:off x="8601075" y="869980"/>
            <a:ext cx="10513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8601075" y="1223964"/>
            <a:ext cx="1051351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8587949" y="529699"/>
            <a:ext cx="10513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601075" y="1596372"/>
            <a:ext cx="10513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601075" y="1950356"/>
            <a:ext cx="10513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587552" y="4803263"/>
            <a:ext cx="10513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600678" y="180384"/>
            <a:ext cx="0" cy="609075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9648824" y="1223964"/>
            <a:ext cx="0" cy="354637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42" idx="3"/>
          </p:cNvCxnSpPr>
          <p:nvPr/>
        </p:nvCxnSpPr>
        <p:spPr>
          <a:xfrm flipH="1">
            <a:off x="11743538" y="4779673"/>
            <a:ext cx="787" cy="149146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600678" y="180384"/>
            <a:ext cx="31428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9648824" y="1223964"/>
            <a:ext cx="20947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11743538" y="180384"/>
            <a:ext cx="0" cy="10435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209550" y="152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玄关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543618" y="6209585"/>
            <a:ext cx="3143250" cy="32313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镂空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600484" y="6211899"/>
            <a:ext cx="3143250" cy="32313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镂空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093289" y="6245502"/>
            <a:ext cx="400110" cy="2750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 rotWithShape="1">
          <a:blip r:embed="rId3"/>
          <a:srcRect t="46105"/>
          <a:stretch/>
        </p:blipFill>
        <p:spPr>
          <a:xfrm>
            <a:off x="279263" y="2625954"/>
            <a:ext cx="2046260" cy="1982879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1" y="4577032"/>
            <a:ext cx="2305049" cy="2119718"/>
          </a:xfrm>
          <a:prstGeom prst="rect">
            <a:avLst/>
          </a:prstGeom>
        </p:spPr>
      </p:pic>
      <p:sp>
        <p:nvSpPr>
          <p:cNvPr id="112" name="右大括号 111"/>
          <p:cNvSpPr/>
          <p:nvPr/>
        </p:nvSpPr>
        <p:spPr>
          <a:xfrm rot="5400000">
            <a:off x="6520493" y="341158"/>
            <a:ext cx="236467" cy="2057797"/>
          </a:xfrm>
          <a:prstGeom prst="rightBrace">
            <a:avLst>
              <a:gd name="adj1" fmla="val 4484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6414205" y="147744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≥</a:t>
            </a:r>
            <a:r>
              <a:rPr lang="en-US" altLang="zh-CN" dirty="0" smtClean="0"/>
              <a:t>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0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43317" y="3477796"/>
            <a:ext cx="577218" cy="299630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14343" y="3477796"/>
            <a:ext cx="1076325" cy="71983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490668" y="3477796"/>
            <a:ext cx="1076325" cy="71983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566992" y="3477796"/>
            <a:ext cx="1076325" cy="71983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14343" y="5929533"/>
            <a:ext cx="1076325" cy="306446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抽屉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490668" y="5929533"/>
            <a:ext cx="1076325" cy="306446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抽屉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566992" y="5929533"/>
            <a:ext cx="1076325" cy="306446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抽屉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500069" y="4264304"/>
            <a:ext cx="3038475" cy="15525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电视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220535" y="3477796"/>
            <a:ext cx="586739" cy="299630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97753" y="3477796"/>
            <a:ext cx="586739" cy="299630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/>
          <p:cNvCxnSpPr>
            <a:stCxn id="34" idx="1"/>
            <a:endCxn id="34" idx="3"/>
          </p:cNvCxnSpPr>
          <p:nvPr/>
        </p:nvCxnSpPr>
        <p:spPr>
          <a:xfrm>
            <a:off x="5797753" y="4975951"/>
            <a:ext cx="586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865050" y="5307451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洗地机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4643317" y="4197629"/>
            <a:ext cx="1741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643317" y="4975950"/>
            <a:ext cx="1154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43317" y="5716318"/>
            <a:ext cx="1154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256232" y="5155051"/>
            <a:ext cx="128259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6474024" y="5155051"/>
            <a:ext cx="32385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695003" y="49759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插座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837126" y="3477796"/>
            <a:ext cx="577218" cy="299630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59907" y="3477796"/>
            <a:ext cx="577218" cy="299630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65952" y="4526948"/>
            <a:ext cx="1148391" cy="719833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镂空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59907" y="4045229"/>
            <a:ext cx="1154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110573" y="429010"/>
            <a:ext cx="576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550" y="152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电视墙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5" y="693677"/>
            <a:ext cx="4146386" cy="228880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365822" y="1958317"/>
            <a:ext cx="3038475" cy="15525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电视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086713" y="3617973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白</a:t>
            </a:r>
            <a:r>
              <a:rPr lang="en-US" altLang="zh-CN" dirty="0" smtClean="0"/>
              <a:t>+</a:t>
            </a:r>
            <a:r>
              <a:rPr lang="zh-CN" altLang="en-US" dirty="0" smtClean="0"/>
              <a:t>黑色，反弹器</a:t>
            </a:r>
            <a:endParaRPr lang="en-US" altLang="zh-CN" dirty="0" smtClean="0"/>
          </a:p>
          <a:p>
            <a:r>
              <a:rPr lang="zh-CN" altLang="en-US" dirty="0" smtClean="0"/>
              <a:t>抽屉做黑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118833" y="429007"/>
            <a:ext cx="4680929" cy="1080000"/>
            <a:chOff x="5485273" y="429008"/>
            <a:chExt cx="4314489" cy="719834"/>
          </a:xfrm>
        </p:grpSpPr>
        <p:sp>
          <p:nvSpPr>
            <p:cNvPr id="13" name="矩形 12"/>
            <p:cNvSpPr/>
            <p:nvPr/>
          </p:nvSpPr>
          <p:spPr>
            <a:xfrm>
              <a:off x="6563436" y="429009"/>
              <a:ext cx="1080000" cy="7198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641599" y="429009"/>
              <a:ext cx="1080000" cy="7198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719762" y="429008"/>
              <a:ext cx="1080000" cy="7198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485273" y="429009"/>
              <a:ext cx="1080000" cy="7198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9790574" y="429009"/>
            <a:ext cx="1080000" cy="43200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3" b="46755"/>
          <a:stretch/>
        </p:blipFill>
        <p:spPr>
          <a:xfrm>
            <a:off x="1655062" y="281056"/>
            <a:ext cx="3167180" cy="215354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110572" y="4029011"/>
            <a:ext cx="4680000" cy="720000"/>
            <a:chOff x="5152990" y="4029011"/>
            <a:chExt cx="4637582" cy="720000"/>
          </a:xfrm>
        </p:grpSpPr>
        <p:sp>
          <p:nvSpPr>
            <p:cNvPr id="16" name="矩形 15"/>
            <p:cNvSpPr/>
            <p:nvPr/>
          </p:nvSpPr>
          <p:spPr>
            <a:xfrm>
              <a:off x="8246994" y="4029011"/>
              <a:ext cx="1543578" cy="720000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抽屉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6698851" y="4029011"/>
              <a:ext cx="1543578" cy="720000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抽屉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5152990" y="4029011"/>
              <a:ext cx="1550843" cy="720000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抽屉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520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2887973" y="391748"/>
            <a:ext cx="5364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9550" y="152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餐厅柜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69974" y="393667"/>
            <a:ext cx="890018" cy="158041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0621" y="390190"/>
            <a:ext cx="900806" cy="7233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976" y="395746"/>
            <a:ext cx="900000" cy="217728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87434" y="3271639"/>
            <a:ext cx="883448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61427" y="1113495"/>
            <a:ext cx="1800000" cy="3600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双开门冰箱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89149" y="2913495"/>
            <a:ext cx="890546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60353" y="2561853"/>
            <a:ext cx="894623" cy="21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5007" y="239952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白</a:t>
            </a:r>
            <a:r>
              <a:rPr lang="en-US" altLang="zh-CN" dirty="0" smtClean="0"/>
              <a:t>+</a:t>
            </a:r>
            <a:r>
              <a:rPr lang="zh-CN" altLang="en-US" dirty="0" smtClean="0"/>
              <a:t>橡木色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217168" y="693676"/>
            <a:ext cx="45719" cy="7048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8934447" y="790575"/>
            <a:ext cx="371478" cy="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305925" y="538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电源面板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562716" y="390190"/>
            <a:ext cx="900806" cy="7233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87435" y="395746"/>
            <a:ext cx="900000" cy="217728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892812" y="2544761"/>
            <a:ext cx="894623" cy="21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76265" y="3271639"/>
            <a:ext cx="883448" cy="14401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669010" y="2911748"/>
            <a:ext cx="890546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88871" y="395863"/>
            <a:ext cx="881102" cy="158041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5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52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阳台柜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3490" y="924309"/>
            <a:ext cx="764630" cy="15045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8120" y="924309"/>
            <a:ext cx="777242" cy="15045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3490" y="2428873"/>
            <a:ext cx="764630" cy="149174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8120" y="2428873"/>
            <a:ext cx="777242" cy="149174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22415" y="924309"/>
            <a:ext cx="764630" cy="15045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87045" y="924309"/>
            <a:ext cx="777242" cy="15045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22415" y="2428873"/>
            <a:ext cx="764630" cy="149174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87045" y="2428873"/>
            <a:ext cx="777242" cy="149174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887045" y="3562350"/>
            <a:ext cx="777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7045" y="3200400"/>
            <a:ext cx="777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887045" y="2066925"/>
            <a:ext cx="777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887045" y="1733550"/>
            <a:ext cx="777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887045" y="1371600"/>
            <a:ext cx="777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887045" y="2838450"/>
            <a:ext cx="777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122415" y="3200400"/>
            <a:ext cx="777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109803" y="1733550"/>
            <a:ext cx="777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293490" y="4622209"/>
            <a:ext cx="23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反弹器</a:t>
            </a:r>
            <a:endParaRPr lang="en-US" altLang="zh-CN" dirty="0" smtClean="0"/>
          </a:p>
          <a:p>
            <a:r>
              <a:rPr lang="zh-CN" altLang="en-US" dirty="0" smtClean="0"/>
              <a:t>打排钻（</a:t>
            </a:r>
            <a:r>
              <a:rPr lang="en-US" altLang="zh-CN" dirty="0" err="1" smtClean="0"/>
              <a:t>32cm</a:t>
            </a:r>
            <a:r>
              <a:rPr lang="zh-CN" altLang="en-US" dirty="0" smtClean="0"/>
              <a:t>间隔）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1" y="718732"/>
            <a:ext cx="4947606" cy="45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9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52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主卧衣帽间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3490" y="924309"/>
            <a:ext cx="76463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8120" y="924309"/>
            <a:ext cx="777242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35362" y="924309"/>
            <a:ext cx="777242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93490" y="3629025"/>
            <a:ext cx="76463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58120" y="2486025"/>
            <a:ext cx="777242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93490" y="3914775"/>
            <a:ext cx="76463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50940" y="924309"/>
            <a:ext cx="76463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15570" y="924309"/>
            <a:ext cx="777242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92812" y="924309"/>
            <a:ext cx="777242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50940" y="3629025"/>
            <a:ext cx="76463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15570" y="2486025"/>
            <a:ext cx="777242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50940" y="3914775"/>
            <a:ext cx="76463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750940" y="2038350"/>
            <a:ext cx="764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305424" y="3267075"/>
            <a:ext cx="764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292812" y="2038350"/>
            <a:ext cx="764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515570" y="1676400"/>
            <a:ext cx="764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528182" y="3514725"/>
            <a:ext cx="764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37039" y="924309"/>
            <a:ext cx="768449" cy="2342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372474" y="924309"/>
            <a:ext cx="783680" cy="2342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837040" y="3267075"/>
            <a:ext cx="2319114" cy="93345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镂空（行李箱）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75439" y="924693"/>
            <a:ext cx="1154435" cy="2342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429874" y="924693"/>
            <a:ext cx="1164680" cy="2342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275440" y="3267459"/>
            <a:ext cx="2319114" cy="93345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镂空（行李箱）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9275439" y="1743075"/>
            <a:ext cx="2319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9270316" y="2533650"/>
            <a:ext cx="2319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2" y="4772025"/>
            <a:ext cx="13239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7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52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儿童房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43702" y="152401"/>
            <a:ext cx="777242" cy="11807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2766" y="152401"/>
            <a:ext cx="777242" cy="11807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0944" y="152401"/>
            <a:ext cx="777242" cy="11807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2438" y="904491"/>
            <a:ext cx="768506" cy="42862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镂空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47277" y="2247518"/>
            <a:ext cx="777242" cy="11807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66460" y="2181226"/>
            <a:ext cx="2331726" cy="66674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47277" y="2247516"/>
            <a:ext cx="777242" cy="295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637264" y="3544068"/>
            <a:ext cx="1154435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91699" y="3544068"/>
            <a:ext cx="116468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956379" y="3544068"/>
            <a:ext cx="116468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8637264" y="4362834"/>
            <a:ext cx="3483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0" idx="1"/>
            <a:endCxn id="31" idx="3"/>
          </p:cNvCxnSpPr>
          <p:nvPr/>
        </p:nvCxnSpPr>
        <p:spPr>
          <a:xfrm>
            <a:off x="8637264" y="5182176"/>
            <a:ext cx="2319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637264" y="6467476"/>
            <a:ext cx="1154435" cy="3528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37264" y="6114668"/>
            <a:ext cx="1154435" cy="3528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99092" y="3544068"/>
            <a:ext cx="1154435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53527" y="3544068"/>
            <a:ext cx="116468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18207" y="3544068"/>
            <a:ext cx="116468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099092" y="6467476"/>
            <a:ext cx="1154435" cy="3528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99092" y="6114668"/>
            <a:ext cx="1154435" cy="3528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918331" y="152399"/>
            <a:ext cx="1154435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906902" y="904490"/>
            <a:ext cx="3491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901779" y="1695065"/>
            <a:ext cx="1164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1901779" y="2498370"/>
            <a:ext cx="1164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0956378" y="5873959"/>
            <a:ext cx="1164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3066460" y="541821"/>
            <a:ext cx="2331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330825" y="2186105"/>
            <a:ext cx="67361" cy="1242509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217</Words>
  <Application>Microsoft Office PowerPoint</Application>
  <PresentationFormat>宽屏</PresentationFormat>
  <Paragraphs>138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李鑫垚</dc:creator>
  <cp:lastModifiedBy>李鑫垚</cp:lastModifiedBy>
  <cp:revision>66</cp:revision>
  <dcterms:created xsi:type="dcterms:W3CDTF">2021-11-29T02:23:57Z</dcterms:created>
  <dcterms:modified xsi:type="dcterms:W3CDTF">2022-02-16T07:56:13Z</dcterms:modified>
</cp:coreProperties>
</file>