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1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4963-5FF0-414B-9772-22CEE4EEBB9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42887"/>
            <a:ext cx="8429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14550" y="561975"/>
            <a:ext cx="584835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3300" y="561975"/>
            <a:ext cx="2990850" cy="3657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>
            <a:off x="5038725" y="561975"/>
            <a:ext cx="0" cy="3657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8277225" y="561975"/>
            <a:ext cx="161925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53475" y="22061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2370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12353" y="50112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3900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4876263" y="1875891"/>
            <a:ext cx="324924" cy="5848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4977079" y="2834493"/>
            <a:ext cx="123292" cy="2990850"/>
          </a:xfrm>
          <a:prstGeom prst="rightBrace">
            <a:avLst>
              <a:gd name="adj1" fmla="val 52305"/>
              <a:gd name="adj2" fmla="val 49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12353" y="43629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1950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1"/>
          </p:cNvCxnSpPr>
          <p:nvPr/>
        </p:nvCxnSpPr>
        <p:spPr>
          <a:xfrm>
            <a:off x="3543300" y="2390775"/>
            <a:ext cx="29908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60" y="285616"/>
            <a:ext cx="8429625" cy="637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3918" y="3503776"/>
            <a:ext cx="2965390" cy="158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7203" y="2871388"/>
            <a:ext cx="3623417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37203" y="3232446"/>
            <a:ext cx="2632105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7203" y="1409390"/>
            <a:ext cx="1375874" cy="47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3918" y="5195842"/>
            <a:ext cx="2965390" cy="60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28844" y="2871388"/>
            <a:ext cx="940038" cy="6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59038" y="3420097"/>
            <a:ext cx="1324362" cy="1673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73130" y="3606801"/>
            <a:ext cx="1495752" cy="144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4453" y="1430366"/>
            <a:ext cx="1322892" cy="137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79800" y="1879910"/>
            <a:ext cx="457200" cy="101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台面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37000" y="1644650"/>
            <a:ext cx="276077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>
                <a:solidFill>
                  <a:srgbClr val="FF0000"/>
                </a:solidFill>
              </a:rPr>
              <a:t>台面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27951" y="1416198"/>
            <a:ext cx="307777" cy="1949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60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37000" y="1409389"/>
            <a:ext cx="276077" cy="235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>
                <a:solidFill>
                  <a:schemeClr val="tx1"/>
                </a:solidFill>
              </a:rPr>
              <a:t>洗衣机</a:t>
            </a:r>
          </a:p>
        </p:txBody>
      </p:sp>
      <p:sp>
        <p:nvSpPr>
          <p:cNvPr id="37" name="矩形 36"/>
          <p:cNvSpPr/>
          <p:nvPr/>
        </p:nvSpPr>
        <p:spPr>
          <a:xfrm>
            <a:off x="2832101" y="1416198"/>
            <a:ext cx="266699" cy="4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洗衣台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03918" y="3503776"/>
            <a:ext cx="324244" cy="1589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餐厅柜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91125" y="3349952"/>
            <a:ext cx="272248" cy="174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电视柜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2789" y="2867781"/>
            <a:ext cx="261517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01024" y="2864175"/>
            <a:ext cx="264923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34157" y="3933699"/>
            <a:ext cx="925200" cy="83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96345" y="3735844"/>
            <a:ext cx="264923" cy="188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125735" y="3745770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 smtClean="0"/>
              <a:t>床头柜</a:t>
            </a:r>
            <a:endParaRPr lang="zh-CN" altLang="en-US" sz="600" dirty="0"/>
          </a:p>
        </p:txBody>
      </p:sp>
      <p:sp>
        <p:nvSpPr>
          <p:cNvPr id="65" name="矩形 64"/>
          <p:cNvSpPr/>
          <p:nvPr/>
        </p:nvSpPr>
        <p:spPr>
          <a:xfrm>
            <a:off x="8196345" y="4768850"/>
            <a:ext cx="264923" cy="18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25735" y="4778776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床头柜</a:t>
            </a:r>
          </a:p>
        </p:txBody>
      </p:sp>
      <p:sp>
        <p:nvSpPr>
          <p:cNvPr id="70" name="矩形 69"/>
          <p:cNvSpPr/>
          <p:nvPr/>
        </p:nvSpPr>
        <p:spPr>
          <a:xfrm>
            <a:off x="4027135" y="3797424"/>
            <a:ext cx="359513" cy="1024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沙发</a:t>
            </a:r>
          </a:p>
        </p:txBody>
      </p:sp>
      <p:sp>
        <p:nvSpPr>
          <p:cNvPr id="71" name="矩形 70"/>
          <p:cNvSpPr/>
          <p:nvPr/>
        </p:nvSpPr>
        <p:spPr>
          <a:xfrm>
            <a:off x="4386703" y="4523705"/>
            <a:ext cx="403684" cy="29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238856" y="3976017"/>
            <a:ext cx="342303" cy="69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餐桌</a:t>
            </a:r>
          </a:p>
        </p:txBody>
      </p:sp>
      <p:sp>
        <p:nvSpPr>
          <p:cNvPr id="88" name="矩形 87"/>
          <p:cNvSpPr/>
          <p:nvPr/>
        </p:nvSpPr>
        <p:spPr>
          <a:xfrm>
            <a:off x="3069079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653910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654024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066018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52126" y="3945261"/>
            <a:ext cx="222344" cy="46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茶几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26385" y="3420096"/>
            <a:ext cx="750011" cy="21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鞋柜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503918" y="5195841"/>
            <a:ext cx="327230" cy="606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6105362" y="1535527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38010" y="2567785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8595" y="3993584"/>
            <a:ext cx="740152" cy="98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上下床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32126" y="3410869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1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1" y="152400"/>
            <a:ext cx="2552700" cy="24287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175" y="4838700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8925" y="4838700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3425" y="3762375"/>
            <a:ext cx="1047750" cy="2124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3267074"/>
            <a:ext cx="1047750" cy="500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80975"/>
            <a:ext cx="1047750" cy="2124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1175" y="180975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8925" y="180975"/>
            <a:ext cx="1047750" cy="1047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3425" y="2297906"/>
            <a:ext cx="1047750" cy="9691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1175" y="4733925"/>
            <a:ext cx="2095500" cy="10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</p:cNvCxnSpPr>
          <p:nvPr/>
        </p:nvCxnSpPr>
        <p:spPr>
          <a:xfrm>
            <a:off x="611505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8925" y="1223964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3275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7715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91175" y="181927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91175" y="24098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81650" y="297180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81650" y="356235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91175" y="42005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38887" y="4528907"/>
            <a:ext cx="352424" cy="17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58221" y="4269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座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43425" y="5886450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70491" y="2934355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50x130</a:t>
            </a:r>
            <a:r>
              <a:rPr lang="zh-CN" altLang="en-US" dirty="0" smtClean="0"/>
              <a:t>，白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橡木色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en-US" altLang="zh-CN" dirty="0" smtClean="0"/>
          </a:p>
          <a:p>
            <a:r>
              <a:rPr lang="zh-CN" altLang="en-US" dirty="0" smtClean="0"/>
              <a:t>反弹器海蒂斯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01075" y="3267074"/>
            <a:ext cx="1047750" cy="500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01075" y="2297906"/>
            <a:ext cx="1047750" cy="96916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38903" y="4733925"/>
            <a:ext cx="2105422" cy="914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017270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0696575" y="1223964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210925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734800" y="1228725"/>
            <a:ext cx="0" cy="35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648825" y="181927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648825" y="24098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639300" y="297180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639300" y="3562350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648825" y="4200525"/>
            <a:ext cx="20955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601075" y="5886450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93289" y="5912604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8601075" y="5553075"/>
            <a:ext cx="3133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601075" y="5212794"/>
            <a:ext cx="3133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1721147" y="5526643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1712019" y="5222914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1702097" y="4853582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8093289" y="3410386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105775" y="2669579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8093289" y="4178935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32</a:t>
            </a:r>
            <a:endParaRPr lang="zh-CN" altLang="en-US" sz="1400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9648824" y="869980"/>
            <a:ext cx="206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648824" y="529699"/>
            <a:ext cx="206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1743538" y="887016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1734410" y="583287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1724488" y="213955"/>
            <a:ext cx="400110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8601075" y="869980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601075" y="1223964"/>
            <a:ext cx="1051351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587949" y="529699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601075" y="1596372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601075" y="1950356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587552" y="4803263"/>
            <a:ext cx="10513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600678" y="180384"/>
            <a:ext cx="0" cy="6090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648824" y="1223964"/>
            <a:ext cx="0" cy="35463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2" idx="3"/>
          </p:cNvCxnSpPr>
          <p:nvPr/>
        </p:nvCxnSpPr>
        <p:spPr>
          <a:xfrm flipH="1">
            <a:off x="11743538" y="4779673"/>
            <a:ext cx="787" cy="14914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600678" y="180384"/>
            <a:ext cx="31428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648824" y="1223964"/>
            <a:ext cx="20947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743538" y="180384"/>
            <a:ext cx="0" cy="10435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玄关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43618" y="6209585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600484" y="6211899"/>
            <a:ext cx="3143250" cy="32313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93289" y="6245502"/>
            <a:ext cx="400110" cy="2750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t="46105"/>
          <a:stretch/>
        </p:blipFill>
        <p:spPr>
          <a:xfrm>
            <a:off x="279263" y="2625954"/>
            <a:ext cx="2046260" cy="1982879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4577032"/>
            <a:ext cx="2305049" cy="2119718"/>
          </a:xfrm>
          <a:prstGeom prst="rect">
            <a:avLst/>
          </a:prstGeom>
        </p:spPr>
      </p:pic>
      <p:sp>
        <p:nvSpPr>
          <p:cNvPr id="112" name="右大括号 111"/>
          <p:cNvSpPr/>
          <p:nvPr/>
        </p:nvSpPr>
        <p:spPr>
          <a:xfrm rot="5400000">
            <a:off x="6520493" y="341158"/>
            <a:ext cx="236467" cy="2057797"/>
          </a:xfrm>
          <a:prstGeom prst="rightBrace">
            <a:avLst>
              <a:gd name="adj1" fmla="val 448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414205" y="14774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≥</a:t>
            </a:r>
            <a:r>
              <a:rPr lang="en-US" altLang="zh-CN" dirty="0" smtClean="0"/>
              <a:t>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862745" y="1369047"/>
            <a:ext cx="576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5" y="693677"/>
            <a:ext cx="4146386" cy="22888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61144" y="3068929"/>
            <a:ext cx="2793600" cy="163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r>
              <a:rPr lang="en-US" altLang="zh-CN" dirty="0" smtClean="0"/>
              <a:t>70</a:t>
            </a:r>
            <a:r>
              <a:rPr lang="zh-CN" altLang="en-US" dirty="0" smtClean="0"/>
              <a:t>寸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155x90.5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23148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3183" y="1369046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9272" y="1369044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71005" y="1369045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62390" y="1369046"/>
            <a:ext cx="961200" cy="4320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3" b="46755"/>
          <a:stretch/>
        </p:blipFill>
        <p:spPr>
          <a:xfrm>
            <a:off x="987428" y="3391725"/>
            <a:ext cx="3167180" cy="21535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50099" y="5147616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453842" y="5143853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62744" y="5147617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 rot="5400000">
            <a:off x="7685646" y="3501427"/>
            <a:ext cx="130213" cy="576000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2037" y="6462671"/>
            <a:ext cx="535724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320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10930071" y="1369044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1306879" y="33443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870752" y="4065738"/>
            <a:ext cx="961200" cy="1079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94196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16200000">
            <a:off x="5291842" y="710584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9927" y="810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>
            <a:off x="9744896" y="1369044"/>
            <a:ext cx="127480" cy="125952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849649" y="1813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63" name="右大括号 62"/>
          <p:cNvSpPr/>
          <p:nvPr/>
        </p:nvSpPr>
        <p:spPr>
          <a:xfrm rot="16200000">
            <a:off x="10091489" y="765017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929574" y="86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5" name="右大括号 64"/>
          <p:cNvSpPr/>
          <p:nvPr/>
        </p:nvSpPr>
        <p:spPr>
          <a:xfrm rot="16200000">
            <a:off x="5299851" y="3461708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137936" y="3561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7" name="右大括号 66"/>
          <p:cNvSpPr/>
          <p:nvPr/>
        </p:nvSpPr>
        <p:spPr>
          <a:xfrm>
            <a:off x="5926018" y="4065738"/>
            <a:ext cx="127480" cy="106574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030246" y="4421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69" name="右大括号 68"/>
          <p:cNvSpPr/>
          <p:nvPr/>
        </p:nvSpPr>
        <p:spPr>
          <a:xfrm flipH="1">
            <a:off x="4670056" y="5131482"/>
            <a:ext cx="106442" cy="55237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04996" y="5232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1" name="右大括号 70"/>
          <p:cNvSpPr/>
          <p:nvPr/>
        </p:nvSpPr>
        <p:spPr>
          <a:xfrm rot="5400000" flipV="1">
            <a:off x="10082647" y="5315682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929696" y="58041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73" name="右大括号 72"/>
          <p:cNvSpPr/>
          <p:nvPr/>
        </p:nvSpPr>
        <p:spPr>
          <a:xfrm rot="5400000">
            <a:off x="7221336" y="3376967"/>
            <a:ext cx="68570" cy="4785756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054431" y="5804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2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887973" y="391748"/>
            <a:ext cx="5364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3647" y="387178"/>
            <a:ext cx="890018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7430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2419" y="396918"/>
            <a:ext cx="900000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1107" y="3265150"/>
            <a:ext cx="883448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7430" y="1194762"/>
            <a:ext cx="1800000" cy="351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双开门冰箱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90.8x190.5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预留</a:t>
            </a:r>
            <a:r>
              <a:rPr lang="en-US" altLang="zh-CN" dirty="0" err="1" smtClean="0">
                <a:solidFill>
                  <a:schemeClr val="bg1"/>
                </a:solidFill>
              </a:rPr>
              <a:t>100x195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822" y="2907006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7411" y="2554122"/>
            <a:ext cx="894623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302151" y="1998317"/>
            <a:ext cx="371478" cy="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73629" y="1746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电源面板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350316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1108" y="389256"/>
            <a:ext cx="900000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96485" y="3262776"/>
            <a:ext cx="894623" cy="14354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79938" y="3265150"/>
            <a:ext cx="883448" cy="1440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72683" y="2905259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92544" y="389374"/>
            <a:ext cx="881102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大括号 21"/>
          <p:cNvSpPr/>
          <p:nvPr/>
        </p:nvSpPr>
        <p:spPr>
          <a:xfrm rot="5400000">
            <a:off x="5494687" y="3030088"/>
            <a:ext cx="167560" cy="5364538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10605" y="5731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289</a:t>
            </a:r>
          </a:p>
        </p:txBody>
      </p:sp>
      <p:sp>
        <p:nvSpPr>
          <p:cNvPr id="24" name="右大括号 23"/>
          <p:cNvSpPr/>
          <p:nvPr/>
        </p:nvSpPr>
        <p:spPr>
          <a:xfrm>
            <a:off x="8777790" y="391747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53805" y="23670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94451" y="1746590"/>
            <a:ext cx="45719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8316739" y="391747"/>
            <a:ext cx="186327" cy="803015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503066" y="608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>
          <a:xfrm>
            <a:off x="6478184" y="396919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49516" y="12908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6478184" y="2565967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49516" y="3459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16200000">
            <a:off x="774103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59917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16200000">
            <a:off x="6848152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706286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595068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80882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5951" y="134237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沙贝灰</a:t>
            </a:r>
            <a:r>
              <a:rPr lang="en-US" altLang="zh-CN" dirty="0" smtClean="0"/>
              <a:t>+</a:t>
            </a:r>
            <a:r>
              <a:rPr lang="zh-CN" altLang="en-US" dirty="0" smtClean="0"/>
              <a:t>山核胡桃</a:t>
            </a:r>
            <a:endParaRPr lang="en-US" altLang="zh-CN" dirty="0" smtClean="0"/>
          </a:p>
          <a:p>
            <a:r>
              <a:rPr lang="zh-CN" altLang="en-US" dirty="0" smtClean="0"/>
              <a:t>深</a:t>
            </a:r>
            <a:r>
              <a:rPr lang="en-US" altLang="zh-CN" dirty="0" err="1" smtClean="0"/>
              <a:t>40cm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6198" y="2903905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/>
        </p:nvSpPr>
        <p:spPr>
          <a:xfrm flipH="1">
            <a:off x="2661731" y="2903904"/>
            <a:ext cx="161475" cy="1794367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109857" y="36164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100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4156395" y="3520043"/>
            <a:ext cx="142138" cy="266253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59602" y="495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139</a:t>
            </a:r>
          </a:p>
        </p:txBody>
      </p:sp>
      <p:sp>
        <p:nvSpPr>
          <p:cNvPr id="50" name="右大括号 49"/>
          <p:cNvSpPr/>
          <p:nvPr/>
        </p:nvSpPr>
        <p:spPr>
          <a:xfrm rot="5400000">
            <a:off x="5944572" y="4410758"/>
            <a:ext cx="125777" cy="897464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98108" y="49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7277948" y="3949206"/>
            <a:ext cx="151417" cy="1794929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139727" y="4903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6" name="右大括号 55"/>
          <p:cNvSpPr/>
          <p:nvPr/>
        </p:nvSpPr>
        <p:spPr>
          <a:xfrm flipH="1">
            <a:off x="2638508" y="396919"/>
            <a:ext cx="233699" cy="1574260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258036" y="994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88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右大括号 60"/>
          <p:cNvSpPr/>
          <p:nvPr/>
        </p:nvSpPr>
        <p:spPr>
          <a:xfrm flipH="1">
            <a:off x="2678428" y="1998317"/>
            <a:ext cx="172328" cy="87351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231116" y="2239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52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412" y="26091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镂空背板：</a:t>
            </a:r>
            <a:endParaRPr lang="en-US" altLang="zh-CN" dirty="0" smtClean="0"/>
          </a:p>
          <a:p>
            <a:r>
              <a:rPr lang="en-US" altLang="zh-CN" dirty="0" smtClean="0"/>
              <a:t>0.52*1.39*299=216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43933"/>
              </p:ext>
            </p:extLst>
          </p:nvPr>
        </p:nvGraphicFramePr>
        <p:xfrm>
          <a:off x="8358985" y="4897057"/>
          <a:ext cx="42141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716"/>
                <a:gridCol w="1404716"/>
                <a:gridCol w="1404716"/>
              </a:tblGrid>
              <a:tr h="365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总价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0.52*1.39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216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2980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3196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阳台柜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3490" y="2428873"/>
            <a:ext cx="764630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8120" y="2428873"/>
            <a:ext cx="777242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2415" y="924309"/>
            <a:ext cx="764630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7045" y="924309"/>
            <a:ext cx="777242" cy="1504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2415" y="2428873"/>
            <a:ext cx="764630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7045" y="2428873"/>
            <a:ext cx="777242" cy="1491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887045" y="35623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7045" y="32004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87045" y="2066925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7045" y="17335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87045" y="13716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87045" y="28384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22415" y="320040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09803" y="1733550"/>
            <a:ext cx="777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93490" y="4622209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反弹器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718732"/>
            <a:ext cx="4947606" cy="45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主卧衣帽间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536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349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812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349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094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557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9281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094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1557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094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50940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05424" y="326707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92812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15570" y="167640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8182" y="351472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7039" y="924309"/>
            <a:ext cx="768449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72474" y="924309"/>
            <a:ext cx="783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37040" y="3267075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5439" y="924693"/>
            <a:ext cx="1154435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29874" y="924693"/>
            <a:ext cx="1164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75440" y="3267459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275439" y="1743075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270316" y="2533650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2" y="4772025"/>
            <a:ext cx="1323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儿童房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3702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2766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944" y="152401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2438" y="904491"/>
            <a:ext cx="768506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镂空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7277" y="2247518"/>
            <a:ext cx="777242" cy="1180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6460" y="2181226"/>
            <a:ext cx="2331726" cy="6667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7277" y="2247516"/>
            <a:ext cx="777242" cy="295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37264" y="354406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91699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956379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637264" y="4362834"/>
            <a:ext cx="348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1"/>
            <a:endCxn id="31" idx="3"/>
          </p:cNvCxnSpPr>
          <p:nvPr/>
        </p:nvCxnSpPr>
        <p:spPr>
          <a:xfrm>
            <a:off x="8637264" y="518217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637264" y="6467476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7264" y="6114668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99092" y="354406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3527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18207" y="354406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99092" y="6467476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99092" y="6114668"/>
            <a:ext cx="1154435" cy="3528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18331" y="152399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906902" y="904490"/>
            <a:ext cx="3491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901779" y="1695065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901779" y="2498370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956378" y="5873959"/>
            <a:ext cx="116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066460" y="541821"/>
            <a:ext cx="2331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330825" y="2186105"/>
            <a:ext cx="67361" cy="124250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8739" y="150571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3174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854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17914" y="1505718"/>
            <a:ext cx="1154435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72349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7029" y="1505718"/>
            <a:ext cx="116468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217914" y="2324484"/>
            <a:ext cx="348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1"/>
            <a:endCxn id="16" idx="3"/>
          </p:cNvCxnSpPr>
          <p:nvPr/>
        </p:nvCxnSpPr>
        <p:spPr>
          <a:xfrm>
            <a:off x="6217914" y="314382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372349" y="3943926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222</Words>
  <Application>Microsoft Office PowerPoint</Application>
  <PresentationFormat>宽屏</PresentationFormat>
  <Paragraphs>145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李鑫垚</dc:creator>
  <cp:lastModifiedBy>李鑫垚</cp:lastModifiedBy>
  <cp:revision>84</cp:revision>
  <dcterms:created xsi:type="dcterms:W3CDTF">2021-11-29T02:23:57Z</dcterms:created>
  <dcterms:modified xsi:type="dcterms:W3CDTF">2022-02-23T09:52:23Z</dcterms:modified>
</cp:coreProperties>
</file>