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2" r:id="rId7"/>
    <p:sldId id="269" r:id="rId8"/>
    <p:sldId id="271" r:id="rId9"/>
    <p:sldId id="272" r:id="rId10"/>
    <p:sldId id="270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>
        <p:scale>
          <a:sx n="125" d="100"/>
          <a:sy n="125" d="100"/>
        </p:scale>
        <p:origin x="432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7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1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4963-5FF0-414B-9772-22CEE4EEBB9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42887"/>
            <a:ext cx="84296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37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10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60" y="285616"/>
            <a:ext cx="8429625" cy="637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03918" y="3503776"/>
            <a:ext cx="2965390" cy="158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7203" y="2871388"/>
            <a:ext cx="3623417" cy="47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37203" y="3232446"/>
            <a:ext cx="2632105" cy="47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7203" y="1409390"/>
            <a:ext cx="1375874" cy="47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3918" y="5195842"/>
            <a:ext cx="2965390" cy="606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28844" y="2871388"/>
            <a:ext cx="940038" cy="6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59038" y="3420097"/>
            <a:ext cx="1324362" cy="1673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73130" y="3606801"/>
            <a:ext cx="1495752" cy="144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54453" y="1430366"/>
            <a:ext cx="1322892" cy="137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832101" y="1416198"/>
            <a:ext cx="266699" cy="4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洗衣台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03918" y="3503776"/>
            <a:ext cx="239570" cy="1589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餐厅柜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91125" y="3349952"/>
            <a:ext cx="272248" cy="1743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电视柜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22789" y="2867781"/>
            <a:ext cx="261517" cy="69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01024" y="2864175"/>
            <a:ext cx="264923" cy="69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534157" y="3933699"/>
            <a:ext cx="925200" cy="83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96345" y="3735844"/>
            <a:ext cx="264923" cy="188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125735" y="3745770"/>
            <a:ext cx="41549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" dirty="0" smtClean="0"/>
              <a:t>床头柜</a:t>
            </a:r>
            <a:endParaRPr lang="zh-CN" altLang="en-US" sz="600" dirty="0"/>
          </a:p>
        </p:txBody>
      </p:sp>
      <p:sp>
        <p:nvSpPr>
          <p:cNvPr id="65" name="矩形 64"/>
          <p:cNvSpPr/>
          <p:nvPr/>
        </p:nvSpPr>
        <p:spPr>
          <a:xfrm>
            <a:off x="8196345" y="4768850"/>
            <a:ext cx="264923" cy="188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125735" y="4778776"/>
            <a:ext cx="41549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床头柜</a:t>
            </a:r>
          </a:p>
        </p:txBody>
      </p:sp>
      <p:sp>
        <p:nvSpPr>
          <p:cNvPr id="70" name="矩形 69"/>
          <p:cNvSpPr/>
          <p:nvPr/>
        </p:nvSpPr>
        <p:spPr>
          <a:xfrm>
            <a:off x="4027135" y="3797424"/>
            <a:ext cx="359513" cy="1024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沙发</a:t>
            </a:r>
          </a:p>
        </p:txBody>
      </p:sp>
      <p:sp>
        <p:nvSpPr>
          <p:cNvPr id="71" name="矩形 70"/>
          <p:cNvSpPr/>
          <p:nvPr/>
        </p:nvSpPr>
        <p:spPr>
          <a:xfrm>
            <a:off x="4386703" y="4523705"/>
            <a:ext cx="403684" cy="29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238856" y="3976017"/>
            <a:ext cx="342303" cy="69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餐桌</a:t>
            </a:r>
          </a:p>
        </p:txBody>
      </p:sp>
      <p:sp>
        <p:nvSpPr>
          <p:cNvPr id="88" name="矩形 87"/>
          <p:cNvSpPr/>
          <p:nvPr/>
        </p:nvSpPr>
        <p:spPr>
          <a:xfrm>
            <a:off x="3069079" y="4406966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653910" y="4087900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3654024" y="4406966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066018" y="4087900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652126" y="3945261"/>
            <a:ext cx="222344" cy="46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茶几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 rot="5400000">
            <a:off x="2759709" y="3498355"/>
            <a:ext cx="311000" cy="163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>
                <a:solidFill>
                  <a:srgbClr val="FF0000"/>
                </a:solidFill>
              </a:rPr>
              <a:t>鞋柜</a:t>
            </a:r>
            <a:endParaRPr lang="zh-CN" altLang="en-US" sz="5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 rot="5400000">
            <a:off x="6105362" y="1535527"/>
            <a:ext cx="654737" cy="872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38010" y="2567785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8595" y="3993584"/>
            <a:ext cx="740152" cy="986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上下床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32126" y="3410869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1" y="152400"/>
            <a:ext cx="2552700" cy="2428783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270491" y="2934355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50x130</a:t>
            </a:r>
            <a:r>
              <a:rPr lang="zh-CN" altLang="en-US" dirty="0" smtClean="0"/>
              <a:t>，白</a:t>
            </a:r>
            <a:r>
              <a:rPr lang="en-US" altLang="zh-CN" dirty="0" smtClean="0"/>
              <a:t>+</a:t>
            </a:r>
            <a:r>
              <a:rPr lang="zh-CN" altLang="en-US" dirty="0" smtClean="0"/>
              <a:t>橡木色</a:t>
            </a:r>
            <a:endParaRPr lang="en-US" altLang="zh-CN" dirty="0" smtClean="0"/>
          </a:p>
          <a:p>
            <a:r>
              <a:rPr lang="zh-CN" altLang="en-US" dirty="0" smtClean="0"/>
              <a:t>打排钻（</a:t>
            </a:r>
            <a:r>
              <a:rPr lang="en-US" altLang="zh-CN" dirty="0" err="1" smtClean="0"/>
              <a:t>32cm</a:t>
            </a:r>
            <a:r>
              <a:rPr lang="zh-CN" altLang="en-US" dirty="0" smtClean="0"/>
              <a:t>间隔）</a:t>
            </a:r>
            <a:endParaRPr lang="en-US" altLang="zh-CN" dirty="0" smtClean="0"/>
          </a:p>
          <a:p>
            <a:r>
              <a:rPr lang="zh-CN" altLang="en-US" dirty="0" smtClean="0"/>
              <a:t>反弹器海蒂斯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209550" y="152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玄关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t="46105"/>
          <a:stretch/>
        </p:blipFill>
        <p:spPr>
          <a:xfrm>
            <a:off x="279263" y="2625954"/>
            <a:ext cx="2046260" cy="1982879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1" y="4577032"/>
            <a:ext cx="2305049" cy="21197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b="8876"/>
          <a:stretch/>
        </p:blipFill>
        <p:spPr>
          <a:xfrm>
            <a:off x="4852987" y="521732"/>
            <a:ext cx="6962775" cy="4574143"/>
          </a:xfrm>
          <a:prstGeom prst="rect">
            <a:avLst/>
          </a:prstGeom>
        </p:spPr>
      </p:pic>
      <p:sp>
        <p:nvSpPr>
          <p:cNvPr id="15" name="左大括号 14"/>
          <p:cNvSpPr/>
          <p:nvPr/>
        </p:nvSpPr>
        <p:spPr>
          <a:xfrm rot="16200000">
            <a:off x="9976550" y="4090100"/>
            <a:ext cx="257175" cy="22687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37275" y="53530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862745" y="1369047"/>
            <a:ext cx="576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电视墙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5" y="693677"/>
            <a:ext cx="4146386" cy="22888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61144" y="3068929"/>
            <a:ext cx="2793600" cy="1630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电视</a:t>
            </a:r>
            <a:r>
              <a:rPr lang="en-US" altLang="zh-CN" dirty="0" smtClean="0"/>
              <a:t>70</a:t>
            </a:r>
            <a:r>
              <a:rPr lang="zh-CN" altLang="en-US" dirty="0" smtClean="0"/>
              <a:t>寸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155x90.5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23148" y="1368567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83183" y="1369046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39272" y="1369044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71005" y="1369045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662390" y="1369046"/>
            <a:ext cx="961200" cy="4320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3" b="46755"/>
          <a:stretch/>
        </p:blipFill>
        <p:spPr>
          <a:xfrm>
            <a:off x="987428" y="3391725"/>
            <a:ext cx="3167180" cy="21535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050099" y="5147616"/>
            <a:ext cx="1598400" cy="540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453842" y="5143853"/>
            <a:ext cx="1598400" cy="540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862744" y="5147617"/>
            <a:ext cx="1598400" cy="540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 rot="5400000">
            <a:off x="7685646" y="3501427"/>
            <a:ext cx="130213" cy="5760001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12037" y="6462671"/>
            <a:ext cx="535724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320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10930071" y="1369044"/>
            <a:ext cx="376015" cy="432000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1306879" y="33443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870752" y="4065738"/>
            <a:ext cx="961200" cy="1079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694196" y="1368567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右大括号 58"/>
          <p:cNvSpPr/>
          <p:nvPr/>
        </p:nvSpPr>
        <p:spPr>
          <a:xfrm rot="16200000">
            <a:off x="5291842" y="710584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129927" y="8107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61" name="右大括号 60"/>
          <p:cNvSpPr/>
          <p:nvPr/>
        </p:nvSpPr>
        <p:spPr>
          <a:xfrm>
            <a:off x="9744896" y="1369044"/>
            <a:ext cx="127480" cy="125952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849649" y="1813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63" name="右大括号 62"/>
          <p:cNvSpPr/>
          <p:nvPr/>
        </p:nvSpPr>
        <p:spPr>
          <a:xfrm rot="16200000">
            <a:off x="10091489" y="765017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929574" y="865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65" name="右大括号 64"/>
          <p:cNvSpPr/>
          <p:nvPr/>
        </p:nvSpPr>
        <p:spPr>
          <a:xfrm rot="16200000">
            <a:off x="5299851" y="3461708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137936" y="3561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67" name="右大括号 66"/>
          <p:cNvSpPr/>
          <p:nvPr/>
        </p:nvSpPr>
        <p:spPr>
          <a:xfrm>
            <a:off x="5926018" y="4065738"/>
            <a:ext cx="127480" cy="106574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030246" y="4421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69" name="右大括号 68"/>
          <p:cNvSpPr/>
          <p:nvPr/>
        </p:nvSpPr>
        <p:spPr>
          <a:xfrm flipH="1">
            <a:off x="4670056" y="5131482"/>
            <a:ext cx="106442" cy="552372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304996" y="5232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1" name="右大括号 70"/>
          <p:cNvSpPr/>
          <p:nvPr/>
        </p:nvSpPr>
        <p:spPr>
          <a:xfrm rot="5400000" flipV="1">
            <a:off x="10082647" y="5315682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9929696" y="58041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73" name="右大括号 72"/>
          <p:cNvSpPr/>
          <p:nvPr/>
        </p:nvSpPr>
        <p:spPr>
          <a:xfrm rot="5400000">
            <a:off x="7221336" y="3376967"/>
            <a:ext cx="68570" cy="4785756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054431" y="58041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2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887973" y="391748"/>
            <a:ext cx="5364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3647" y="387178"/>
            <a:ext cx="890018" cy="158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57430" y="391748"/>
            <a:ext cx="900806" cy="81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62419" y="396918"/>
            <a:ext cx="900000" cy="21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91107" y="3265150"/>
            <a:ext cx="883448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57430" y="1194762"/>
            <a:ext cx="1800000" cy="3510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双开门冰箱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90.8x190.5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预留</a:t>
            </a:r>
            <a:r>
              <a:rPr lang="en-US" altLang="zh-CN" dirty="0" err="1" smtClean="0">
                <a:solidFill>
                  <a:schemeClr val="bg1"/>
                </a:solidFill>
              </a:rPr>
              <a:t>100x195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2822" y="2907006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67411" y="2554122"/>
            <a:ext cx="894623" cy="21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302151" y="1998317"/>
            <a:ext cx="371478" cy="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73629" y="1746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电源面板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350316" y="391748"/>
            <a:ext cx="900806" cy="81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1108" y="389256"/>
            <a:ext cx="900000" cy="158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896485" y="3262776"/>
            <a:ext cx="894623" cy="14354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79938" y="3265150"/>
            <a:ext cx="883448" cy="1440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672683" y="2905259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92544" y="389374"/>
            <a:ext cx="881102" cy="158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右大括号 21"/>
          <p:cNvSpPr/>
          <p:nvPr/>
        </p:nvSpPr>
        <p:spPr>
          <a:xfrm rot="5400000">
            <a:off x="5494687" y="3030088"/>
            <a:ext cx="167560" cy="5364538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10605" y="5731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289</a:t>
            </a:r>
          </a:p>
        </p:txBody>
      </p:sp>
      <p:sp>
        <p:nvSpPr>
          <p:cNvPr id="24" name="右大括号 23"/>
          <p:cNvSpPr/>
          <p:nvPr/>
        </p:nvSpPr>
        <p:spPr>
          <a:xfrm>
            <a:off x="8777790" y="391747"/>
            <a:ext cx="376015" cy="432000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153805" y="23670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194451" y="1746590"/>
            <a:ext cx="45719" cy="704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>
            <a:off x="8316739" y="391747"/>
            <a:ext cx="186327" cy="803015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503066" y="608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33" name="右大括号 32"/>
          <p:cNvSpPr/>
          <p:nvPr/>
        </p:nvSpPr>
        <p:spPr>
          <a:xfrm>
            <a:off x="6478184" y="396919"/>
            <a:ext cx="125284" cy="2157204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49516" y="12908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右大括号 34"/>
          <p:cNvSpPr/>
          <p:nvPr/>
        </p:nvSpPr>
        <p:spPr>
          <a:xfrm>
            <a:off x="6478184" y="2565967"/>
            <a:ext cx="125284" cy="2157204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49516" y="34599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16200000">
            <a:off x="7741038" y="-129760"/>
            <a:ext cx="118125" cy="902043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599172" y="-32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39" name="右大括号 38"/>
          <p:cNvSpPr/>
          <p:nvPr/>
        </p:nvSpPr>
        <p:spPr>
          <a:xfrm rot="16200000">
            <a:off x="6848152" y="-129760"/>
            <a:ext cx="118125" cy="902043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706286" y="-32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41" name="右大括号 40"/>
          <p:cNvSpPr/>
          <p:nvPr/>
        </p:nvSpPr>
        <p:spPr>
          <a:xfrm rot="16200000">
            <a:off x="5950688" y="-129760"/>
            <a:ext cx="118125" cy="902043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808822" y="-32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5951" y="134237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沙贝灰</a:t>
            </a:r>
            <a:r>
              <a:rPr lang="en-US" altLang="zh-CN" dirty="0" smtClean="0"/>
              <a:t>+</a:t>
            </a:r>
            <a:r>
              <a:rPr lang="zh-CN" altLang="en-US" dirty="0" smtClean="0"/>
              <a:t>山核胡桃</a:t>
            </a:r>
            <a:endParaRPr lang="en-US" altLang="zh-CN" dirty="0" smtClean="0"/>
          </a:p>
          <a:p>
            <a:r>
              <a:rPr lang="zh-CN" altLang="en-US" dirty="0" smtClean="0"/>
              <a:t>深</a:t>
            </a:r>
            <a:r>
              <a:rPr lang="en-US" altLang="zh-CN" dirty="0" err="1" smtClean="0"/>
              <a:t>40cm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餐厅柜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96198" y="2903905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右大括号 43"/>
          <p:cNvSpPr/>
          <p:nvPr/>
        </p:nvSpPr>
        <p:spPr>
          <a:xfrm flipH="1">
            <a:off x="2661731" y="2903904"/>
            <a:ext cx="161475" cy="1794367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109857" y="36164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100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右大括号 45"/>
          <p:cNvSpPr/>
          <p:nvPr/>
        </p:nvSpPr>
        <p:spPr>
          <a:xfrm rot="5400000">
            <a:off x="4156395" y="3520043"/>
            <a:ext cx="142138" cy="2662531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959602" y="49547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139</a:t>
            </a:r>
          </a:p>
        </p:txBody>
      </p:sp>
      <p:sp>
        <p:nvSpPr>
          <p:cNvPr id="50" name="右大括号 49"/>
          <p:cNvSpPr/>
          <p:nvPr/>
        </p:nvSpPr>
        <p:spPr>
          <a:xfrm rot="5400000">
            <a:off x="5944572" y="4410758"/>
            <a:ext cx="125777" cy="897464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798108" y="49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52" name="右大括号 51"/>
          <p:cNvSpPr/>
          <p:nvPr/>
        </p:nvSpPr>
        <p:spPr>
          <a:xfrm rot="5400000">
            <a:off x="7277948" y="3949206"/>
            <a:ext cx="151417" cy="1794929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139727" y="4903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56" name="右大括号 55"/>
          <p:cNvSpPr/>
          <p:nvPr/>
        </p:nvSpPr>
        <p:spPr>
          <a:xfrm flipH="1">
            <a:off x="2638508" y="396919"/>
            <a:ext cx="233699" cy="1574260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258036" y="994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88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右大括号 60"/>
          <p:cNvSpPr/>
          <p:nvPr/>
        </p:nvSpPr>
        <p:spPr>
          <a:xfrm flipH="1">
            <a:off x="2678428" y="1998317"/>
            <a:ext cx="172328" cy="873512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231116" y="22398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52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412" y="2609134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镂空背板：</a:t>
            </a:r>
            <a:endParaRPr lang="en-US" altLang="zh-CN" dirty="0" smtClean="0"/>
          </a:p>
          <a:p>
            <a:r>
              <a:rPr lang="en-US" altLang="zh-CN" dirty="0" smtClean="0"/>
              <a:t>0.52*1.39*299=216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11760"/>
              </p:ext>
            </p:extLst>
          </p:nvPr>
        </p:nvGraphicFramePr>
        <p:xfrm>
          <a:off x="7734659" y="5000215"/>
          <a:ext cx="42141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716"/>
                <a:gridCol w="1404716"/>
                <a:gridCol w="1404716"/>
              </a:tblGrid>
              <a:tr h="3652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总价</a:t>
                      </a:r>
                      <a:endParaRPr lang="zh-CN" altLang="en-US" dirty="0"/>
                    </a:p>
                  </a:txBody>
                  <a:tcPr/>
                </a:tc>
              </a:tr>
              <a:tr h="3652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0.52*1.39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216</a:t>
                      </a:r>
                      <a:endParaRPr lang="zh-CN" altLang="en-US" dirty="0"/>
                    </a:p>
                  </a:txBody>
                  <a:tcPr/>
                </a:tc>
              </a:tr>
              <a:tr h="3652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2980</a:t>
                      </a:r>
                      <a:endParaRPr lang="zh-CN" altLang="en-US" dirty="0"/>
                    </a:p>
                  </a:txBody>
                  <a:tcPr/>
                </a:tc>
              </a:tr>
              <a:tr h="3652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3196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主卧衣帽间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3490" y="924309"/>
            <a:ext cx="76463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8120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5362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3490" y="362902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8120" y="2486025"/>
            <a:ext cx="777242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93490" y="391477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0940" y="924309"/>
            <a:ext cx="76463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15570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92812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0940" y="362902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15570" y="2486025"/>
            <a:ext cx="777242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50940" y="391477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750940" y="203835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305424" y="3267075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292812" y="203835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15570" y="167640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8182" y="3514725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37039" y="924309"/>
            <a:ext cx="768449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72474" y="924309"/>
            <a:ext cx="783680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37040" y="3267075"/>
            <a:ext cx="2319114" cy="933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镂空（行李箱）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5439" y="924693"/>
            <a:ext cx="1154435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429874" y="924693"/>
            <a:ext cx="1164680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75440" y="3267459"/>
            <a:ext cx="2319114" cy="933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镂空（行李箱）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275439" y="1743075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270316" y="2533650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2" y="4772025"/>
            <a:ext cx="13239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5" y="453683"/>
            <a:ext cx="7629525" cy="3933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19687" y="2799898"/>
            <a:ext cx="1042586" cy="96879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819686" y="3140580"/>
            <a:ext cx="103404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069331" y="2625163"/>
            <a:ext cx="87119" cy="9263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58616" y="3095418"/>
            <a:ext cx="97521" cy="97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76060" y="3379863"/>
            <a:ext cx="182556" cy="153824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插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6305246" y="3388030"/>
            <a:ext cx="182556" cy="153824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座</a:t>
            </a:r>
            <a:endParaRPr lang="zh-CN" altLang="en-US" sz="1200" dirty="0"/>
          </a:p>
        </p:txBody>
      </p:sp>
      <p:sp>
        <p:nvSpPr>
          <p:cNvPr id="24" name="椭圆 23"/>
          <p:cNvSpPr/>
          <p:nvPr/>
        </p:nvSpPr>
        <p:spPr>
          <a:xfrm>
            <a:off x="5742774" y="3533687"/>
            <a:ext cx="153824" cy="1538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06938" y="1004507"/>
            <a:ext cx="1555334" cy="1040193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5828818" y="1004507"/>
            <a:ext cx="0" cy="10401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1"/>
          </p:cNvCxnSpPr>
          <p:nvPr/>
        </p:nvCxnSpPr>
        <p:spPr>
          <a:xfrm flipV="1">
            <a:off x="5306938" y="1514980"/>
            <a:ext cx="1546789" cy="9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936268" y="1760157"/>
            <a:ext cx="0" cy="2337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85900" y="1714500"/>
            <a:ext cx="95250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320435" y="2625164"/>
            <a:ext cx="484764" cy="895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 rot="16200000">
            <a:off x="1143000" y="2568403"/>
            <a:ext cx="95250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935786" y="2906837"/>
            <a:ext cx="0" cy="2337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320435" y="2529202"/>
            <a:ext cx="153824" cy="1538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30026" y="3539918"/>
            <a:ext cx="153824" cy="1538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1409700" y="2634688"/>
            <a:ext cx="306" cy="1652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47717" y="3114468"/>
            <a:ext cx="1392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147717" y="3140580"/>
            <a:ext cx="1392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147717" y="2799897"/>
            <a:ext cx="1392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147717" y="2822575"/>
            <a:ext cx="1392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5519118" y="1466219"/>
            <a:ext cx="97521" cy="97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035690" y="1466219"/>
            <a:ext cx="97521" cy="97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546954" y="1471938"/>
            <a:ext cx="97521" cy="97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671637"/>
            <a:ext cx="6543675" cy="3514725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>
          <a:xfrm>
            <a:off x="9015814" y="2615013"/>
            <a:ext cx="1333143" cy="7263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336"/>
              <a:gd name="adj6" fmla="val -158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抽屉尺寸应该为</a:t>
            </a:r>
            <a:r>
              <a:rPr lang="en-US" altLang="zh-CN" sz="1100" dirty="0" smtClean="0"/>
              <a:t>139</a:t>
            </a:r>
            <a:r>
              <a:rPr lang="zh-CN" altLang="en-US" sz="1100" dirty="0" smtClean="0"/>
              <a:t>？</a:t>
            </a:r>
            <a:endParaRPr lang="zh-CN" altLang="en-US" sz="1100" dirty="0"/>
          </a:p>
        </p:txBody>
      </p:sp>
      <p:sp>
        <p:nvSpPr>
          <p:cNvPr id="4" name="线形标注 2 3"/>
          <p:cNvSpPr/>
          <p:nvPr/>
        </p:nvSpPr>
        <p:spPr>
          <a:xfrm>
            <a:off x="1491019" y="3155534"/>
            <a:ext cx="1333143" cy="726392"/>
          </a:xfrm>
          <a:prstGeom prst="borderCallout2">
            <a:avLst>
              <a:gd name="adj1" fmla="val 109338"/>
              <a:gd name="adj2" fmla="val 55770"/>
              <a:gd name="adj3" fmla="val 188162"/>
              <a:gd name="adj4" fmla="val 162179"/>
              <a:gd name="adj5" fmla="val 203101"/>
              <a:gd name="adj6" fmla="val 247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不用排钻打孔了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84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57175"/>
            <a:ext cx="7286625" cy="6343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44142" y="5127475"/>
            <a:ext cx="965675" cy="9058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44141" y="3654127"/>
            <a:ext cx="965675" cy="14733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55095" y="3871245"/>
            <a:ext cx="484217" cy="1992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rot="16200000">
            <a:off x="9118695" y="5395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16200000">
            <a:off x="9060186" y="41377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78464" y="5580402"/>
            <a:ext cx="965675" cy="45200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78465" y="3521684"/>
            <a:ext cx="965675" cy="205871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48968" y="3587497"/>
            <a:ext cx="484217" cy="1992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6645230" y="5621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333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6594788" y="44641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178464" y="3654127"/>
            <a:ext cx="965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148410" y="3842135"/>
            <a:ext cx="965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40376" y="3578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有衣杆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206051" y="37634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有衣杆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09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175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李鑫垚</dc:creator>
  <cp:lastModifiedBy>李鑫垚</cp:lastModifiedBy>
  <cp:revision>128</cp:revision>
  <dcterms:created xsi:type="dcterms:W3CDTF">2021-11-29T02:23:57Z</dcterms:created>
  <dcterms:modified xsi:type="dcterms:W3CDTF">2022-03-07T09:31:04Z</dcterms:modified>
</cp:coreProperties>
</file>