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00" r:id="rId1"/>
  </p:sldMasterIdLst>
  <p:notesMasterIdLst>
    <p:notesMasterId r:id="rId3"/>
  </p:notesMasterIdLst>
  <p:handoutMasterIdLst>
    <p:handoutMasterId r:id="rId4"/>
  </p:handoutMasterIdLst>
  <p:sldIdLst>
    <p:sldId id="285" r:id="rId2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A42"/>
    <a:srgbClr val="FE8A12"/>
    <a:srgbClr val="3F5765"/>
    <a:srgbClr val="FF530D"/>
    <a:srgbClr val="027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3" autoAdjust="0"/>
    <p:restoredTop sz="93163" autoAdjust="0"/>
  </p:normalViewPr>
  <p:slideViewPr>
    <p:cSldViewPr snapToGrid="0">
      <p:cViewPr varScale="1">
        <p:scale>
          <a:sx n="81" d="100"/>
          <a:sy n="81" d="100"/>
        </p:scale>
        <p:origin x="1066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2"/>
    </p:cViewPr>
  </p:sorterViewPr>
  <p:notesViewPr>
    <p:cSldViewPr snapToGrid="0">
      <p:cViewPr varScale="1">
        <p:scale>
          <a:sx n="62" d="100"/>
          <a:sy n="62" d="100"/>
        </p:scale>
        <p:origin x="312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94675" y="279801"/>
            <a:ext cx="3848659" cy="367959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4675" y="669140"/>
            <a:ext cx="3848659" cy="156667"/>
          </a:xfrm>
          <a:prstGeom prst="rect">
            <a:avLst/>
          </a:prstGeom>
        </p:spPr>
        <p:txBody>
          <a:bodyPr vert="horz" lIns="93324" tIns="0" rIns="93324" bIns="0" rtlCol="0">
            <a:noAutofit/>
          </a:bodyPr>
          <a:lstStyle>
            <a:lvl1pPr algn="r">
              <a:defRPr sz="1200"/>
            </a:lvl1pPr>
          </a:lstStyle>
          <a:p>
            <a:pPr algn="l"/>
            <a:fld id="{E7A8D578-5E90-413C-9512-130603CF2639}" type="datetimeFigureOut">
              <a:rPr lang="en-US" sz="1000"/>
              <a:pPr algn="l"/>
              <a:t>3/19/2018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94675" y="8780243"/>
            <a:ext cx="2893517" cy="25134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99171" y="8780243"/>
            <a:ext cx="1221955" cy="25134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D32B792-199B-4EBF-B605-6F6C876EB442}" type="slidenum">
              <a:rPr lang="en-US" sz="1000"/>
              <a:t>‹#›</a:t>
            </a:fld>
            <a:endParaRPr lang="en-US" sz="1000"/>
          </a:p>
        </p:txBody>
      </p:sp>
      <p:grpSp>
        <p:nvGrpSpPr>
          <p:cNvPr id="13" name="Group 12"/>
          <p:cNvGrpSpPr/>
          <p:nvPr/>
        </p:nvGrpSpPr>
        <p:grpSpPr>
          <a:xfrm>
            <a:off x="5225906" y="285481"/>
            <a:ext cx="1328988" cy="362143"/>
            <a:chOff x="6113463" y="-755650"/>
            <a:chExt cx="7013575" cy="1922462"/>
          </a:xfrm>
        </p:grpSpPr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8504238" y="-80963"/>
              <a:ext cx="1154113" cy="1247775"/>
            </a:xfrm>
            <a:custGeom>
              <a:avLst/>
              <a:gdLst>
                <a:gd name="T0" fmla="*/ 213 w 307"/>
                <a:gd name="T1" fmla="*/ 252 h 331"/>
                <a:gd name="T2" fmla="*/ 200 w 307"/>
                <a:gd name="T3" fmla="*/ 228 h 331"/>
                <a:gd name="T4" fmla="*/ 176 w 307"/>
                <a:gd name="T5" fmla="*/ 220 h 331"/>
                <a:gd name="T6" fmla="*/ 169 w 307"/>
                <a:gd name="T7" fmla="*/ 244 h 331"/>
                <a:gd name="T8" fmla="*/ 180 w 307"/>
                <a:gd name="T9" fmla="*/ 266 h 331"/>
                <a:gd name="T10" fmla="*/ 180 w 307"/>
                <a:gd name="T11" fmla="*/ 266 h 331"/>
                <a:gd name="T12" fmla="*/ 160 w 307"/>
                <a:gd name="T13" fmla="*/ 268 h 331"/>
                <a:gd name="T14" fmla="*/ 40 w 307"/>
                <a:gd name="T15" fmla="*/ 160 h 331"/>
                <a:gd name="T16" fmla="*/ 148 w 307"/>
                <a:gd name="T17" fmla="*/ 39 h 331"/>
                <a:gd name="T18" fmla="*/ 269 w 307"/>
                <a:gd name="T19" fmla="*/ 148 h 331"/>
                <a:gd name="T20" fmla="*/ 213 w 307"/>
                <a:gd name="T21" fmla="*/ 252 h 331"/>
                <a:gd name="T22" fmla="*/ 146 w 307"/>
                <a:gd name="T23" fmla="*/ 4 h 331"/>
                <a:gd name="T24" fmla="*/ 4 w 307"/>
                <a:gd name="T25" fmla="*/ 162 h 331"/>
                <a:gd name="T26" fmla="*/ 162 w 307"/>
                <a:gd name="T27" fmla="*/ 304 h 331"/>
                <a:gd name="T28" fmla="*/ 197 w 307"/>
                <a:gd name="T29" fmla="*/ 298 h 331"/>
                <a:gd name="T30" fmla="*/ 197 w 307"/>
                <a:gd name="T31" fmla="*/ 298 h 331"/>
                <a:gd name="T32" fmla="*/ 208 w 307"/>
                <a:gd name="T33" fmla="*/ 319 h 331"/>
                <a:gd name="T34" fmla="*/ 232 w 307"/>
                <a:gd name="T35" fmla="*/ 327 h 331"/>
                <a:gd name="T36" fmla="*/ 240 w 307"/>
                <a:gd name="T37" fmla="*/ 303 h 331"/>
                <a:gd name="T38" fmla="*/ 230 w 307"/>
                <a:gd name="T39" fmla="*/ 284 h 331"/>
                <a:gd name="T40" fmla="*/ 304 w 307"/>
                <a:gd name="T41" fmla="*/ 146 h 331"/>
                <a:gd name="T42" fmla="*/ 146 w 307"/>
                <a:gd name="T43" fmla="*/ 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7" h="331">
                  <a:moveTo>
                    <a:pt x="213" y="252"/>
                  </a:moveTo>
                  <a:cubicBezTo>
                    <a:pt x="200" y="228"/>
                    <a:pt x="200" y="228"/>
                    <a:pt x="200" y="228"/>
                  </a:cubicBezTo>
                  <a:cubicBezTo>
                    <a:pt x="196" y="219"/>
                    <a:pt x="185" y="216"/>
                    <a:pt x="176" y="220"/>
                  </a:cubicBezTo>
                  <a:cubicBezTo>
                    <a:pt x="168" y="225"/>
                    <a:pt x="164" y="236"/>
                    <a:pt x="169" y="244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74" y="267"/>
                    <a:pt x="167" y="268"/>
                    <a:pt x="160" y="268"/>
                  </a:cubicBezTo>
                  <a:cubicBezTo>
                    <a:pt x="97" y="272"/>
                    <a:pt x="43" y="223"/>
                    <a:pt x="40" y="160"/>
                  </a:cubicBezTo>
                  <a:cubicBezTo>
                    <a:pt x="36" y="97"/>
                    <a:pt x="85" y="43"/>
                    <a:pt x="148" y="39"/>
                  </a:cubicBezTo>
                  <a:cubicBezTo>
                    <a:pt x="211" y="36"/>
                    <a:pt x="265" y="85"/>
                    <a:pt x="269" y="148"/>
                  </a:cubicBezTo>
                  <a:cubicBezTo>
                    <a:pt x="271" y="192"/>
                    <a:pt x="248" y="231"/>
                    <a:pt x="213" y="252"/>
                  </a:cubicBezTo>
                  <a:close/>
                  <a:moveTo>
                    <a:pt x="146" y="4"/>
                  </a:moveTo>
                  <a:cubicBezTo>
                    <a:pt x="64" y="8"/>
                    <a:pt x="0" y="79"/>
                    <a:pt x="4" y="162"/>
                  </a:cubicBezTo>
                  <a:cubicBezTo>
                    <a:pt x="9" y="244"/>
                    <a:pt x="79" y="308"/>
                    <a:pt x="162" y="304"/>
                  </a:cubicBezTo>
                  <a:cubicBezTo>
                    <a:pt x="174" y="303"/>
                    <a:pt x="186" y="301"/>
                    <a:pt x="197" y="298"/>
                  </a:cubicBezTo>
                  <a:cubicBezTo>
                    <a:pt x="197" y="298"/>
                    <a:pt x="197" y="298"/>
                    <a:pt x="197" y="298"/>
                  </a:cubicBezTo>
                  <a:cubicBezTo>
                    <a:pt x="208" y="319"/>
                    <a:pt x="208" y="319"/>
                    <a:pt x="208" y="319"/>
                  </a:cubicBezTo>
                  <a:cubicBezTo>
                    <a:pt x="213" y="328"/>
                    <a:pt x="223" y="331"/>
                    <a:pt x="232" y="327"/>
                  </a:cubicBezTo>
                  <a:cubicBezTo>
                    <a:pt x="241" y="322"/>
                    <a:pt x="244" y="311"/>
                    <a:pt x="240" y="303"/>
                  </a:cubicBezTo>
                  <a:cubicBezTo>
                    <a:pt x="230" y="284"/>
                    <a:pt x="230" y="284"/>
                    <a:pt x="230" y="284"/>
                  </a:cubicBezTo>
                  <a:cubicBezTo>
                    <a:pt x="277" y="256"/>
                    <a:pt x="307" y="204"/>
                    <a:pt x="304" y="146"/>
                  </a:cubicBezTo>
                  <a:cubicBezTo>
                    <a:pt x="300" y="63"/>
                    <a:pt x="229" y="0"/>
                    <a:pt x="146" y="4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8121651" y="-61913"/>
              <a:ext cx="134938" cy="1123950"/>
            </a:xfrm>
            <a:custGeom>
              <a:avLst/>
              <a:gdLst>
                <a:gd name="T0" fmla="*/ 18 w 36"/>
                <a:gd name="T1" fmla="*/ 298 h 298"/>
                <a:gd name="T2" fmla="*/ 0 w 36"/>
                <a:gd name="T3" fmla="*/ 280 h 298"/>
                <a:gd name="T4" fmla="*/ 0 w 36"/>
                <a:gd name="T5" fmla="*/ 17 h 298"/>
                <a:gd name="T6" fmla="*/ 18 w 36"/>
                <a:gd name="T7" fmla="*/ 0 h 298"/>
                <a:gd name="T8" fmla="*/ 36 w 36"/>
                <a:gd name="T9" fmla="*/ 17 h 298"/>
                <a:gd name="T10" fmla="*/ 36 w 36"/>
                <a:gd name="T11" fmla="*/ 280 h 298"/>
                <a:gd name="T12" fmla="*/ 18 w 36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298">
                  <a:moveTo>
                    <a:pt x="18" y="298"/>
                  </a:moveTo>
                  <a:cubicBezTo>
                    <a:pt x="8" y="298"/>
                    <a:pt x="0" y="290"/>
                    <a:pt x="0" y="28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7"/>
                  </a:cubicBezTo>
                  <a:cubicBezTo>
                    <a:pt x="36" y="280"/>
                    <a:pt x="36" y="280"/>
                    <a:pt x="36" y="280"/>
                  </a:cubicBezTo>
                  <a:cubicBezTo>
                    <a:pt x="36" y="290"/>
                    <a:pt x="28" y="298"/>
                    <a:pt x="18" y="29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1283951" y="-61913"/>
              <a:ext cx="131763" cy="1123950"/>
            </a:xfrm>
            <a:custGeom>
              <a:avLst/>
              <a:gdLst>
                <a:gd name="T0" fmla="*/ 17 w 35"/>
                <a:gd name="T1" fmla="*/ 298 h 298"/>
                <a:gd name="T2" fmla="*/ 0 w 35"/>
                <a:gd name="T3" fmla="*/ 280 h 298"/>
                <a:gd name="T4" fmla="*/ 0 w 35"/>
                <a:gd name="T5" fmla="*/ 17 h 298"/>
                <a:gd name="T6" fmla="*/ 17 w 35"/>
                <a:gd name="T7" fmla="*/ 0 h 298"/>
                <a:gd name="T8" fmla="*/ 35 w 35"/>
                <a:gd name="T9" fmla="*/ 17 h 298"/>
                <a:gd name="T10" fmla="*/ 35 w 35"/>
                <a:gd name="T11" fmla="*/ 280 h 298"/>
                <a:gd name="T12" fmla="*/ 17 w 35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8">
                  <a:moveTo>
                    <a:pt x="17" y="298"/>
                  </a:moveTo>
                  <a:cubicBezTo>
                    <a:pt x="8" y="298"/>
                    <a:pt x="0" y="290"/>
                    <a:pt x="0" y="28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80"/>
                    <a:pt x="35" y="280"/>
                    <a:pt x="35" y="280"/>
                  </a:cubicBezTo>
                  <a:cubicBezTo>
                    <a:pt x="35" y="290"/>
                    <a:pt x="27" y="298"/>
                    <a:pt x="17" y="29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9807576" y="-73025"/>
              <a:ext cx="1198563" cy="1135063"/>
            </a:xfrm>
            <a:custGeom>
              <a:avLst/>
              <a:gdLst>
                <a:gd name="T0" fmla="*/ 158 w 319"/>
                <a:gd name="T1" fmla="*/ 301 h 301"/>
                <a:gd name="T2" fmla="*/ 158 w 319"/>
                <a:gd name="T3" fmla="*/ 301 h 301"/>
                <a:gd name="T4" fmla="*/ 142 w 319"/>
                <a:gd name="T5" fmla="*/ 292 h 301"/>
                <a:gd name="T6" fmla="*/ 5 w 319"/>
                <a:gd name="T7" fmla="*/ 29 h 301"/>
                <a:gd name="T8" fmla="*/ 12 w 319"/>
                <a:gd name="T9" fmla="*/ 5 h 301"/>
                <a:gd name="T10" fmla="*/ 36 w 319"/>
                <a:gd name="T11" fmla="*/ 12 h 301"/>
                <a:gd name="T12" fmla="*/ 158 w 319"/>
                <a:gd name="T13" fmla="*/ 245 h 301"/>
                <a:gd name="T14" fmla="*/ 283 w 319"/>
                <a:gd name="T15" fmla="*/ 12 h 301"/>
                <a:gd name="T16" fmla="*/ 307 w 319"/>
                <a:gd name="T17" fmla="*/ 5 h 301"/>
                <a:gd name="T18" fmla="*/ 314 w 319"/>
                <a:gd name="T19" fmla="*/ 29 h 301"/>
                <a:gd name="T20" fmla="*/ 174 w 319"/>
                <a:gd name="T21" fmla="*/ 292 h 301"/>
                <a:gd name="T22" fmla="*/ 158 w 319"/>
                <a:gd name="T23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9" h="301">
                  <a:moveTo>
                    <a:pt x="158" y="301"/>
                  </a:moveTo>
                  <a:cubicBezTo>
                    <a:pt x="158" y="301"/>
                    <a:pt x="158" y="301"/>
                    <a:pt x="158" y="301"/>
                  </a:cubicBezTo>
                  <a:cubicBezTo>
                    <a:pt x="151" y="301"/>
                    <a:pt x="145" y="297"/>
                    <a:pt x="142" y="292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0"/>
                    <a:pt x="3" y="9"/>
                    <a:pt x="12" y="5"/>
                  </a:cubicBezTo>
                  <a:cubicBezTo>
                    <a:pt x="21" y="0"/>
                    <a:pt x="31" y="4"/>
                    <a:pt x="36" y="12"/>
                  </a:cubicBezTo>
                  <a:cubicBezTo>
                    <a:pt x="158" y="245"/>
                    <a:pt x="158" y="245"/>
                    <a:pt x="158" y="245"/>
                  </a:cubicBezTo>
                  <a:cubicBezTo>
                    <a:pt x="283" y="12"/>
                    <a:pt x="283" y="12"/>
                    <a:pt x="283" y="12"/>
                  </a:cubicBezTo>
                  <a:cubicBezTo>
                    <a:pt x="287" y="3"/>
                    <a:pt x="298" y="0"/>
                    <a:pt x="307" y="5"/>
                  </a:cubicBezTo>
                  <a:cubicBezTo>
                    <a:pt x="315" y="9"/>
                    <a:pt x="319" y="20"/>
                    <a:pt x="314" y="29"/>
                  </a:cubicBezTo>
                  <a:cubicBezTo>
                    <a:pt x="174" y="292"/>
                    <a:pt x="174" y="292"/>
                    <a:pt x="174" y="292"/>
                  </a:cubicBezTo>
                  <a:cubicBezTo>
                    <a:pt x="171" y="298"/>
                    <a:pt x="165" y="301"/>
                    <a:pt x="158" y="30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2125326" y="703263"/>
              <a:ext cx="454025" cy="131763"/>
            </a:xfrm>
            <a:custGeom>
              <a:avLst/>
              <a:gdLst>
                <a:gd name="T0" fmla="*/ 103 w 121"/>
                <a:gd name="T1" fmla="*/ 35 h 35"/>
                <a:gd name="T2" fmla="*/ 18 w 121"/>
                <a:gd name="T3" fmla="*/ 35 h 35"/>
                <a:gd name="T4" fmla="*/ 0 w 121"/>
                <a:gd name="T5" fmla="*/ 18 h 35"/>
                <a:gd name="T6" fmla="*/ 18 w 121"/>
                <a:gd name="T7" fmla="*/ 0 h 35"/>
                <a:gd name="T8" fmla="*/ 103 w 121"/>
                <a:gd name="T9" fmla="*/ 0 h 35"/>
                <a:gd name="T10" fmla="*/ 121 w 121"/>
                <a:gd name="T11" fmla="*/ 18 h 35"/>
                <a:gd name="T12" fmla="*/ 103 w 121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35">
                  <a:moveTo>
                    <a:pt x="103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3" y="0"/>
                    <a:pt x="121" y="8"/>
                    <a:pt x="121" y="18"/>
                  </a:cubicBezTo>
                  <a:cubicBezTo>
                    <a:pt x="121" y="28"/>
                    <a:pt x="113" y="35"/>
                    <a:pt x="103" y="35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11753851" y="-66675"/>
              <a:ext cx="1193800" cy="1139825"/>
            </a:xfrm>
            <a:custGeom>
              <a:avLst/>
              <a:gdLst>
                <a:gd name="T0" fmla="*/ 298 w 318"/>
                <a:gd name="T1" fmla="*/ 299 h 302"/>
                <a:gd name="T2" fmla="*/ 282 w 318"/>
                <a:gd name="T3" fmla="*/ 290 h 302"/>
                <a:gd name="T4" fmla="*/ 160 w 318"/>
                <a:gd name="T5" fmla="*/ 56 h 302"/>
                <a:gd name="T6" fmla="*/ 36 w 318"/>
                <a:gd name="T7" fmla="*/ 290 h 302"/>
                <a:gd name="T8" fmla="*/ 12 w 318"/>
                <a:gd name="T9" fmla="*/ 297 h 302"/>
                <a:gd name="T10" fmla="*/ 4 w 318"/>
                <a:gd name="T11" fmla="*/ 273 h 302"/>
                <a:gd name="T12" fmla="*/ 145 w 318"/>
                <a:gd name="T13" fmla="*/ 10 h 302"/>
                <a:gd name="T14" fmla="*/ 160 w 318"/>
                <a:gd name="T15" fmla="*/ 1 h 302"/>
                <a:gd name="T16" fmla="*/ 176 w 318"/>
                <a:gd name="T17" fmla="*/ 10 h 302"/>
                <a:gd name="T18" fmla="*/ 314 w 318"/>
                <a:gd name="T19" fmla="*/ 273 h 302"/>
                <a:gd name="T20" fmla="*/ 306 w 318"/>
                <a:gd name="T21" fmla="*/ 297 h 302"/>
                <a:gd name="T22" fmla="*/ 298 w 318"/>
                <a:gd name="T23" fmla="*/ 299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302">
                  <a:moveTo>
                    <a:pt x="298" y="299"/>
                  </a:moveTo>
                  <a:cubicBezTo>
                    <a:pt x="292" y="299"/>
                    <a:pt x="286" y="296"/>
                    <a:pt x="282" y="290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36" y="290"/>
                    <a:pt x="36" y="290"/>
                    <a:pt x="36" y="290"/>
                  </a:cubicBezTo>
                  <a:cubicBezTo>
                    <a:pt x="31" y="298"/>
                    <a:pt x="20" y="302"/>
                    <a:pt x="12" y="297"/>
                  </a:cubicBezTo>
                  <a:cubicBezTo>
                    <a:pt x="3" y="292"/>
                    <a:pt x="0" y="282"/>
                    <a:pt x="4" y="273"/>
                  </a:cubicBezTo>
                  <a:cubicBezTo>
                    <a:pt x="145" y="10"/>
                    <a:pt x="145" y="10"/>
                    <a:pt x="145" y="10"/>
                  </a:cubicBezTo>
                  <a:cubicBezTo>
                    <a:pt x="148" y="4"/>
                    <a:pt x="154" y="0"/>
                    <a:pt x="160" y="1"/>
                  </a:cubicBezTo>
                  <a:cubicBezTo>
                    <a:pt x="167" y="1"/>
                    <a:pt x="173" y="4"/>
                    <a:pt x="176" y="10"/>
                  </a:cubicBezTo>
                  <a:cubicBezTo>
                    <a:pt x="314" y="273"/>
                    <a:pt x="314" y="273"/>
                    <a:pt x="314" y="273"/>
                  </a:cubicBezTo>
                  <a:cubicBezTo>
                    <a:pt x="318" y="282"/>
                    <a:pt x="315" y="293"/>
                    <a:pt x="306" y="297"/>
                  </a:cubicBezTo>
                  <a:cubicBezTo>
                    <a:pt x="304" y="298"/>
                    <a:pt x="301" y="299"/>
                    <a:pt x="298" y="29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2807951" y="-61913"/>
              <a:ext cx="128588" cy="161925"/>
            </a:xfrm>
            <a:custGeom>
              <a:avLst/>
              <a:gdLst>
                <a:gd name="T0" fmla="*/ 48 w 81"/>
                <a:gd name="T1" fmla="*/ 102 h 102"/>
                <a:gd name="T2" fmla="*/ 33 w 81"/>
                <a:gd name="T3" fmla="*/ 102 h 102"/>
                <a:gd name="T4" fmla="*/ 33 w 81"/>
                <a:gd name="T5" fmla="*/ 12 h 102"/>
                <a:gd name="T6" fmla="*/ 0 w 81"/>
                <a:gd name="T7" fmla="*/ 12 h 102"/>
                <a:gd name="T8" fmla="*/ 0 w 81"/>
                <a:gd name="T9" fmla="*/ 0 h 102"/>
                <a:gd name="T10" fmla="*/ 81 w 81"/>
                <a:gd name="T11" fmla="*/ 0 h 102"/>
                <a:gd name="T12" fmla="*/ 81 w 81"/>
                <a:gd name="T13" fmla="*/ 12 h 102"/>
                <a:gd name="T14" fmla="*/ 48 w 81"/>
                <a:gd name="T15" fmla="*/ 12 h 102"/>
                <a:gd name="T16" fmla="*/ 48 w 81"/>
                <a:gd name="T17" fmla="*/ 102 h 102"/>
                <a:gd name="T18" fmla="*/ 48 w 81"/>
                <a:gd name="T1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02">
                  <a:moveTo>
                    <a:pt x="48" y="102"/>
                  </a:moveTo>
                  <a:lnTo>
                    <a:pt x="33" y="102"/>
                  </a:lnTo>
                  <a:lnTo>
                    <a:pt x="33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12"/>
                  </a:lnTo>
                  <a:lnTo>
                    <a:pt x="48" y="12"/>
                  </a:lnTo>
                  <a:lnTo>
                    <a:pt x="48" y="102"/>
                  </a:lnTo>
                  <a:lnTo>
                    <a:pt x="48" y="102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12958763" y="-61913"/>
              <a:ext cx="168275" cy="161925"/>
            </a:xfrm>
            <a:custGeom>
              <a:avLst/>
              <a:gdLst>
                <a:gd name="T0" fmla="*/ 54 w 106"/>
                <a:gd name="T1" fmla="*/ 78 h 102"/>
                <a:gd name="T2" fmla="*/ 54 w 106"/>
                <a:gd name="T3" fmla="*/ 78 h 102"/>
                <a:gd name="T4" fmla="*/ 85 w 106"/>
                <a:gd name="T5" fmla="*/ 0 h 102"/>
                <a:gd name="T6" fmla="*/ 106 w 106"/>
                <a:gd name="T7" fmla="*/ 0 h 102"/>
                <a:gd name="T8" fmla="*/ 106 w 106"/>
                <a:gd name="T9" fmla="*/ 102 h 102"/>
                <a:gd name="T10" fmla="*/ 92 w 106"/>
                <a:gd name="T11" fmla="*/ 102 h 102"/>
                <a:gd name="T12" fmla="*/ 92 w 106"/>
                <a:gd name="T13" fmla="*/ 16 h 102"/>
                <a:gd name="T14" fmla="*/ 92 w 106"/>
                <a:gd name="T15" fmla="*/ 16 h 102"/>
                <a:gd name="T16" fmla="*/ 59 w 106"/>
                <a:gd name="T17" fmla="*/ 102 h 102"/>
                <a:gd name="T18" fmla="*/ 50 w 106"/>
                <a:gd name="T19" fmla="*/ 102 h 102"/>
                <a:gd name="T20" fmla="*/ 14 w 106"/>
                <a:gd name="T21" fmla="*/ 16 h 102"/>
                <a:gd name="T22" fmla="*/ 14 w 106"/>
                <a:gd name="T23" fmla="*/ 16 h 102"/>
                <a:gd name="T24" fmla="*/ 14 w 106"/>
                <a:gd name="T25" fmla="*/ 102 h 102"/>
                <a:gd name="T26" fmla="*/ 0 w 106"/>
                <a:gd name="T27" fmla="*/ 102 h 102"/>
                <a:gd name="T28" fmla="*/ 0 w 106"/>
                <a:gd name="T29" fmla="*/ 0 h 102"/>
                <a:gd name="T30" fmla="*/ 24 w 106"/>
                <a:gd name="T31" fmla="*/ 0 h 102"/>
                <a:gd name="T32" fmla="*/ 54 w 106"/>
                <a:gd name="T33" fmla="*/ 78 h 102"/>
                <a:gd name="T34" fmla="*/ 54 w 106"/>
                <a:gd name="T35" fmla="*/ 7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6" h="102">
                  <a:moveTo>
                    <a:pt x="54" y="78"/>
                  </a:moveTo>
                  <a:lnTo>
                    <a:pt x="54" y="78"/>
                  </a:lnTo>
                  <a:lnTo>
                    <a:pt x="85" y="0"/>
                  </a:lnTo>
                  <a:lnTo>
                    <a:pt x="106" y="0"/>
                  </a:lnTo>
                  <a:lnTo>
                    <a:pt x="106" y="102"/>
                  </a:lnTo>
                  <a:lnTo>
                    <a:pt x="92" y="102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59" y="102"/>
                  </a:lnTo>
                  <a:lnTo>
                    <a:pt x="50" y="102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02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4" y="78"/>
                  </a:lnTo>
                  <a:lnTo>
                    <a:pt x="54" y="78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7329488" y="876300"/>
              <a:ext cx="461963" cy="112713"/>
            </a:xfrm>
            <a:custGeom>
              <a:avLst/>
              <a:gdLst>
                <a:gd name="T0" fmla="*/ 108 w 123"/>
                <a:gd name="T1" fmla="*/ 0 h 30"/>
                <a:gd name="T2" fmla="*/ 21 w 123"/>
                <a:gd name="T3" fmla="*/ 0 h 30"/>
                <a:gd name="T4" fmla="*/ 0 w 123"/>
                <a:gd name="T5" fmla="*/ 30 h 30"/>
                <a:gd name="T6" fmla="*/ 108 w 123"/>
                <a:gd name="T7" fmla="*/ 30 h 30"/>
                <a:gd name="T8" fmla="*/ 123 w 123"/>
                <a:gd name="T9" fmla="*/ 15 h 30"/>
                <a:gd name="T10" fmla="*/ 123 w 123"/>
                <a:gd name="T11" fmla="*/ 15 h 30"/>
                <a:gd name="T12" fmla="*/ 108 w 123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30">
                  <a:moveTo>
                    <a:pt x="10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5" y="11"/>
                    <a:pt x="8" y="21"/>
                    <a:pt x="0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17" y="30"/>
                    <a:pt x="123" y="23"/>
                    <a:pt x="123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7"/>
                    <a:pt x="117" y="0"/>
                    <a:pt x="108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7458076" y="657225"/>
              <a:ext cx="333375" cy="114300"/>
            </a:xfrm>
            <a:custGeom>
              <a:avLst/>
              <a:gdLst>
                <a:gd name="T0" fmla="*/ 74 w 89"/>
                <a:gd name="T1" fmla="*/ 0 h 30"/>
                <a:gd name="T2" fmla="*/ 8 w 89"/>
                <a:gd name="T3" fmla="*/ 0 h 30"/>
                <a:gd name="T4" fmla="*/ 0 w 89"/>
                <a:gd name="T5" fmla="*/ 30 h 30"/>
                <a:gd name="T6" fmla="*/ 74 w 89"/>
                <a:gd name="T7" fmla="*/ 30 h 30"/>
                <a:gd name="T8" fmla="*/ 89 w 89"/>
                <a:gd name="T9" fmla="*/ 15 h 30"/>
                <a:gd name="T10" fmla="*/ 74 w 89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30">
                  <a:moveTo>
                    <a:pt x="7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11"/>
                    <a:pt x="3" y="21"/>
                    <a:pt x="0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0"/>
                    <a:pt x="89" y="24"/>
                    <a:pt x="89" y="15"/>
                  </a:cubicBezTo>
                  <a:cubicBezTo>
                    <a:pt x="89" y="7"/>
                    <a:pt x="83" y="0"/>
                    <a:pt x="74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7502526" y="442913"/>
              <a:ext cx="288925" cy="112713"/>
            </a:xfrm>
            <a:custGeom>
              <a:avLst/>
              <a:gdLst>
                <a:gd name="T0" fmla="*/ 62 w 77"/>
                <a:gd name="T1" fmla="*/ 0 h 30"/>
                <a:gd name="T2" fmla="*/ 0 w 77"/>
                <a:gd name="T3" fmla="*/ 0 h 30"/>
                <a:gd name="T4" fmla="*/ 0 w 77"/>
                <a:gd name="T5" fmla="*/ 14 h 30"/>
                <a:gd name="T6" fmla="*/ 0 w 77"/>
                <a:gd name="T7" fmla="*/ 30 h 30"/>
                <a:gd name="T8" fmla="*/ 62 w 77"/>
                <a:gd name="T9" fmla="*/ 30 h 30"/>
                <a:gd name="T10" fmla="*/ 77 w 77"/>
                <a:gd name="T11" fmla="*/ 15 h 30"/>
                <a:gd name="T12" fmla="*/ 62 w 77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30">
                  <a:moveTo>
                    <a:pt x="6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9"/>
                    <a:pt x="0" y="14"/>
                  </a:cubicBezTo>
                  <a:cubicBezTo>
                    <a:pt x="0" y="19"/>
                    <a:pt x="0" y="25"/>
                    <a:pt x="0" y="30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71" y="30"/>
                    <a:pt x="77" y="23"/>
                    <a:pt x="77" y="15"/>
                  </a:cubicBezTo>
                  <a:cubicBezTo>
                    <a:pt x="77" y="7"/>
                    <a:pt x="71" y="0"/>
                    <a:pt x="62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7458076" y="223838"/>
              <a:ext cx="333375" cy="114300"/>
            </a:xfrm>
            <a:custGeom>
              <a:avLst/>
              <a:gdLst>
                <a:gd name="T0" fmla="*/ 74 w 89"/>
                <a:gd name="T1" fmla="*/ 0 h 30"/>
                <a:gd name="T2" fmla="*/ 0 w 89"/>
                <a:gd name="T3" fmla="*/ 0 h 30"/>
                <a:gd name="T4" fmla="*/ 8 w 89"/>
                <a:gd name="T5" fmla="*/ 30 h 30"/>
                <a:gd name="T6" fmla="*/ 74 w 89"/>
                <a:gd name="T7" fmla="*/ 30 h 30"/>
                <a:gd name="T8" fmla="*/ 89 w 89"/>
                <a:gd name="T9" fmla="*/ 15 h 30"/>
                <a:gd name="T10" fmla="*/ 89 w 89"/>
                <a:gd name="T11" fmla="*/ 15 h 30"/>
                <a:gd name="T12" fmla="*/ 74 w 89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30">
                  <a:moveTo>
                    <a:pt x="7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0"/>
                    <a:pt x="6" y="20"/>
                    <a:pt x="8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0"/>
                    <a:pt x="89" y="24"/>
                    <a:pt x="89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9" y="7"/>
                    <a:pt x="83" y="0"/>
                    <a:pt x="74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7337426" y="9525"/>
              <a:ext cx="454025" cy="112713"/>
            </a:xfrm>
            <a:custGeom>
              <a:avLst/>
              <a:gdLst>
                <a:gd name="T0" fmla="*/ 106 w 121"/>
                <a:gd name="T1" fmla="*/ 0 h 30"/>
                <a:gd name="T2" fmla="*/ 0 w 121"/>
                <a:gd name="T3" fmla="*/ 0 h 30"/>
                <a:gd name="T4" fmla="*/ 20 w 121"/>
                <a:gd name="T5" fmla="*/ 30 h 30"/>
                <a:gd name="T6" fmla="*/ 106 w 121"/>
                <a:gd name="T7" fmla="*/ 30 h 30"/>
                <a:gd name="T8" fmla="*/ 121 w 121"/>
                <a:gd name="T9" fmla="*/ 15 h 30"/>
                <a:gd name="T10" fmla="*/ 106 w 121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30">
                  <a:moveTo>
                    <a:pt x="1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9"/>
                    <a:pt x="14" y="19"/>
                    <a:pt x="20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15" y="30"/>
                    <a:pt x="121" y="23"/>
                    <a:pt x="121" y="15"/>
                  </a:cubicBezTo>
                  <a:cubicBezTo>
                    <a:pt x="121" y="7"/>
                    <a:pt x="115" y="0"/>
                    <a:pt x="106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6432551" y="876300"/>
              <a:ext cx="280988" cy="112713"/>
            </a:xfrm>
            <a:custGeom>
              <a:avLst/>
              <a:gdLst>
                <a:gd name="T0" fmla="*/ 60 w 75"/>
                <a:gd name="T1" fmla="*/ 15 h 30"/>
                <a:gd name="T2" fmla="*/ 60 w 75"/>
                <a:gd name="T3" fmla="*/ 15 h 30"/>
                <a:gd name="T4" fmla="*/ 75 w 75"/>
                <a:gd name="T5" fmla="*/ 0 h 30"/>
                <a:gd name="T6" fmla="*/ 15 w 75"/>
                <a:gd name="T7" fmla="*/ 0 h 30"/>
                <a:gd name="T8" fmla="*/ 0 w 75"/>
                <a:gd name="T9" fmla="*/ 15 h 30"/>
                <a:gd name="T10" fmla="*/ 0 w 75"/>
                <a:gd name="T11" fmla="*/ 15 h 30"/>
                <a:gd name="T12" fmla="*/ 15 w 75"/>
                <a:gd name="T13" fmla="*/ 30 h 30"/>
                <a:gd name="T14" fmla="*/ 75 w 75"/>
                <a:gd name="T15" fmla="*/ 30 h 30"/>
                <a:gd name="T16" fmla="*/ 60 w 75"/>
                <a:gd name="T17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30">
                  <a:moveTo>
                    <a:pt x="60" y="15"/>
                  </a:moveTo>
                  <a:cubicBezTo>
                    <a:pt x="60" y="15"/>
                    <a:pt x="60" y="15"/>
                    <a:pt x="60" y="15"/>
                  </a:cubicBezTo>
                  <a:cubicBezTo>
                    <a:pt x="60" y="7"/>
                    <a:pt x="67" y="0"/>
                    <a:pt x="7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7" y="30"/>
                    <a:pt x="60" y="23"/>
                    <a:pt x="60" y="15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6657976" y="876300"/>
              <a:ext cx="750888" cy="112713"/>
            </a:xfrm>
            <a:custGeom>
              <a:avLst/>
              <a:gdLst>
                <a:gd name="T0" fmla="*/ 200 w 200"/>
                <a:gd name="T1" fmla="*/ 0 h 30"/>
                <a:gd name="T2" fmla="*/ 15 w 200"/>
                <a:gd name="T3" fmla="*/ 0 h 30"/>
                <a:gd name="T4" fmla="*/ 0 w 200"/>
                <a:gd name="T5" fmla="*/ 15 h 30"/>
                <a:gd name="T6" fmla="*/ 0 w 200"/>
                <a:gd name="T7" fmla="*/ 15 h 30"/>
                <a:gd name="T8" fmla="*/ 15 w 200"/>
                <a:gd name="T9" fmla="*/ 30 h 30"/>
                <a:gd name="T10" fmla="*/ 179 w 200"/>
                <a:gd name="T11" fmla="*/ 30 h 30"/>
                <a:gd name="T12" fmla="*/ 200 w 200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30">
                  <a:moveTo>
                    <a:pt x="20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87" y="21"/>
                    <a:pt x="194" y="11"/>
                    <a:pt x="200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6273801" y="657225"/>
              <a:ext cx="282575" cy="114300"/>
            </a:xfrm>
            <a:custGeom>
              <a:avLst/>
              <a:gdLst>
                <a:gd name="T0" fmla="*/ 60 w 75"/>
                <a:gd name="T1" fmla="*/ 19 h 30"/>
                <a:gd name="T2" fmla="*/ 74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9"/>
                  </a:moveTo>
                  <a:cubicBezTo>
                    <a:pt x="58" y="9"/>
                    <a:pt x="65" y="0"/>
                    <a:pt x="7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1" y="26"/>
                    <a:pt x="60" y="19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6492876" y="657225"/>
              <a:ext cx="993775" cy="114300"/>
            </a:xfrm>
            <a:custGeom>
              <a:avLst/>
              <a:gdLst>
                <a:gd name="T0" fmla="*/ 265 w 265"/>
                <a:gd name="T1" fmla="*/ 0 h 30"/>
                <a:gd name="T2" fmla="*/ 16 w 265"/>
                <a:gd name="T3" fmla="*/ 0 h 30"/>
                <a:gd name="T4" fmla="*/ 2 w 265"/>
                <a:gd name="T5" fmla="*/ 19 h 30"/>
                <a:gd name="T6" fmla="*/ 17 w 265"/>
                <a:gd name="T7" fmla="*/ 30 h 30"/>
                <a:gd name="T8" fmla="*/ 257 w 265"/>
                <a:gd name="T9" fmla="*/ 30 h 30"/>
                <a:gd name="T10" fmla="*/ 265 w 265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30">
                  <a:moveTo>
                    <a:pt x="26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9"/>
                    <a:pt x="2" y="19"/>
                  </a:cubicBezTo>
                  <a:cubicBezTo>
                    <a:pt x="3" y="26"/>
                    <a:pt x="10" y="30"/>
                    <a:pt x="17" y="30"/>
                  </a:cubicBezTo>
                  <a:cubicBezTo>
                    <a:pt x="257" y="30"/>
                    <a:pt x="257" y="30"/>
                    <a:pt x="257" y="30"/>
                  </a:cubicBezTo>
                  <a:cubicBezTo>
                    <a:pt x="260" y="21"/>
                    <a:pt x="263" y="11"/>
                    <a:pt x="265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6113463" y="442913"/>
              <a:ext cx="280988" cy="112713"/>
            </a:xfrm>
            <a:custGeom>
              <a:avLst/>
              <a:gdLst>
                <a:gd name="T0" fmla="*/ 60 w 75"/>
                <a:gd name="T1" fmla="*/ 18 h 30"/>
                <a:gd name="T2" fmla="*/ 75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8"/>
                  </a:moveTo>
                  <a:cubicBezTo>
                    <a:pt x="58" y="8"/>
                    <a:pt x="66" y="0"/>
                    <a:pt x="7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2" y="25"/>
                    <a:pt x="60" y="1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6330951" y="442913"/>
              <a:ext cx="1171575" cy="112713"/>
            </a:xfrm>
            <a:custGeom>
              <a:avLst/>
              <a:gdLst>
                <a:gd name="T0" fmla="*/ 2 w 312"/>
                <a:gd name="T1" fmla="*/ 18 h 30"/>
                <a:gd name="T2" fmla="*/ 17 w 312"/>
                <a:gd name="T3" fmla="*/ 30 h 30"/>
                <a:gd name="T4" fmla="*/ 312 w 312"/>
                <a:gd name="T5" fmla="*/ 30 h 30"/>
                <a:gd name="T6" fmla="*/ 312 w 312"/>
                <a:gd name="T7" fmla="*/ 14 h 30"/>
                <a:gd name="T8" fmla="*/ 312 w 312"/>
                <a:gd name="T9" fmla="*/ 0 h 30"/>
                <a:gd name="T10" fmla="*/ 17 w 312"/>
                <a:gd name="T11" fmla="*/ 0 h 30"/>
                <a:gd name="T12" fmla="*/ 2 w 312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0">
                  <a:moveTo>
                    <a:pt x="2" y="18"/>
                  </a:moveTo>
                  <a:cubicBezTo>
                    <a:pt x="4" y="25"/>
                    <a:pt x="10" y="30"/>
                    <a:pt x="17" y="30"/>
                  </a:cubicBezTo>
                  <a:cubicBezTo>
                    <a:pt x="312" y="30"/>
                    <a:pt x="312" y="30"/>
                    <a:pt x="312" y="30"/>
                  </a:cubicBezTo>
                  <a:cubicBezTo>
                    <a:pt x="312" y="25"/>
                    <a:pt x="312" y="19"/>
                    <a:pt x="312" y="14"/>
                  </a:cubicBezTo>
                  <a:cubicBezTo>
                    <a:pt x="312" y="9"/>
                    <a:pt x="312" y="4"/>
                    <a:pt x="31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2" y="18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191251" y="223838"/>
              <a:ext cx="282575" cy="114300"/>
            </a:xfrm>
            <a:custGeom>
              <a:avLst/>
              <a:gdLst>
                <a:gd name="T0" fmla="*/ 60 w 75"/>
                <a:gd name="T1" fmla="*/ 15 h 30"/>
                <a:gd name="T2" fmla="*/ 75 w 75"/>
                <a:gd name="T3" fmla="*/ 0 h 30"/>
                <a:gd name="T4" fmla="*/ 16 w 75"/>
                <a:gd name="T5" fmla="*/ 0 h 30"/>
                <a:gd name="T6" fmla="*/ 0 w 75"/>
                <a:gd name="T7" fmla="*/ 15 h 30"/>
                <a:gd name="T8" fmla="*/ 0 w 75"/>
                <a:gd name="T9" fmla="*/ 15 h 30"/>
                <a:gd name="T10" fmla="*/ 16 w 75"/>
                <a:gd name="T11" fmla="*/ 30 h 30"/>
                <a:gd name="T12" fmla="*/ 75 w 75"/>
                <a:gd name="T13" fmla="*/ 30 h 30"/>
                <a:gd name="T14" fmla="*/ 60 w 75"/>
                <a:gd name="T15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30">
                  <a:moveTo>
                    <a:pt x="60" y="15"/>
                  </a:moveTo>
                  <a:cubicBezTo>
                    <a:pt x="60" y="7"/>
                    <a:pt x="67" y="0"/>
                    <a:pt x="7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4"/>
                    <a:pt x="7" y="30"/>
                    <a:pt x="16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7" y="30"/>
                    <a:pt x="60" y="24"/>
                    <a:pt x="60" y="15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16676" y="223838"/>
              <a:ext cx="1069975" cy="114300"/>
            </a:xfrm>
            <a:custGeom>
              <a:avLst/>
              <a:gdLst>
                <a:gd name="T0" fmla="*/ 277 w 285"/>
                <a:gd name="T1" fmla="*/ 0 h 30"/>
                <a:gd name="T2" fmla="*/ 15 w 285"/>
                <a:gd name="T3" fmla="*/ 0 h 30"/>
                <a:gd name="T4" fmla="*/ 0 w 285"/>
                <a:gd name="T5" fmla="*/ 15 h 30"/>
                <a:gd name="T6" fmla="*/ 15 w 285"/>
                <a:gd name="T7" fmla="*/ 30 h 30"/>
                <a:gd name="T8" fmla="*/ 285 w 285"/>
                <a:gd name="T9" fmla="*/ 30 h 30"/>
                <a:gd name="T10" fmla="*/ 277 w 285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" h="30">
                  <a:moveTo>
                    <a:pt x="27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0"/>
                    <a:pt x="281" y="10"/>
                    <a:pt x="277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605588" y="9525"/>
              <a:ext cx="280988" cy="112713"/>
            </a:xfrm>
            <a:custGeom>
              <a:avLst/>
              <a:gdLst>
                <a:gd name="T0" fmla="*/ 60 w 75"/>
                <a:gd name="T1" fmla="*/ 18 h 30"/>
                <a:gd name="T2" fmla="*/ 74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8"/>
                  </a:moveTo>
                  <a:cubicBezTo>
                    <a:pt x="57" y="8"/>
                    <a:pt x="65" y="0"/>
                    <a:pt x="7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1" y="25"/>
                    <a:pt x="60" y="1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818313" y="9525"/>
              <a:ext cx="593725" cy="112713"/>
            </a:xfrm>
            <a:custGeom>
              <a:avLst/>
              <a:gdLst>
                <a:gd name="T0" fmla="*/ 138 w 158"/>
                <a:gd name="T1" fmla="*/ 0 h 30"/>
                <a:gd name="T2" fmla="*/ 17 w 158"/>
                <a:gd name="T3" fmla="*/ 0 h 30"/>
                <a:gd name="T4" fmla="*/ 3 w 158"/>
                <a:gd name="T5" fmla="*/ 18 h 30"/>
                <a:gd name="T6" fmla="*/ 18 w 158"/>
                <a:gd name="T7" fmla="*/ 30 h 30"/>
                <a:gd name="T8" fmla="*/ 158 w 158"/>
                <a:gd name="T9" fmla="*/ 30 h 30"/>
                <a:gd name="T10" fmla="*/ 138 w 158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30">
                  <a:moveTo>
                    <a:pt x="13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3" y="18"/>
                  </a:cubicBezTo>
                  <a:cubicBezTo>
                    <a:pt x="4" y="25"/>
                    <a:pt x="11" y="30"/>
                    <a:pt x="1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2" y="19"/>
                    <a:pt x="146" y="9"/>
                    <a:pt x="138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605588" y="-733425"/>
              <a:ext cx="44450" cy="334963"/>
            </a:xfrm>
            <a:custGeom>
              <a:avLst/>
              <a:gdLst>
                <a:gd name="T0" fmla="*/ 28 w 28"/>
                <a:gd name="T1" fmla="*/ 211 h 211"/>
                <a:gd name="T2" fmla="*/ 0 w 28"/>
                <a:gd name="T3" fmla="*/ 211 h 211"/>
                <a:gd name="T4" fmla="*/ 0 w 28"/>
                <a:gd name="T5" fmla="*/ 0 h 211"/>
                <a:gd name="T6" fmla="*/ 28 w 28"/>
                <a:gd name="T7" fmla="*/ 0 h 211"/>
                <a:gd name="T8" fmla="*/ 28 w 28"/>
                <a:gd name="T9" fmla="*/ 211 h 211"/>
                <a:gd name="T10" fmla="*/ 28 w 28"/>
                <a:gd name="T1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11">
                  <a:moveTo>
                    <a:pt x="28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11"/>
                  </a:lnTo>
                  <a:lnTo>
                    <a:pt x="28" y="211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6729413" y="-733425"/>
              <a:ext cx="344488" cy="334963"/>
            </a:xfrm>
            <a:custGeom>
              <a:avLst/>
              <a:gdLst>
                <a:gd name="T0" fmla="*/ 108 w 217"/>
                <a:gd name="T1" fmla="*/ 164 h 211"/>
                <a:gd name="T2" fmla="*/ 108 w 217"/>
                <a:gd name="T3" fmla="*/ 164 h 211"/>
                <a:gd name="T4" fmla="*/ 172 w 217"/>
                <a:gd name="T5" fmla="*/ 0 h 211"/>
                <a:gd name="T6" fmla="*/ 217 w 217"/>
                <a:gd name="T7" fmla="*/ 0 h 211"/>
                <a:gd name="T8" fmla="*/ 217 w 217"/>
                <a:gd name="T9" fmla="*/ 211 h 211"/>
                <a:gd name="T10" fmla="*/ 189 w 217"/>
                <a:gd name="T11" fmla="*/ 211 h 211"/>
                <a:gd name="T12" fmla="*/ 189 w 217"/>
                <a:gd name="T13" fmla="*/ 36 h 211"/>
                <a:gd name="T14" fmla="*/ 186 w 217"/>
                <a:gd name="T15" fmla="*/ 36 h 211"/>
                <a:gd name="T16" fmla="*/ 118 w 217"/>
                <a:gd name="T17" fmla="*/ 211 h 211"/>
                <a:gd name="T18" fmla="*/ 99 w 217"/>
                <a:gd name="T19" fmla="*/ 211 h 211"/>
                <a:gd name="T20" fmla="*/ 30 w 217"/>
                <a:gd name="T21" fmla="*/ 36 h 211"/>
                <a:gd name="T22" fmla="*/ 28 w 217"/>
                <a:gd name="T23" fmla="*/ 36 h 211"/>
                <a:gd name="T24" fmla="*/ 28 w 217"/>
                <a:gd name="T25" fmla="*/ 211 h 211"/>
                <a:gd name="T26" fmla="*/ 0 w 217"/>
                <a:gd name="T27" fmla="*/ 211 h 211"/>
                <a:gd name="T28" fmla="*/ 0 w 217"/>
                <a:gd name="T29" fmla="*/ 0 h 211"/>
                <a:gd name="T30" fmla="*/ 47 w 217"/>
                <a:gd name="T31" fmla="*/ 0 h 211"/>
                <a:gd name="T32" fmla="*/ 108 w 217"/>
                <a:gd name="T33" fmla="*/ 164 h 211"/>
                <a:gd name="T34" fmla="*/ 108 w 217"/>
                <a:gd name="T35" fmla="*/ 16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7" h="211">
                  <a:moveTo>
                    <a:pt x="108" y="164"/>
                  </a:moveTo>
                  <a:lnTo>
                    <a:pt x="108" y="164"/>
                  </a:lnTo>
                  <a:lnTo>
                    <a:pt x="172" y="0"/>
                  </a:lnTo>
                  <a:lnTo>
                    <a:pt x="217" y="0"/>
                  </a:lnTo>
                  <a:lnTo>
                    <a:pt x="217" y="211"/>
                  </a:lnTo>
                  <a:lnTo>
                    <a:pt x="189" y="211"/>
                  </a:lnTo>
                  <a:lnTo>
                    <a:pt x="189" y="36"/>
                  </a:lnTo>
                  <a:lnTo>
                    <a:pt x="186" y="36"/>
                  </a:lnTo>
                  <a:lnTo>
                    <a:pt x="118" y="211"/>
                  </a:lnTo>
                  <a:lnTo>
                    <a:pt x="99" y="211"/>
                  </a:lnTo>
                  <a:lnTo>
                    <a:pt x="30" y="36"/>
                  </a:lnTo>
                  <a:lnTo>
                    <a:pt x="28" y="36"/>
                  </a:lnTo>
                  <a:lnTo>
                    <a:pt x="28" y="211"/>
                  </a:lnTo>
                  <a:lnTo>
                    <a:pt x="0" y="2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108" y="164"/>
                  </a:lnTo>
                  <a:lnTo>
                    <a:pt x="108" y="164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7131051" y="-741363"/>
              <a:ext cx="225425" cy="350838"/>
            </a:xfrm>
            <a:custGeom>
              <a:avLst/>
              <a:gdLst>
                <a:gd name="T0" fmla="*/ 50 w 60"/>
                <a:gd name="T1" fmla="*/ 19 h 93"/>
                <a:gd name="T2" fmla="*/ 43 w 60"/>
                <a:gd name="T3" fmla="*/ 13 h 93"/>
                <a:gd name="T4" fmla="*/ 33 w 60"/>
                <a:gd name="T5" fmla="*/ 10 h 93"/>
                <a:gd name="T6" fmla="*/ 27 w 60"/>
                <a:gd name="T7" fmla="*/ 11 h 93"/>
                <a:gd name="T8" fmla="*/ 21 w 60"/>
                <a:gd name="T9" fmla="*/ 14 h 93"/>
                <a:gd name="T10" fmla="*/ 17 w 60"/>
                <a:gd name="T11" fmla="*/ 18 h 93"/>
                <a:gd name="T12" fmla="*/ 16 w 60"/>
                <a:gd name="T13" fmla="*/ 25 h 93"/>
                <a:gd name="T14" fmla="*/ 17 w 60"/>
                <a:gd name="T15" fmla="*/ 31 h 93"/>
                <a:gd name="T16" fmla="*/ 21 w 60"/>
                <a:gd name="T17" fmla="*/ 35 h 93"/>
                <a:gd name="T18" fmla="*/ 27 w 60"/>
                <a:gd name="T19" fmla="*/ 38 h 93"/>
                <a:gd name="T20" fmla="*/ 34 w 60"/>
                <a:gd name="T21" fmla="*/ 40 h 93"/>
                <a:gd name="T22" fmla="*/ 43 w 60"/>
                <a:gd name="T23" fmla="*/ 44 h 93"/>
                <a:gd name="T24" fmla="*/ 51 w 60"/>
                <a:gd name="T25" fmla="*/ 48 h 93"/>
                <a:gd name="T26" fmla="*/ 58 w 60"/>
                <a:gd name="T27" fmla="*/ 55 h 93"/>
                <a:gd name="T28" fmla="*/ 60 w 60"/>
                <a:gd name="T29" fmla="*/ 66 h 93"/>
                <a:gd name="T30" fmla="*/ 57 w 60"/>
                <a:gd name="T31" fmla="*/ 78 h 93"/>
                <a:gd name="T32" fmla="*/ 50 w 60"/>
                <a:gd name="T33" fmla="*/ 87 h 93"/>
                <a:gd name="T34" fmla="*/ 41 w 60"/>
                <a:gd name="T35" fmla="*/ 92 h 93"/>
                <a:gd name="T36" fmla="*/ 29 w 60"/>
                <a:gd name="T37" fmla="*/ 93 h 93"/>
                <a:gd name="T38" fmla="*/ 13 w 60"/>
                <a:gd name="T39" fmla="*/ 90 h 93"/>
                <a:gd name="T40" fmla="*/ 0 w 60"/>
                <a:gd name="T41" fmla="*/ 80 h 93"/>
                <a:gd name="T42" fmla="*/ 10 w 60"/>
                <a:gd name="T43" fmla="*/ 72 h 93"/>
                <a:gd name="T44" fmla="*/ 18 w 60"/>
                <a:gd name="T45" fmla="*/ 80 h 93"/>
                <a:gd name="T46" fmla="*/ 29 w 60"/>
                <a:gd name="T47" fmla="*/ 83 h 93"/>
                <a:gd name="T48" fmla="*/ 36 w 60"/>
                <a:gd name="T49" fmla="*/ 82 h 93"/>
                <a:gd name="T50" fmla="*/ 41 w 60"/>
                <a:gd name="T51" fmla="*/ 79 h 93"/>
                <a:gd name="T52" fmla="*/ 46 w 60"/>
                <a:gd name="T53" fmla="*/ 74 h 93"/>
                <a:gd name="T54" fmla="*/ 47 w 60"/>
                <a:gd name="T55" fmla="*/ 68 h 93"/>
                <a:gd name="T56" fmla="*/ 46 w 60"/>
                <a:gd name="T57" fmla="*/ 61 h 93"/>
                <a:gd name="T58" fmla="*/ 41 w 60"/>
                <a:gd name="T59" fmla="*/ 56 h 93"/>
                <a:gd name="T60" fmla="*/ 34 w 60"/>
                <a:gd name="T61" fmla="*/ 53 h 93"/>
                <a:gd name="T62" fmla="*/ 26 w 60"/>
                <a:gd name="T63" fmla="*/ 50 h 93"/>
                <a:gd name="T64" fmla="*/ 18 w 60"/>
                <a:gd name="T65" fmla="*/ 47 h 93"/>
                <a:gd name="T66" fmla="*/ 10 w 60"/>
                <a:gd name="T67" fmla="*/ 43 h 93"/>
                <a:gd name="T68" fmla="*/ 5 w 60"/>
                <a:gd name="T69" fmla="*/ 36 h 93"/>
                <a:gd name="T70" fmla="*/ 3 w 60"/>
                <a:gd name="T71" fmla="*/ 25 h 93"/>
                <a:gd name="T72" fmla="*/ 6 w 60"/>
                <a:gd name="T73" fmla="*/ 14 h 93"/>
                <a:gd name="T74" fmla="*/ 13 w 60"/>
                <a:gd name="T75" fmla="*/ 6 h 93"/>
                <a:gd name="T76" fmla="*/ 23 w 60"/>
                <a:gd name="T77" fmla="*/ 1 h 93"/>
                <a:gd name="T78" fmla="*/ 34 w 60"/>
                <a:gd name="T79" fmla="*/ 0 h 93"/>
                <a:gd name="T80" fmla="*/ 48 w 60"/>
                <a:gd name="T81" fmla="*/ 3 h 93"/>
                <a:gd name="T82" fmla="*/ 59 w 60"/>
                <a:gd name="T83" fmla="*/ 10 h 93"/>
                <a:gd name="T84" fmla="*/ 50 w 60"/>
                <a:gd name="T85" fmla="*/ 1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" h="93">
                  <a:moveTo>
                    <a:pt x="50" y="19"/>
                  </a:moveTo>
                  <a:cubicBezTo>
                    <a:pt x="48" y="16"/>
                    <a:pt x="46" y="14"/>
                    <a:pt x="43" y="13"/>
                  </a:cubicBezTo>
                  <a:cubicBezTo>
                    <a:pt x="40" y="11"/>
                    <a:pt x="37" y="10"/>
                    <a:pt x="33" y="10"/>
                  </a:cubicBezTo>
                  <a:cubicBezTo>
                    <a:pt x="31" y="10"/>
                    <a:pt x="29" y="11"/>
                    <a:pt x="27" y="11"/>
                  </a:cubicBezTo>
                  <a:cubicBezTo>
                    <a:pt x="25" y="12"/>
                    <a:pt x="23" y="13"/>
                    <a:pt x="21" y="14"/>
                  </a:cubicBezTo>
                  <a:cubicBezTo>
                    <a:pt x="20" y="15"/>
                    <a:pt x="18" y="17"/>
                    <a:pt x="17" y="18"/>
                  </a:cubicBezTo>
                  <a:cubicBezTo>
                    <a:pt x="16" y="20"/>
                    <a:pt x="16" y="22"/>
                    <a:pt x="16" y="25"/>
                  </a:cubicBezTo>
                  <a:cubicBezTo>
                    <a:pt x="16" y="27"/>
                    <a:pt x="16" y="29"/>
                    <a:pt x="17" y="31"/>
                  </a:cubicBezTo>
                  <a:cubicBezTo>
                    <a:pt x="18" y="33"/>
                    <a:pt x="19" y="34"/>
                    <a:pt x="21" y="35"/>
                  </a:cubicBezTo>
                  <a:cubicBezTo>
                    <a:pt x="23" y="36"/>
                    <a:pt x="24" y="37"/>
                    <a:pt x="27" y="38"/>
                  </a:cubicBezTo>
                  <a:cubicBezTo>
                    <a:pt x="29" y="39"/>
                    <a:pt x="31" y="40"/>
                    <a:pt x="34" y="40"/>
                  </a:cubicBezTo>
                  <a:cubicBezTo>
                    <a:pt x="37" y="41"/>
                    <a:pt x="40" y="42"/>
                    <a:pt x="43" y="44"/>
                  </a:cubicBezTo>
                  <a:cubicBezTo>
                    <a:pt x="46" y="45"/>
                    <a:pt x="49" y="46"/>
                    <a:pt x="51" y="48"/>
                  </a:cubicBezTo>
                  <a:cubicBezTo>
                    <a:pt x="54" y="50"/>
                    <a:pt x="56" y="53"/>
                    <a:pt x="58" y="55"/>
                  </a:cubicBezTo>
                  <a:cubicBezTo>
                    <a:pt x="59" y="58"/>
                    <a:pt x="60" y="62"/>
                    <a:pt x="60" y="66"/>
                  </a:cubicBezTo>
                  <a:cubicBezTo>
                    <a:pt x="60" y="71"/>
                    <a:pt x="59" y="75"/>
                    <a:pt x="57" y="78"/>
                  </a:cubicBezTo>
                  <a:cubicBezTo>
                    <a:pt x="56" y="82"/>
                    <a:pt x="53" y="85"/>
                    <a:pt x="50" y="87"/>
                  </a:cubicBezTo>
                  <a:cubicBezTo>
                    <a:pt x="48" y="89"/>
                    <a:pt x="44" y="91"/>
                    <a:pt x="41" y="92"/>
                  </a:cubicBezTo>
                  <a:cubicBezTo>
                    <a:pt x="37" y="93"/>
                    <a:pt x="33" y="93"/>
                    <a:pt x="29" y="93"/>
                  </a:cubicBezTo>
                  <a:cubicBezTo>
                    <a:pt x="24" y="93"/>
                    <a:pt x="18" y="92"/>
                    <a:pt x="13" y="90"/>
                  </a:cubicBezTo>
                  <a:cubicBezTo>
                    <a:pt x="8" y="88"/>
                    <a:pt x="3" y="85"/>
                    <a:pt x="0" y="80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2" y="75"/>
                    <a:pt x="14" y="78"/>
                    <a:pt x="18" y="80"/>
                  </a:cubicBezTo>
                  <a:cubicBezTo>
                    <a:pt x="21" y="82"/>
                    <a:pt x="25" y="83"/>
                    <a:pt x="29" y="83"/>
                  </a:cubicBezTo>
                  <a:cubicBezTo>
                    <a:pt x="31" y="83"/>
                    <a:pt x="34" y="82"/>
                    <a:pt x="36" y="82"/>
                  </a:cubicBezTo>
                  <a:cubicBezTo>
                    <a:pt x="38" y="81"/>
                    <a:pt x="40" y="80"/>
                    <a:pt x="41" y="79"/>
                  </a:cubicBezTo>
                  <a:cubicBezTo>
                    <a:pt x="43" y="78"/>
                    <a:pt x="45" y="76"/>
                    <a:pt x="46" y="74"/>
                  </a:cubicBezTo>
                  <a:cubicBezTo>
                    <a:pt x="47" y="72"/>
                    <a:pt x="47" y="70"/>
                    <a:pt x="47" y="68"/>
                  </a:cubicBezTo>
                  <a:cubicBezTo>
                    <a:pt x="47" y="65"/>
                    <a:pt x="47" y="63"/>
                    <a:pt x="46" y="61"/>
                  </a:cubicBezTo>
                  <a:cubicBezTo>
                    <a:pt x="44" y="59"/>
                    <a:pt x="43" y="57"/>
                    <a:pt x="41" y="56"/>
                  </a:cubicBezTo>
                  <a:cubicBezTo>
                    <a:pt x="39" y="55"/>
                    <a:pt x="37" y="54"/>
                    <a:pt x="34" y="53"/>
                  </a:cubicBezTo>
                  <a:cubicBezTo>
                    <a:pt x="32" y="52"/>
                    <a:pt x="29" y="51"/>
                    <a:pt x="26" y="50"/>
                  </a:cubicBezTo>
                  <a:cubicBezTo>
                    <a:pt x="23" y="49"/>
                    <a:pt x="20" y="48"/>
                    <a:pt x="18" y="47"/>
                  </a:cubicBezTo>
                  <a:cubicBezTo>
                    <a:pt x="15" y="46"/>
                    <a:pt x="13" y="44"/>
                    <a:pt x="10" y="43"/>
                  </a:cubicBezTo>
                  <a:cubicBezTo>
                    <a:pt x="8" y="41"/>
                    <a:pt x="6" y="38"/>
                    <a:pt x="5" y="36"/>
                  </a:cubicBezTo>
                  <a:cubicBezTo>
                    <a:pt x="4" y="33"/>
                    <a:pt x="3" y="29"/>
                    <a:pt x="3" y="25"/>
                  </a:cubicBezTo>
                  <a:cubicBezTo>
                    <a:pt x="3" y="21"/>
                    <a:pt x="4" y="17"/>
                    <a:pt x="6" y="14"/>
                  </a:cubicBezTo>
                  <a:cubicBezTo>
                    <a:pt x="8" y="11"/>
                    <a:pt x="10" y="8"/>
                    <a:pt x="13" y="6"/>
                  </a:cubicBezTo>
                  <a:cubicBezTo>
                    <a:pt x="16" y="4"/>
                    <a:pt x="19" y="2"/>
                    <a:pt x="23" y="1"/>
                  </a:cubicBezTo>
                  <a:cubicBezTo>
                    <a:pt x="26" y="0"/>
                    <a:pt x="30" y="0"/>
                    <a:pt x="34" y="0"/>
                  </a:cubicBezTo>
                  <a:cubicBezTo>
                    <a:pt x="39" y="0"/>
                    <a:pt x="44" y="1"/>
                    <a:pt x="48" y="3"/>
                  </a:cubicBezTo>
                  <a:cubicBezTo>
                    <a:pt x="53" y="5"/>
                    <a:pt x="56" y="7"/>
                    <a:pt x="59" y="10"/>
                  </a:cubicBezTo>
                  <a:cubicBezTo>
                    <a:pt x="50" y="19"/>
                    <a:pt x="50" y="19"/>
                    <a:pt x="50" y="1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535863" y="-733425"/>
              <a:ext cx="263525" cy="334963"/>
            </a:xfrm>
            <a:custGeom>
              <a:avLst/>
              <a:gdLst>
                <a:gd name="T0" fmla="*/ 0 w 166"/>
                <a:gd name="T1" fmla="*/ 0 h 211"/>
                <a:gd name="T2" fmla="*/ 29 w 166"/>
                <a:gd name="T3" fmla="*/ 0 h 211"/>
                <a:gd name="T4" fmla="*/ 29 w 166"/>
                <a:gd name="T5" fmla="*/ 88 h 211"/>
                <a:gd name="T6" fmla="*/ 135 w 166"/>
                <a:gd name="T7" fmla="*/ 88 h 211"/>
                <a:gd name="T8" fmla="*/ 135 w 166"/>
                <a:gd name="T9" fmla="*/ 0 h 211"/>
                <a:gd name="T10" fmla="*/ 166 w 166"/>
                <a:gd name="T11" fmla="*/ 0 h 211"/>
                <a:gd name="T12" fmla="*/ 166 w 166"/>
                <a:gd name="T13" fmla="*/ 211 h 211"/>
                <a:gd name="T14" fmla="*/ 135 w 166"/>
                <a:gd name="T15" fmla="*/ 211 h 211"/>
                <a:gd name="T16" fmla="*/ 135 w 166"/>
                <a:gd name="T17" fmla="*/ 114 h 211"/>
                <a:gd name="T18" fmla="*/ 29 w 166"/>
                <a:gd name="T19" fmla="*/ 114 h 211"/>
                <a:gd name="T20" fmla="*/ 29 w 166"/>
                <a:gd name="T21" fmla="*/ 211 h 211"/>
                <a:gd name="T22" fmla="*/ 0 w 166"/>
                <a:gd name="T23" fmla="*/ 211 h 211"/>
                <a:gd name="T24" fmla="*/ 0 w 166"/>
                <a:gd name="T25" fmla="*/ 0 h 211"/>
                <a:gd name="T26" fmla="*/ 0 w 166"/>
                <a:gd name="T2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211">
                  <a:moveTo>
                    <a:pt x="0" y="0"/>
                  </a:moveTo>
                  <a:lnTo>
                    <a:pt x="29" y="0"/>
                  </a:lnTo>
                  <a:lnTo>
                    <a:pt x="29" y="88"/>
                  </a:lnTo>
                  <a:lnTo>
                    <a:pt x="135" y="88"/>
                  </a:lnTo>
                  <a:lnTo>
                    <a:pt x="135" y="0"/>
                  </a:lnTo>
                  <a:lnTo>
                    <a:pt x="166" y="0"/>
                  </a:lnTo>
                  <a:lnTo>
                    <a:pt x="166" y="211"/>
                  </a:lnTo>
                  <a:lnTo>
                    <a:pt x="135" y="211"/>
                  </a:lnTo>
                  <a:lnTo>
                    <a:pt x="135" y="114"/>
                  </a:lnTo>
                  <a:lnTo>
                    <a:pt x="29" y="114"/>
                  </a:lnTo>
                  <a:lnTo>
                    <a:pt x="29" y="211"/>
                  </a:lnTo>
                  <a:lnTo>
                    <a:pt x="0" y="2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auto">
            <a:xfrm>
              <a:off x="7840663" y="-627063"/>
              <a:ext cx="225425" cy="236538"/>
            </a:xfrm>
            <a:custGeom>
              <a:avLst/>
              <a:gdLst>
                <a:gd name="T0" fmla="*/ 48 w 60"/>
                <a:gd name="T1" fmla="*/ 26 h 63"/>
                <a:gd name="T2" fmla="*/ 46 w 60"/>
                <a:gd name="T3" fmla="*/ 19 h 63"/>
                <a:gd name="T4" fmla="*/ 43 w 60"/>
                <a:gd name="T5" fmla="*/ 14 h 63"/>
                <a:gd name="T6" fmla="*/ 38 w 60"/>
                <a:gd name="T7" fmla="*/ 11 h 63"/>
                <a:gd name="T8" fmla="*/ 31 w 60"/>
                <a:gd name="T9" fmla="*/ 9 h 63"/>
                <a:gd name="T10" fmla="*/ 24 w 60"/>
                <a:gd name="T11" fmla="*/ 11 h 63"/>
                <a:gd name="T12" fmla="*/ 18 w 60"/>
                <a:gd name="T13" fmla="*/ 14 h 63"/>
                <a:gd name="T14" fmla="*/ 14 w 60"/>
                <a:gd name="T15" fmla="*/ 19 h 63"/>
                <a:gd name="T16" fmla="*/ 12 w 60"/>
                <a:gd name="T17" fmla="*/ 26 h 63"/>
                <a:gd name="T18" fmla="*/ 48 w 60"/>
                <a:gd name="T19" fmla="*/ 26 h 63"/>
                <a:gd name="T20" fmla="*/ 60 w 60"/>
                <a:gd name="T21" fmla="*/ 31 h 63"/>
                <a:gd name="T22" fmla="*/ 60 w 60"/>
                <a:gd name="T23" fmla="*/ 33 h 63"/>
                <a:gd name="T24" fmla="*/ 60 w 60"/>
                <a:gd name="T25" fmla="*/ 35 h 63"/>
                <a:gd name="T26" fmla="*/ 12 w 60"/>
                <a:gd name="T27" fmla="*/ 35 h 63"/>
                <a:gd name="T28" fmla="*/ 14 w 60"/>
                <a:gd name="T29" fmla="*/ 42 h 63"/>
                <a:gd name="T30" fmla="*/ 18 w 60"/>
                <a:gd name="T31" fmla="*/ 48 h 63"/>
                <a:gd name="T32" fmla="*/ 24 w 60"/>
                <a:gd name="T33" fmla="*/ 51 h 63"/>
                <a:gd name="T34" fmla="*/ 32 w 60"/>
                <a:gd name="T35" fmla="*/ 53 h 63"/>
                <a:gd name="T36" fmla="*/ 42 w 60"/>
                <a:gd name="T37" fmla="*/ 50 h 63"/>
                <a:gd name="T38" fmla="*/ 49 w 60"/>
                <a:gd name="T39" fmla="*/ 44 h 63"/>
                <a:gd name="T40" fmla="*/ 57 w 60"/>
                <a:gd name="T41" fmla="*/ 50 h 63"/>
                <a:gd name="T42" fmla="*/ 46 w 60"/>
                <a:gd name="T43" fmla="*/ 60 h 63"/>
                <a:gd name="T44" fmla="*/ 32 w 60"/>
                <a:gd name="T45" fmla="*/ 63 h 63"/>
                <a:gd name="T46" fmla="*/ 19 w 60"/>
                <a:gd name="T47" fmla="*/ 60 h 63"/>
                <a:gd name="T48" fmla="*/ 9 w 60"/>
                <a:gd name="T49" fmla="*/ 54 h 63"/>
                <a:gd name="T50" fmla="*/ 3 w 60"/>
                <a:gd name="T51" fmla="*/ 44 h 63"/>
                <a:gd name="T52" fmla="*/ 0 w 60"/>
                <a:gd name="T53" fmla="*/ 31 h 63"/>
                <a:gd name="T54" fmla="*/ 2 w 60"/>
                <a:gd name="T55" fmla="*/ 19 h 63"/>
                <a:gd name="T56" fmla="*/ 9 w 60"/>
                <a:gd name="T57" fmla="*/ 9 h 63"/>
                <a:gd name="T58" fmla="*/ 19 w 60"/>
                <a:gd name="T59" fmla="*/ 2 h 63"/>
                <a:gd name="T60" fmla="*/ 31 w 60"/>
                <a:gd name="T61" fmla="*/ 0 h 63"/>
                <a:gd name="T62" fmla="*/ 43 w 60"/>
                <a:gd name="T63" fmla="*/ 2 h 63"/>
                <a:gd name="T64" fmla="*/ 52 w 60"/>
                <a:gd name="T65" fmla="*/ 8 h 63"/>
                <a:gd name="T66" fmla="*/ 58 w 60"/>
                <a:gd name="T67" fmla="*/ 18 h 63"/>
                <a:gd name="T68" fmla="*/ 60 w 60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63">
                  <a:moveTo>
                    <a:pt x="48" y="26"/>
                  </a:moveTo>
                  <a:cubicBezTo>
                    <a:pt x="48" y="24"/>
                    <a:pt x="47" y="22"/>
                    <a:pt x="46" y="19"/>
                  </a:cubicBezTo>
                  <a:cubicBezTo>
                    <a:pt x="46" y="17"/>
                    <a:pt x="45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4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2" y="11"/>
                    <a:pt x="20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8" y="26"/>
                    <a:pt x="48" y="26"/>
                    <a:pt x="48" y="26"/>
                  </a:cubicBezTo>
                  <a:close/>
                  <a:moveTo>
                    <a:pt x="60" y="31"/>
                  </a:moveTo>
                  <a:cubicBezTo>
                    <a:pt x="60" y="32"/>
                    <a:pt x="60" y="32"/>
                    <a:pt x="60" y="33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2" y="53"/>
                  </a:cubicBezTo>
                  <a:cubicBezTo>
                    <a:pt x="36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2" y="62"/>
                    <a:pt x="37" y="63"/>
                    <a:pt x="32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3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2" y="6"/>
                    <a:pt x="15" y="4"/>
                    <a:pt x="19" y="2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8" y="18"/>
                  </a:cubicBezTo>
                  <a:cubicBezTo>
                    <a:pt x="59" y="22"/>
                    <a:pt x="60" y="26"/>
                    <a:pt x="60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 noEditPoints="1"/>
            </p:cNvSpPr>
            <p:nvPr userDrawn="1"/>
          </p:nvSpPr>
          <p:spPr bwMode="auto">
            <a:xfrm>
              <a:off x="8102601" y="-627063"/>
              <a:ext cx="203200" cy="236538"/>
            </a:xfrm>
            <a:custGeom>
              <a:avLst/>
              <a:gdLst>
                <a:gd name="T0" fmla="*/ 39 w 54"/>
                <a:gd name="T1" fmla="*/ 33 h 63"/>
                <a:gd name="T2" fmla="*/ 30 w 54"/>
                <a:gd name="T3" fmla="*/ 33 h 63"/>
                <a:gd name="T4" fmla="*/ 21 w 54"/>
                <a:gd name="T5" fmla="*/ 35 h 63"/>
                <a:gd name="T6" fmla="*/ 15 w 54"/>
                <a:gd name="T7" fmla="*/ 38 h 63"/>
                <a:gd name="T8" fmla="*/ 12 w 54"/>
                <a:gd name="T9" fmla="*/ 44 h 63"/>
                <a:gd name="T10" fmla="*/ 14 w 54"/>
                <a:gd name="T11" fmla="*/ 48 h 63"/>
                <a:gd name="T12" fmla="*/ 16 w 54"/>
                <a:gd name="T13" fmla="*/ 51 h 63"/>
                <a:gd name="T14" fmla="*/ 20 w 54"/>
                <a:gd name="T15" fmla="*/ 53 h 63"/>
                <a:gd name="T16" fmla="*/ 25 w 54"/>
                <a:gd name="T17" fmla="*/ 53 h 63"/>
                <a:gd name="T18" fmla="*/ 37 w 54"/>
                <a:gd name="T19" fmla="*/ 48 h 63"/>
                <a:gd name="T20" fmla="*/ 42 w 54"/>
                <a:gd name="T21" fmla="*/ 36 h 63"/>
                <a:gd name="T22" fmla="*/ 42 w 54"/>
                <a:gd name="T23" fmla="*/ 33 h 63"/>
                <a:gd name="T24" fmla="*/ 39 w 54"/>
                <a:gd name="T25" fmla="*/ 33 h 63"/>
                <a:gd name="T26" fmla="*/ 42 w 54"/>
                <a:gd name="T27" fmla="*/ 23 h 63"/>
                <a:gd name="T28" fmla="*/ 38 w 54"/>
                <a:gd name="T29" fmla="*/ 13 h 63"/>
                <a:gd name="T30" fmla="*/ 27 w 54"/>
                <a:gd name="T31" fmla="*/ 10 h 63"/>
                <a:gd name="T32" fmla="*/ 18 w 54"/>
                <a:gd name="T33" fmla="*/ 11 h 63"/>
                <a:gd name="T34" fmla="*/ 10 w 54"/>
                <a:gd name="T35" fmla="*/ 16 h 63"/>
                <a:gd name="T36" fmla="*/ 4 w 54"/>
                <a:gd name="T37" fmla="*/ 9 h 63"/>
                <a:gd name="T38" fmla="*/ 15 w 54"/>
                <a:gd name="T39" fmla="*/ 2 h 63"/>
                <a:gd name="T40" fmla="*/ 28 w 54"/>
                <a:gd name="T41" fmla="*/ 0 h 63"/>
                <a:gd name="T42" fmla="*/ 39 w 54"/>
                <a:gd name="T43" fmla="*/ 2 h 63"/>
                <a:gd name="T44" fmla="*/ 47 w 54"/>
                <a:gd name="T45" fmla="*/ 7 h 63"/>
                <a:gd name="T46" fmla="*/ 52 w 54"/>
                <a:gd name="T47" fmla="*/ 14 h 63"/>
                <a:gd name="T48" fmla="*/ 53 w 54"/>
                <a:gd name="T49" fmla="*/ 23 h 63"/>
                <a:gd name="T50" fmla="*/ 53 w 54"/>
                <a:gd name="T51" fmla="*/ 49 h 63"/>
                <a:gd name="T52" fmla="*/ 53 w 54"/>
                <a:gd name="T53" fmla="*/ 56 h 63"/>
                <a:gd name="T54" fmla="*/ 54 w 54"/>
                <a:gd name="T55" fmla="*/ 61 h 63"/>
                <a:gd name="T56" fmla="*/ 43 w 54"/>
                <a:gd name="T57" fmla="*/ 61 h 63"/>
                <a:gd name="T58" fmla="*/ 42 w 54"/>
                <a:gd name="T59" fmla="*/ 53 h 63"/>
                <a:gd name="T60" fmla="*/ 42 w 54"/>
                <a:gd name="T61" fmla="*/ 53 h 63"/>
                <a:gd name="T62" fmla="*/ 34 w 54"/>
                <a:gd name="T63" fmla="*/ 60 h 63"/>
                <a:gd name="T64" fmla="*/ 22 w 54"/>
                <a:gd name="T65" fmla="*/ 63 h 63"/>
                <a:gd name="T66" fmla="*/ 15 w 54"/>
                <a:gd name="T67" fmla="*/ 62 h 63"/>
                <a:gd name="T68" fmla="*/ 8 w 54"/>
                <a:gd name="T69" fmla="*/ 59 h 63"/>
                <a:gd name="T70" fmla="*/ 3 w 54"/>
                <a:gd name="T71" fmla="*/ 53 h 63"/>
                <a:gd name="T72" fmla="*/ 0 w 54"/>
                <a:gd name="T73" fmla="*/ 44 h 63"/>
                <a:gd name="T74" fmla="*/ 4 w 54"/>
                <a:gd name="T75" fmla="*/ 34 h 63"/>
                <a:gd name="T76" fmla="*/ 14 w 54"/>
                <a:gd name="T77" fmla="*/ 28 h 63"/>
                <a:gd name="T78" fmla="*/ 27 w 54"/>
                <a:gd name="T79" fmla="*/ 25 h 63"/>
                <a:gd name="T80" fmla="*/ 42 w 54"/>
                <a:gd name="T81" fmla="*/ 24 h 63"/>
                <a:gd name="T82" fmla="*/ 42 w 54"/>
                <a:gd name="T83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" h="63">
                  <a:moveTo>
                    <a:pt x="39" y="33"/>
                  </a:moveTo>
                  <a:cubicBezTo>
                    <a:pt x="36" y="33"/>
                    <a:pt x="33" y="33"/>
                    <a:pt x="30" y="33"/>
                  </a:cubicBezTo>
                  <a:cubicBezTo>
                    <a:pt x="27" y="33"/>
                    <a:pt x="24" y="34"/>
                    <a:pt x="21" y="35"/>
                  </a:cubicBezTo>
                  <a:cubicBezTo>
                    <a:pt x="19" y="35"/>
                    <a:pt x="17" y="37"/>
                    <a:pt x="15" y="38"/>
                  </a:cubicBezTo>
                  <a:cubicBezTo>
                    <a:pt x="13" y="40"/>
                    <a:pt x="12" y="42"/>
                    <a:pt x="12" y="44"/>
                  </a:cubicBezTo>
                  <a:cubicBezTo>
                    <a:pt x="12" y="46"/>
                    <a:pt x="13" y="47"/>
                    <a:pt x="14" y="48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8" y="52"/>
                    <a:pt x="19" y="53"/>
                    <a:pt x="20" y="53"/>
                  </a:cubicBezTo>
                  <a:cubicBezTo>
                    <a:pt x="22" y="53"/>
                    <a:pt x="23" y="53"/>
                    <a:pt x="25" y="53"/>
                  </a:cubicBezTo>
                  <a:cubicBezTo>
                    <a:pt x="30" y="53"/>
                    <a:pt x="34" y="52"/>
                    <a:pt x="37" y="48"/>
                  </a:cubicBezTo>
                  <a:cubicBezTo>
                    <a:pt x="40" y="45"/>
                    <a:pt x="42" y="41"/>
                    <a:pt x="42" y="36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39" y="33"/>
                    <a:pt x="39" y="33"/>
                    <a:pt x="39" y="33"/>
                  </a:cubicBezTo>
                  <a:close/>
                  <a:moveTo>
                    <a:pt x="42" y="23"/>
                  </a:moveTo>
                  <a:cubicBezTo>
                    <a:pt x="42" y="18"/>
                    <a:pt x="41" y="15"/>
                    <a:pt x="38" y="13"/>
                  </a:cubicBezTo>
                  <a:cubicBezTo>
                    <a:pt x="35" y="11"/>
                    <a:pt x="32" y="10"/>
                    <a:pt x="27" y="10"/>
                  </a:cubicBezTo>
                  <a:cubicBezTo>
                    <a:pt x="24" y="10"/>
                    <a:pt x="21" y="10"/>
                    <a:pt x="18" y="11"/>
                  </a:cubicBezTo>
                  <a:cubicBezTo>
                    <a:pt x="15" y="13"/>
                    <a:pt x="12" y="14"/>
                    <a:pt x="10" y="1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6"/>
                    <a:pt x="10" y="4"/>
                    <a:pt x="15" y="2"/>
                  </a:cubicBezTo>
                  <a:cubicBezTo>
                    <a:pt x="19" y="1"/>
                    <a:pt x="23" y="0"/>
                    <a:pt x="28" y="0"/>
                  </a:cubicBezTo>
                  <a:cubicBezTo>
                    <a:pt x="33" y="0"/>
                    <a:pt x="36" y="1"/>
                    <a:pt x="39" y="2"/>
                  </a:cubicBezTo>
                  <a:cubicBezTo>
                    <a:pt x="43" y="3"/>
                    <a:pt x="45" y="5"/>
                    <a:pt x="47" y="7"/>
                  </a:cubicBezTo>
                  <a:cubicBezTo>
                    <a:pt x="49" y="9"/>
                    <a:pt x="51" y="11"/>
                    <a:pt x="52" y="14"/>
                  </a:cubicBezTo>
                  <a:cubicBezTo>
                    <a:pt x="53" y="17"/>
                    <a:pt x="53" y="20"/>
                    <a:pt x="53" y="2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51"/>
                    <a:pt x="53" y="53"/>
                    <a:pt x="53" y="56"/>
                  </a:cubicBezTo>
                  <a:cubicBezTo>
                    <a:pt x="53" y="58"/>
                    <a:pt x="54" y="60"/>
                    <a:pt x="54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8"/>
                    <a:pt x="42" y="55"/>
                    <a:pt x="42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0" y="56"/>
                    <a:pt x="37" y="58"/>
                    <a:pt x="34" y="60"/>
                  </a:cubicBezTo>
                  <a:cubicBezTo>
                    <a:pt x="30" y="62"/>
                    <a:pt x="27" y="63"/>
                    <a:pt x="22" y="63"/>
                  </a:cubicBezTo>
                  <a:cubicBezTo>
                    <a:pt x="20" y="63"/>
                    <a:pt x="17" y="62"/>
                    <a:pt x="15" y="62"/>
                  </a:cubicBezTo>
                  <a:cubicBezTo>
                    <a:pt x="12" y="61"/>
                    <a:pt x="10" y="60"/>
                    <a:pt x="8" y="59"/>
                  </a:cubicBezTo>
                  <a:cubicBezTo>
                    <a:pt x="6" y="57"/>
                    <a:pt x="4" y="55"/>
                    <a:pt x="3" y="53"/>
                  </a:cubicBezTo>
                  <a:cubicBezTo>
                    <a:pt x="1" y="51"/>
                    <a:pt x="0" y="48"/>
                    <a:pt x="0" y="44"/>
                  </a:cubicBezTo>
                  <a:cubicBezTo>
                    <a:pt x="0" y="40"/>
                    <a:pt x="2" y="36"/>
                    <a:pt x="4" y="34"/>
                  </a:cubicBezTo>
                  <a:cubicBezTo>
                    <a:pt x="7" y="31"/>
                    <a:pt x="10" y="29"/>
                    <a:pt x="14" y="28"/>
                  </a:cubicBezTo>
                  <a:cubicBezTo>
                    <a:pt x="18" y="26"/>
                    <a:pt x="22" y="25"/>
                    <a:pt x="27" y="25"/>
                  </a:cubicBezTo>
                  <a:cubicBezTo>
                    <a:pt x="32" y="24"/>
                    <a:pt x="37" y="24"/>
                    <a:pt x="42" y="24"/>
                  </a:cubicBezTo>
                  <a:cubicBezTo>
                    <a:pt x="42" y="23"/>
                    <a:pt x="42" y="23"/>
                    <a:pt x="42" y="23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8374063" y="-755650"/>
              <a:ext cx="44450" cy="357188"/>
            </a:xfrm>
            <a:custGeom>
              <a:avLst/>
              <a:gdLst>
                <a:gd name="T0" fmla="*/ 28 w 28"/>
                <a:gd name="T1" fmla="*/ 225 h 225"/>
                <a:gd name="T2" fmla="*/ 0 w 28"/>
                <a:gd name="T3" fmla="*/ 225 h 225"/>
                <a:gd name="T4" fmla="*/ 0 w 28"/>
                <a:gd name="T5" fmla="*/ 0 h 225"/>
                <a:gd name="T6" fmla="*/ 28 w 28"/>
                <a:gd name="T7" fmla="*/ 0 h 225"/>
                <a:gd name="T8" fmla="*/ 28 w 28"/>
                <a:gd name="T9" fmla="*/ 225 h 225"/>
                <a:gd name="T10" fmla="*/ 28 w 28"/>
                <a:gd name="T1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25">
                  <a:moveTo>
                    <a:pt x="28" y="225"/>
                  </a:moveTo>
                  <a:lnTo>
                    <a:pt x="0" y="22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25"/>
                  </a:lnTo>
                  <a:lnTo>
                    <a:pt x="28" y="225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8459788" y="-684213"/>
              <a:ext cx="142875" cy="290513"/>
            </a:xfrm>
            <a:custGeom>
              <a:avLst/>
              <a:gdLst>
                <a:gd name="T0" fmla="*/ 38 w 38"/>
                <a:gd name="T1" fmla="*/ 26 h 77"/>
                <a:gd name="T2" fmla="*/ 23 w 38"/>
                <a:gd name="T3" fmla="*/ 26 h 77"/>
                <a:gd name="T4" fmla="*/ 23 w 38"/>
                <a:gd name="T5" fmla="*/ 57 h 77"/>
                <a:gd name="T6" fmla="*/ 25 w 38"/>
                <a:gd name="T7" fmla="*/ 65 h 77"/>
                <a:gd name="T8" fmla="*/ 31 w 38"/>
                <a:gd name="T9" fmla="*/ 67 h 77"/>
                <a:gd name="T10" fmla="*/ 35 w 38"/>
                <a:gd name="T11" fmla="*/ 67 h 77"/>
                <a:gd name="T12" fmla="*/ 38 w 38"/>
                <a:gd name="T13" fmla="*/ 66 h 77"/>
                <a:gd name="T14" fmla="*/ 38 w 38"/>
                <a:gd name="T15" fmla="*/ 75 h 77"/>
                <a:gd name="T16" fmla="*/ 34 w 38"/>
                <a:gd name="T17" fmla="*/ 77 h 77"/>
                <a:gd name="T18" fmla="*/ 28 w 38"/>
                <a:gd name="T19" fmla="*/ 77 h 77"/>
                <a:gd name="T20" fmla="*/ 15 w 38"/>
                <a:gd name="T21" fmla="*/ 72 h 77"/>
                <a:gd name="T22" fmla="*/ 11 w 38"/>
                <a:gd name="T23" fmla="*/ 59 h 77"/>
                <a:gd name="T24" fmla="*/ 11 w 38"/>
                <a:gd name="T25" fmla="*/ 26 h 77"/>
                <a:gd name="T26" fmla="*/ 0 w 38"/>
                <a:gd name="T27" fmla="*/ 26 h 77"/>
                <a:gd name="T28" fmla="*/ 0 w 38"/>
                <a:gd name="T29" fmla="*/ 17 h 77"/>
                <a:gd name="T30" fmla="*/ 11 w 38"/>
                <a:gd name="T31" fmla="*/ 17 h 77"/>
                <a:gd name="T32" fmla="*/ 11 w 38"/>
                <a:gd name="T33" fmla="*/ 0 h 77"/>
                <a:gd name="T34" fmla="*/ 23 w 38"/>
                <a:gd name="T35" fmla="*/ 0 h 77"/>
                <a:gd name="T36" fmla="*/ 23 w 38"/>
                <a:gd name="T37" fmla="*/ 17 h 77"/>
                <a:gd name="T38" fmla="*/ 38 w 38"/>
                <a:gd name="T39" fmla="*/ 17 h 77"/>
                <a:gd name="T40" fmla="*/ 38 w 38"/>
                <a:gd name="T4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77">
                  <a:moveTo>
                    <a:pt x="38" y="26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1"/>
                    <a:pt x="23" y="63"/>
                    <a:pt x="25" y="65"/>
                  </a:cubicBezTo>
                  <a:cubicBezTo>
                    <a:pt x="26" y="66"/>
                    <a:pt x="28" y="67"/>
                    <a:pt x="31" y="67"/>
                  </a:cubicBezTo>
                  <a:cubicBezTo>
                    <a:pt x="32" y="67"/>
                    <a:pt x="33" y="67"/>
                    <a:pt x="35" y="67"/>
                  </a:cubicBezTo>
                  <a:cubicBezTo>
                    <a:pt x="36" y="67"/>
                    <a:pt x="37" y="66"/>
                    <a:pt x="38" y="6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7" y="76"/>
                    <a:pt x="35" y="76"/>
                    <a:pt x="34" y="77"/>
                  </a:cubicBezTo>
                  <a:cubicBezTo>
                    <a:pt x="32" y="77"/>
                    <a:pt x="30" y="77"/>
                    <a:pt x="28" y="77"/>
                  </a:cubicBezTo>
                  <a:cubicBezTo>
                    <a:pt x="23" y="77"/>
                    <a:pt x="18" y="76"/>
                    <a:pt x="15" y="72"/>
                  </a:cubicBezTo>
                  <a:cubicBezTo>
                    <a:pt x="12" y="69"/>
                    <a:pt x="11" y="65"/>
                    <a:pt x="11" y="5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26"/>
                    <a:pt x="38" y="26"/>
                    <a:pt x="38" y="26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8658226" y="-755650"/>
              <a:ext cx="200025" cy="357188"/>
            </a:xfrm>
            <a:custGeom>
              <a:avLst/>
              <a:gdLst>
                <a:gd name="T0" fmla="*/ 12 w 53"/>
                <a:gd name="T1" fmla="*/ 45 h 95"/>
                <a:gd name="T2" fmla="*/ 19 w 53"/>
                <a:gd name="T3" fmla="*/ 37 h 95"/>
                <a:gd name="T4" fmla="*/ 31 w 53"/>
                <a:gd name="T5" fmla="*/ 34 h 95"/>
                <a:gd name="T6" fmla="*/ 41 w 53"/>
                <a:gd name="T7" fmla="*/ 36 h 95"/>
                <a:gd name="T8" fmla="*/ 48 w 53"/>
                <a:gd name="T9" fmla="*/ 41 h 95"/>
                <a:gd name="T10" fmla="*/ 52 w 53"/>
                <a:gd name="T11" fmla="*/ 49 h 95"/>
                <a:gd name="T12" fmla="*/ 53 w 53"/>
                <a:gd name="T13" fmla="*/ 58 h 95"/>
                <a:gd name="T14" fmla="*/ 53 w 53"/>
                <a:gd name="T15" fmla="*/ 95 h 95"/>
                <a:gd name="T16" fmla="*/ 41 w 53"/>
                <a:gd name="T17" fmla="*/ 95 h 95"/>
                <a:gd name="T18" fmla="*/ 41 w 53"/>
                <a:gd name="T19" fmla="*/ 62 h 95"/>
                <a:gd name="T20" fmla="*/ 41 w 53"/>
                <a:gd name="T21" fmla="*/ 55 h 95"/>
                <a:gd name="T22" fmla="*/ 39 w 53"/>
                <a:gd name="T23" fmla="*/ 49 h 95"/>
                <a:gd name="T24" fmla="*/ 34 w 53"/>
                <a:gd name="T25" fmla="*/ 45 h 95"/>
                <a:gd name="T26" fmla="*/ 28 w 53"/>
                <a:gd name="T27" fmla="*/ 44 h 95"/>
                <a:gd name="T28" fmla="*/ 16 w 53"/>
                <a:gd name="T29" fmla="*/ 49 h 95"/>
                <a:gd name="T30" fmla="*/ 12 w 53"/>
                <a:gd name="T31" fmla="*/ 64 h 95"/>
                <a:gd name="T32" fmla="*/ 12 w 53"/>
                <a:gd name="T33" fmla="*/ 95 h 95"/>
                <a:gd name="T34" fmla="*/ 0 w 53"/>
                <a:gd name="T35" fmla="*/ 95 h 95"/>
                <a:gd name="T36" fmla="*/ 0 w 53"/>
                <a:gd name="T37" fmla="*/ 0 h 95"/>
                <a:gd name="T38" fmla="*/ 12 w 53"/>
                <a:gd name="T39" fmla="*/ 0 h 95"/>
                <a:gd name="T40" fmla="*/ 12 w 53"/>
                <a:gd name="T41" fmla="*/ 45 h 95"/>
                <a:gd name="T42" fmla="*/ 12 w 53"/>
                <a:gd name="T4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95">
                  <a:moveTo>
                    <a:pt x="12" y="45"/>
                  </a:moveTo>
                  <a:cubicBezTo>
                    <a:pt x="13" y="42"/>
                    <a:pt x="16" y="39"/>
                    <a:pt x="19" y="37"/>
                  </a:cubicBezTo>
                  <a:cubicBezTo>
                    <a:pt x="23" y="35"/>
                    <a:pt x="26" y="34"/>
                    <a:pt x="31" y="34"/>
                  </a:cubicBezTo>
                  <a:cubicBezTo>
                    <a:pt x="35" y="34"/>
                    <a:pt x="38" y="35"/>
                    <a:pt x="41" y="36"/>
                  </a:cubicBezTo>
                  <a:cubicBezTo>
                    <a:pt x="43" y="37"/>
                    <a:pt x="46" y="39"/>
                    <a:pt x="48" y="41"/>
                  </a:cubicBezTo>
                  <a:cubicBezTo>
                    <a:pt x="49" y="43"/>
                    <a:pt x="51" y="46"/>
                    <a:pt x="52" y="49"/>
                  </a:cubicBezTo>
                  <a:cubicBezTo>
                    <a:pt x="53" y="52"/>
                    <a:pt x="53" y="55"/>
                    <a:pt x="53" y="58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0"/>
                    <a:pt x="41" y="57"/>
                    <a:pt x="41" y="55"/>
                  </a:cubicBezTo>
                  <a:cubicBezTo>
                    <a:pt x="40" y="53"/>
                    <a:pt x="40" y="51"/>
                    <a:pt x="39" y="49"/>
                  </a:cubicBezTo>
                  <a:cubicBezTo>
                    <a:pt x="38" y="48"/>
                    <a:pt x="36" y="46"/>
                    <a:pt x="34" y="45"/>
                  </a:cubicBezTo>
                  <a:cubicBezTo>
                    <a:pt x="33" y="44"/>
                    <a:pt x="31" y="44"/>
                    <a:pt x="28" y="44"/>
                  </a:cubicBezTo>
                  <a:cubicBezTo>
                    <a:pt x="23" y="44"/>
                    <a:pt x="19" y="46"/>
                    <a:pt x="16" y="49"/>
                  </a:cubicBezTo>
                  <a:cubicBezTo>
                    <a:pt x="13" y="53"/>
                    <a:pt x="12" y="58"/>
                    <a:pt x="12" y="64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 noEditPoints="1"/>
            </p:cNvSpPr>
            <p:nvPr userDrawn="1"/>
          </p:nvSpPr>
          <p:spPr bwMode="auto">
            <a:xfrm>
              <a:off x="9004301" y="-741363"/>
              <a:ext cx="311150" cy="350838"/>
            </a:xfrm>
            <a:custGeom>
              <a:avLst/>
              <a:gdLst>
                <a:gd name="T0" fmla="*/ 45 w 83"/>
                <a:gd name="T1" fmla="*/ 21 h 93"/>
                <a:gd name="T2" fmla="*/ 42 w 83"/>
                <a:gd name="T3" fmla="*/ 13 h 93"/>
                <a:gd name="T4" fmla="*/ 33 w 83"/>
                <a:gd name="T5" fmla="*/ 10 h 93"/>
                <a:gd name="T6" fmla="*/ 25 w 83"/>
                <a:gd name="T7" fmla="*/ 13 h 93"/>
                <a:gd name="T8" fmla="*/ 21 w 83"/>
                <a:gd name="T9" fmla="*/ 22 h 93"/>
                <a:gd name="T10" fmla="*/ 22 w 83"/>
                <a:gd name="T11" fmla="*/ 26 h 93"/>
                <a:gd name="T12" fmla="*/ 24 w 83"/>
                <a:gd name="T13" fmla="*/ 30 h 93"/>
                <a:gd name="T14" fmla="*/ 27 w 83"/>
                <a:gd name="T15" fmla="*/ 34 h 93"/>
                <a:gd name="T16" fmla="*/ 30 w 83"/>
                <a:gd name="T17" fmla="*/ 37 h 93"/>
                <a:gd name="T18" fmla="*/ 36 w 83"/>
                <a:gd name="T19" fmla="*/ 34 h 93"/>
                <a:gd name="T20" fmla="*/ 40 w 83"/>
                <a:gd name="T21" fmla="*/ 31 h 93"/>
                <a:gd name="T22" fmla="*/ 43 w 83"/>
                <a:gd name="T23" fmla="*/ 26 h 93"/>
                <a:gd name="T24" fmla="*/ 45 w 83"/>
                <a:gd name="T25" fmla="*/ 21 h 93"/>
                <a:gd name="T26" fmla="*/ 26 w 83"/>
                <a:gd name="T27" fmla="*/ 50 h 93"/>
                <a:gd name="T28" fmla="*/ 16 w 83"/>
                <a:gd name="T29" fmla="*/ 56 h 93"/>
                <a:gd name="T30" fmla="*/ 12 w 83"/>
                <a:gd name="T31" fmla="*/ 67 h 93"/>
                <a:gd name="T32" fmla="*/ 14 w 83"/>
                <a:gd name="T33" fmla="*/ 74 h 93"/>
                <a:gd name="T34" fmla="*/ 17 w 83"/>
                <a:gd name="T35" fmla="*/ 79 h 93"/>
                <a:gd name="T36" fmla="*/ 23 w 83"/>
                <a:gd name="T37" fmla="*/ 82 h 93"/>
                <a:gd name="T38" fmla="*/ 29 w 83"/>
                <a:gd name="T39" fmla="*/ 83 h 93"/>
                <a:gd name="T40" fmla="*/ 40 w 83"/>
                <a:gd name="T41" fmla="*/ 80 h 93"/>
                <a:gd name="T42" fmla="*/ 48 w 83"/>
                <a:gd name="T43" fmla="*/ 72 h 93"/>
                <a:gd name="T44" fmla="*/ 26 w 83"/>
                <a:gd name="T45" fmla="*/ 50 h 93"/>
                <a:gd name="T46" fmla="*/ 63 w 83"/>
                <a:gd name="T47" fmla="*/ 70 h 93"/>
                <a:gd name="T48" fmla="*/ 83 w 83"/>
                <a:gd name="T49" fmla="*/ 91 h 93"/>
                <a:gd name="T50" fmla="*/ 67 w 83"/>
                <a:gd name="T51" fmla="*/ 91 h 93"/>
                <a:gd name="T52" fmla="*/ 55 w 83"/>
                <a:gd name="T53" fmla="*/ 79 h 93"/>
                <a:gd name="T54" fmla="*/ 44 w 83"/>
                <a:gd name="T55" fmla="*/ 89 h 93"/>
                <a:gd name="T56" fmla="*/ 29 w 83"/>
                <a:gd name="T57" fmla="*/ 93 h 93"/>
                <a:gd name="T58" fmla="*/ 17 w 83"/>
                <a:gd name="T59" fmla="*/ 91 h 93"/>
                <a:gd name="T60" fmla="*/ 8 w 83"/>
                <a:gd name="T61" fmla="*/ 86 h 93"/>
                <a:gd name="T62" fmla="*/ 2 w 83"/>
                <a:gd name="T63" fmla="*/ 78 h 93"/>
                <a:gd name="T64" fmla="*/ 0 w 83"/>
                <a:gd name="T65" fmla="*/ 68 h 93"/>
                <a:gd name="T66" fmla="*/ 1 w 83"/>
                <a:gd name="T67" fmla="*/ 59 h 93"/>
                <a:gd name="T68" fmla="*/ 6 w 83"/>
                <a:gd name="T69" fmla="*/ 51 h 93"/>
                <a:gd name="T70" fmla="*/ 12 w 83"/>
                <a:gd name="T71" fmla="*/ 46 h 93"/>
                <a:gd name="T72" fmla="*/ 20 w 83"/>
                <a:gd name="T73" fmla="*/ 42 h 93"/>
                <a:gd name="T74" fmla="*/ 12 w 83"/>
                <a:gd name="T75" fmla="*/ 32 h 93"/>
                <a:gd name="T76" fmla="*/ 9 w 83"/>
                <a:gd name="T77" fmla="*/ 21 h 93"/>
                <a:gd name="T78" fmla="*/ 11 w 83"/>
                <a:gd name="T79" fmla="*/ 12 h 93"/>
                <a:gd name="T80" fmla="*/ 17 w 83"/>
                <a:gd name="T81" fmla="*/ 5 h 93"/>
                <a:gd name="T82" fmla="*/ 24 w 83"/>
                <a:gd name="T83" fmla="*/ 1 h 93"/>
                <a:gd name="T84" fmla="*/ 33 w 83"/>
                <a:gd name="T85" fmla="*/ 0 h 93"/>
                <a:gd name="T86" fmla="*/ 42 w 83"/>
                <a:gd name="T87" fmla="*/ 1 h 93"/>
                <a:gd name="T88" fmla="*/ 49 w 83"/>
                <a:gd name="T89" fmla="*/ 5 h 93"/>
                <a:gd name="T90" fmla="*/ 54 w 83"/>
                <a:gd name="T91" fmla="*/ 12 h 93"/>
                <a:gd name="T92" fmla="*/ 56 w 83"/>
                <a:gd name="T93" fmla="*/ 21 h 93"/>
                <a:gd name="T94" fmla="*/ 55 w 83"/>
                <a:gd name="T95" fmla="*/ 29 h 93"/>
                <a:gd name="T96" fmla="*/ 50 w 83"/>
                <a:gd name="T97" fmla="*/ 35 h 93"/>
                <a:gd name="T98" fmla="*/ 44 w 83"/>
                <a:gd name="T99" fmla="*/ 40 h 93"/>
                <a:gd name="T100" fmla="*/ 37 w 83"/>
                <a:gd name="T101" fmla="*/ 44 h 93"/>
                <a:gd name="T102" fmla="*/ 55 w 83"/>
                <a:gd name="T103" fmla="*/ 62 h 93"/>
                <a:gd name="T104" fmla="*/ 66 w 83"/>
                <a:gd name="T105" fmla="*/ 44 h 93"/>
                <a:gd name="T106" fmla="*/ 80 w 83"/>
                <a:gd name="T107" fmla="*/ 44 h 93"/>
                <a:gd name="T108" fmla="*/ 63 w 83"/>
                <a:gd name="T109" fmla="*/ 7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" h="93">
                  <a:moveTo>
                    <a:pt x="45" y="21"/>
                  </a:moveTo>
                  <a:cubicBezTo>
                    <a:pt x="45" y="18"/>
                    <a:pt x="44" y="15"/>
                    <a:pt x="42" y="13"/>
                  </a:cubicBezTo>
                  <a:cubicBezTo>
                    <a:pt x="39" y="11"/>
                    <a:pt x="37" y="10"/>
                    <a:pt x="33" y="10"/>
                  </a:cubicBezTo>
                  <a:cubicBezTo>
                    <a:pt x="30" y="10"/>
                    <a:pt x="27" y="11"/>
                    <a:pt x="25" y="13"/>
                  </a:cubicBezTo>
                  <a:cubicBezTo>
                    <a:pt x="23" y="15"/>
                    <a:pt x="21" y="18"/>
                    <a:pt x="21" y="22"/>
                  </a:cubicBezTo>
                  <a:cubicBezTo>
                    <a:pt x="21" y="23"/>
                    <a:pt x="22" y="25"/>
                    <a:pt x="22" y="26"/>
                  </a:cubicBezTo>
                  <a:cubicBezTo>
                    <a:pt x="23" y="27"/>
                    <a:pt x="24" y="29"/>
                    <a:pt x="24" y="30"/>
                  </a:cubicBezTo>
                  <a:cubicBezTo>
                    <a:pt x="25" y="32"/>
                    <a:pt x="26" y="33"/>
                    <a:pt x="27" y="34"/>
                  </a:cubicBezTo>
                  <a:cubicBezTo>
                    <a:pt x="28" y="35"/>
                    <a:pt x="29" y="36"/>
                    <a:pt x="30" y="37"/>
                  </a:cubicBezTo>
                  <a:cubicBezTo>
                    <a:pt x="32" y="36"/>
                    <a:pt x="34" y="35"/>
                    <a:pt x="36" y="34"/>
                  </a:cubicBezTo>
                  <a:cubicBezTo>
                    <a:pt x="37" y="33"/>
                    <a:pt x="39" y="32"/>
                    <a:pt x="40" y="31"/>
                  </a:cubicBezTo>
                  <a:cubicBezTo>
                    <a:pt x="42" y="30"/>
                    <a:pt x="43" y="28"/>
                    <a:pt x="43" y="26"/>
                  </a:cubicBezTo>
                  <a:cubicBezTo>
                    <a:pt x="44" y="25"/>
                    <a:pt x="45" y="23"/>
                    <a:pt x="45" y="21"/>
                  </a:cubicBezTo>
                  <a:close/>
                  <a:moveTo>
                    <a:pt x="26" y="50"/>
                  </a:moveTo>
                  <a:cubicBezTo>
                    <a:pt x="22" y="51"/>
                    <a:pt x="19" y="54"/>
                    <a:pt x="16" y="56"/>
                  </a:cubicBezTo>
                  <a:cubicBezTo>
                    <a:pt x="13" y="59"/>
                    <a:pt x="12" y="63"/>
                    <a:pt x="12" y="67"/>
                  </a:cubicBezTo>
                  <a:cubicBezTo>
                    <a:pt x="12" y="70"/>
                    <a:pt x="13" y="72"/>
                    <a:pt x="14" y="74"/>
                  </a:cubicBezTo>
                  <a:cubicBezTo>
                    <a:pt x="14" y="76"/>
                    <a:pt x="16" y="77"/>
                    <a:pt x="17" y="79"/>
                  </a:cubicBezTo>
                  <a:cubicBezTo>
                    <a:pt x="19" y="80"/>
                    <a:pt x="21" y="81"/>
                    <a:pt x="23" y="82"/>
                  </a:cubicBezTo>
                  <a:cubicBezTo>
                    <a:pt x="25" y="82"/>
                    <a:pt x="27" y="83"/>
                    <a:pt x="29" y="83"/>
                  </a:cubicBezTo>
                  <a:cubicBezTo>
                    <a:pt x="33" y="83"/>
                    <a:pt x="37" y="82"/>
                    <a:pt x="40" y="80"/>
                  </a:cubicBezTo>
                  <a:cubicBezTo>
                    <a:pt x="42" y="78"/>
                    <a:pt x="45" y="75"/>
                    <a:pt x="48" y="72"/>
                  </a:cubicBezTo>
                  <a:cubicBezTo>
                    <a:pt x="26" y="50"/>
                    <a:pt x="26" y="50"/>
                    <a:pt x="26" y="50"/>
                  </a:cubicBezTo>
                  <a:close/>
                  <a:moveTo>
                    <a:pt x="63" y="70"/>
                  </a:moveTo>
                  <a:cubicBezTo>
                    <a:pt x="83" y="91"/>
                    <a:pt x="83" y="91"/>
                    <a:pt x="83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2" y="84"/>
                    <a:pt x="48" y="87"/>
                    <a:pt x="44" y="89"/>
                  </a:cubicBezTo>
                  <a:cubicBezTo>
                    <a:pt x="40" y="92"/>
                    <a:pt x="35" y="93"/>
                    <a:pt x="29" y="93"/>
                  </a:cubicBezTo>
                  <a:cubicBezTo>
                    <a:pt x="25" y="93"/>
                    <a:pt x="21" y="92"/>
                    <a:pt x="17" y="91"/>
                  </a:cubicBezTo>
                  <a:cubicBezTo>
                    <a:pt x="14" y="90"/>
                    <a:pt x="11" y="88"/>
                    <a:pt x="8" y="86"/>
                  </a:cubicBezTo>
                  <a:cubicBezTo>
                    <a:pt x="6" y="84"/>
                    <a:pt x="3" y="81"/>
                    <a:pt x="2" y="78"/>
                  </a:cubicBezTo>
                  <a:cubicBezTo>
                    <a:pt x="0" y="75"/>
                    <a:pt x="0" y="72"/>
                    <a:pt x="0" y="68"/>
                  </a:cubicBezTo>
                  <a:cubicBezTo>
                    <a:pt x="0" y="64"/>
                    <a:pt x="0" y="61"/>
                    <a:pt x="1" y="59"/>
                  </a:cubicBezTo>
                  <a:cubicBezTo>
                    <a:pt x="2" y="56"/>
                    <a:pt x="4" y="54"/>
                    <a:pt x="6" y="51"/>
                  </a:cubicBezTo>
                  <a:cubicBezTo>
                    <a:pt x="8" y="49"/>
                    <a:pt x="10" y="48"/>
                    <a:pt x="12" y="46"/>
                  </a:cubicBezTo>
                  <a:cubicBezTo>
                    <a:pt x="15" y="44"/>
                    <a:pt x="17" y="43"/>
                    <a:pt x="20" y="42"/>
                  </a:cubicBezTo>
                  <a:cubicBezTo>
                    <a:pt x="17" y="39"/>
                    <a:pt x="14" y="36"/>
                    <a:pt x="12" y="32"/>
                  </a:cubicBezTo>
                  <a:cubicBezTo>
                    <a:pt x="10" y="29"/>
                    <a:pt x="9" y="25"/>
                    <a:pt x="9" y="21"/>
                  </a:cubicBezTo>
                  <a:cubicBezTo>
                    <a:pt x="9" y="18"/>
                    <a:pt x="10" y="15"/>
                    <a:pt x="11" y="12"/>
                  </a:cubicBezTo>
                  <a:cubicBezTo>
                    <a:pt x="13" y="9"/>
                    <a:pt x="14" y="7"/>
                    <a:pt x="17" y="5"/>
                  </a:cubicBezTo>
                  <a:cubicBezTo>
                    <a:pt x="19" y="4"/>
                    <a:pt x="21" y="2"/>
                    <a:pt x="24" y="1"/>
                  </a:cubicBezTo>
                  <a:cubicBezTo>
                    <a:pt x="27" y="0"/>
                    <a:pt x="30" y="0"/>
                    <a:pt x="33" y="0"/>
                  </a:cubicBezTo>
                  <a:cubicBezTo>
                    <a:pt x="36" y="0"/>
                    <a:pt x="39" y="0"/>
                    <a:pt x="42" y="1"/>
                  </a:cubicBezTo>
                  <a:cubicBezTo>
                    <a:pt x="45" y="2"/>
                    <a:pt x="47" y="4"/>
                    <a:pt x="49" y="5"/>
                  </a:cubicBezTo>
                  <a:cubicBezTo>
                    <a:pt x="51" y="7"/>
                    <a:pt x="53" y="9"/>
                    <a:pt x="54" y="12"/>
                  </a:cubicBezTo>
                  <a:cubicBezTo>
                    <a:pt x="55" y="14"/>
                    <a:pt x="56" y="17"/>
                    <a:pt x="56" y="21"/>
                  </a:cubicBezTo>
                  <a:cubicBezTo>
                    <a:pt x="56" y="24"/>
                    <a:pt x="56" y="26"/>
                    <a:pt x="55" y="29"/>
                  </a:cubicBezTo>
                  <a:cubicBezTo>
                    <a:pt x="53" y="31"/>
                    <a:pt x="52" y="33"/>
                    <a:pt x="50" y="35"/>
                  </a:cubicBezTo>
                  <a:cubicBezTo>
                    <a:pt x="49" y="37"/>
                    <a:pt x="47" y="39"/>
                    <a:pt x="44" y="40"/>
                  </a:cubicBezTo>
                  <a:cubicBezTo>
                    <a:pt x="42" y="42"/>
                    <a:pt x="40" y="43"/>
                    <a:pt x="37" y="44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63" y="70"/>
                    <a:pt x="63" y="70"/>
                    <a:pt x="63" y="7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 noEditPoints="1"/>
            </p:cNvSpPr>
            <p:nvPr userDrawn="1"/>
          </p:nvSpPr>
          <p:spPr bwMode="auto">
            <a:xfrm>
              <a:off x="9447213" y="-741363"/>
              <a:ext cx="371475" cy="342900"/>
            </a:xfrm>
            <a:custGeom>
              <a:avLst/>
              <a:gdLst>
                <a:gd name="T0" fmla="*/ 14 w 99"/>
                <a:gd name="T1" fmla="*/ 46 h 91"/>
                <a:gd name="T2" fmla="*/ 16 w 99"/>
                <a:gd name="T3" fmla="*/ 59 h 91"/>
                <a:gd name="T4" fmla="*/ 23 w 99"/>
                <a:gd name="T5" fmla="*/ 70 h 91"/>
                <a:gd name="T6" fmla="*/ 33 w 99"/>
                <a:gd name="T7" fmla="*/ 77 h 91"/>
                <a:gd name="T8" fmla="*/ 46 w 99"/>
                <a:gd name="T9" fmla="*/ 80 h 91"/>
                <a:gd name="T10" fmla="*/ 60 w 99"/>
                <a:gd name="T11" fmla="*/ 77 h 91"/>
                <a:gd name="T12" fmla="*/ 70 w 99"/>
                <a:gd name="T13" fmla="*/ 70 h 91"/>
                <a:gd name="T14" fmla="*/ 77 w 99"/>
                <a:gd name="T15" fmla="*/ 59 h 91"/>
                <a:gd name="T16" fmla="*/ 79 w 99"/>
                <a:gd name="T17" fmla="*/ 46 h 91"/>
                <a:gd name="T18" fmla="*/ 77 w 99"/>
                <a:gd name="T19" fmla="*/ 32 h 91"/>
                <a:gd name="T20" fmla="*/ 70 w 99"/>
                <a:gd name="T21" fmla="*/ 21 h 91"/>
                <a:gd name="T22" fmla="*/ 60 w 99"/>
                <a:gd name="T23" fmla="*/ 14 h 91"/>
                <a:gd name="T24" fmla="*/ 47 w 99"/>
                <a:gd name="T25" fmla="*/ 11 h 91"/>
                <a:gd name="T26" fmla="*/ 33 w 99"/>
                <a:gd name="T27" fmla="*/ 14 h 91"/>
                <a:gd name="T28" fmla="*/ 23 w 99"/>
                <a:gd name="T29" fmla="*/ 21 h 91"/>
                <a:gd name="T30" fmla="*/ 16 w 99"/>
                <a:gd name="T31" fmla="*/ 32 h 91"/>
                <a:gd name="T32" fmla="*/ 14 w 99"/>
                <a:gd name="T33" fmla="*/ 46 h 91"/>
                <a:gd name="T34" fmla="*/ 99 w 99"/>
                <a:gd name="T35" fmla="*/ 91 h 91"/>
                <a:gd name="T36" fmla="*/ 46 w 99"/>
                <a:gd name="T37" fmla="*/ 91 h 91"/>
                <a:gd name="T38" fmla="*/ 28 w 99"/>
                <a:gd name="T39" fmla="*/ 88 h 91"/>
                <a:gd name="T40" fmla="*/ 13 w 99"/>
                <a:gd name="T41" fmla="*/ 79 h 91"/>
                <a:gd name="T42" fmla="*/ 4 w 99"/>
                <a:gd name="T43" fmla="*/ 64 h 91"/>
                <a:gd name="T44" fmla="*/ 0 w 99"/>
                <a:gd name="T45" fmla="*/ 46 h 91"/>
                <a:gd name="T46" fmla="*/ 4 w 99"/>
                <a:gd name="T47" fmla="*/ 27 h 91"/>
                <a:gd name="T48" fmla="*/ 13 w 99"/>
                <a:gd name="T49" fmla="*/ 13 h 91"/>
                <a:gd name="T50" fmla="*/ 28 w 99"/>
                <a:gd name="T51" fmla="*/ 3 h 91"/>
                <a:gd name="T52" fmla="*/ 47 w 99"/>
                <a:gd name="T53" fmla="*/ 0 h 91"/>
                <a:gd name="T54" fmla="*/ 65 w 99"/>
                <a:gd name="T55" fmla="*/ 3 h 91"/>
                <a:gd name="T56" fmla="*/ 79 w 99"/>
                <a:gd name="T57" fmla="*/ 13 h 91"/>
                <a:gd name="T58" fmla="*/ 89 w 99"/>
                <a:gd name="T59" fmla="*/ 27 h 91"/>
                <a:gd name="T60" fmla="*/ 92 w 99"/>
                <a:gd name="T61" fmla="*/ 46 h 91"/>
                <a:gd name="T62" fmla="*/ 87 w 99"/>
                <a:gd name="T63" fmla="*/ 66 h 91"/>
                <a:gd name="T64" fmla="*/ 74 w 99"/>
                <a:gd name="T65" fmla="*/ 80 h 91"/>
                <a:gd name="T66" fmla="*/ 74 w 99"/>
                <a:gd name="T67" fmla="*/ 81 h 91"/>
                <a:gd name="T68" fmla="*/ 99 w 99"/>
                <a:gd name="T69" fmla="*/ 81 h 91"/>
                <a:gd name="T70" fmla="*/ 99 w 99"/>
                <a:gd name="T7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91">
                  <a:moveTo>
                    <a:pt x="14" y="46"/>
                  </a:moveTo>
                  <a:cubicBezTo>
                    <a:pt x="14" y="50"/>
                    <a:pt x="14" y="55"/>
                    <a:pt x="16" y="59"/>
                  </a:cubicBezTo>
                  <a:cubicBezTo>
                    <a:pt x="18" y="63"/>
                    <a:pt x="20" y="67"/>
                    <a:pt x="23" y="70"/>
                  </a:cubicBezTo>
                  <a:cubicBezTo>
                    <a:pt x="25" y="73"/>
                    <a:pt x="29" y="76"/>
                    <a:pt x="33" y="77"/>
                  </a:cubicBezTo>
                  <a:cubicBezTo>
                    <a:pt x="37" y="79"/>
                    <a:pt x="41" y="80"/>
                    <a:pt x="46" y="80"/>
                  </a:cubicBezTo>
                  <a:cubicBezTo>
                    <a:pt x="51" y="80"/>
                    <a:pt x="56" y="79"/>
                    <a:pt x="60" y="77"/>
                  </a:cubicBezTo>
                  <a:cubicBezTo>
                    <a:pt x="64" y="76"/>
                    <a:pt x="67" y="73"/>
                    <a:pt x="70" y="70"/>
                  </a:cubicBezTo>
                  <a:cubicBezTo>
                    <a:pt x="73" y="67"/>
                    <a:pt x="75" y="63"/>
                    <a:pt x="77" y="59"/>
                  </a:cubicBezTo>
                  <a:cubicBezTo>
                    <a:pt x="78" y="55"/>
                    <a:pt x="79" y="50"/>
                    <a:pt x="79" y="46"/>
                  </a:cubicBezTo>
                  <a:cubicBezTo>
                    <a:pt x="79" y="41"/>
                    <a:pt x="78" y="36"/>
                    <a:pt x="77" y="32"/>
                  </a:cubicBezTo>
                  <a:cubicBezTo>
                    <a:pt x="75" y="28"/>
                    <a:pt x="73" y="24"/>
                    <a:pt x="70" y="21"/>
                  </a:cubicBezTo>
                  <a:cubicBezTo>
                    <a:pt x="68" y="18"/>
                    <a:pt x="64" y="16"/>
                    <a:pt x="60" y="14"/>
                  </a:cubicBezTo>
                  <a:cubicBezTo>
                    <a:pt x="56" y="12"/>
                    <a:pt x="52" y="11"/>
                    <a:pt x="47" y="11"/>
                  </a:cubicBezTo>
                  <a:cubicBezTo>
                    <a:pt x="42" y="11"/>
                    <a:pt x="37" y="12"/>
                    <a:pt x="33" y="14"/>
                  </a:cubicBezTo>
                  <a:cubicBezTo>
                    <a:pt x="29" y="16"/>
                    <a:pt x="26" y="18"/>
                    <a:pt x="23" y="21"/>
                  </a:cubicBezTo>
                  <a:cubicBezTo>
                    <a:pt x="20" y="24"/>
                    <a:pt x="18" y="28"/>
                    <a:pt x="16" y="32"/>
                  </a:cubicBezTo>
                  <a:cubicBezTo>
                    <a:pt x="14" y="36"/>
                    <a:pt x="14" y="41"/>
                    <a:pt x="14" y="46"/>
                  </a:cubicBezTo>
                  <a:close/>
                  <a:moveTo>
                    <a:pt x="99" y="91"/>
                  </a:moveTo>
                  <a:cubicBezTo>
                    <a:pt x="46" y="91"/>
                    <a:pt x="46" y="91"/>
                    <a:pt x="46" y="91"/>
                  </a:cubicBezTo>
                  <a:cubicBezTo>
                    <a:pt x="40" y="91"/>
                    <a:pt x="33" y="90"/>
                    <a:pt x="28" y="88"/>
                  </a:cubicBezTo>
                  <a:cubicBezTo>
                    <a:pt x="22" y="86"/>
                    <a:pt x="17" y="83"/>
                    <a:pt x="13" y="79"/>
                  </a:cubicBezTo>
                  <a:cubicBezTo>
                    <a:pt x="9" y="75"/>
                    <a:pt x="6" y="70"/>
                    <a:pt x="4" y="64"/>
                  </a:cubicBezTo>
                  <a:cubicBezTo>
                    <a:pt x="1" y="59"/>
                    <a:pt x="0" y="52"/>
                    <a:pt x="0" y="46"/>
                  </a:cubicBezTo>
                  <a:cubicBezTo>
                    <a:pt x="0" y="39"/>
                    <a:pt x="1" y="33"/>
                    <a:pt x="4" y="27"/>
                  </a:cubicBezTo>
                  <a:cubicBezTo>
                    <a:pt x="6" y="22"/>
                    <a:pt x="9" y="17"/>
                    <a:pt x="13" y="13"/>
                  </a:cubicBezTo>
                  <a:cubicBezTo>
                    <a:pt x="18" y="9"/>
                    <a:pt x="22" y="6"/>
                    <a:pt x="28" y="3"/>
                  </a:cubicBezTo>
                  <a:cubicBezTo>
                    <a:pt x="34" y="1"/>
                    <a:pt x="40" y="0"/>
                    <a:pt x="47" y="0"/>
                  </a:cubicBezTo>
                  <a:cubicBezTo>
                    <a:pt x="53" y="0"/>
                    <a:pt x="59" y="1"/>
                    <a:pt x="65" y="3"/>
                  </a:cubicBezTo>
                  <a:cubicBezTo>
                    <a:pt x="70" y="6"/>
                    <a:pt x="75" y="9"/>
                    <a:pt x="79" y="13"/>
                  </a:cubicBezTo>
                  <a:cubicBezTo>
                    <a:pt x="84" y="17"/>
                    <a:pt x="87" y="22"/>
                    <a:pt x="89" y="27"/>
                  </a:cubicBezTo>
                  <a:cubicBezTo>
                    <a:pt x="91" y="33"/>
                    <a:pt x="92" y="39"/>
                    <a:pt x="92" y="46"/>
                  </a:cubicBezTo>
                  <a:cubicBezTo>
                    <a:pt x="92" y="53"/>
                    <a:pt x="91" y="60"/>
                    <a:pt x="87" y="66"/>
                  </a:cubicBezTo>
                  <a:cubicBezTo>
                    <a:pt x="84" y="72"/>
                    <a:pt x="80" y="77"/>
                    <a:pt x="74" y="80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99" y="81"/>
                    <a:pt x="99" y="81"/>
                    <a:pt x="99" y="81"/>
                  </a:cubicBezTo>
                  <a:cubicBezTo>
                    <a:pt x="99" y="91"/>
                    <a:pt x="99" y="91"/>
                    <a:pt x="99" y="9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9848851" y="-620713"/>
              <a:ext cx="203200" cy="230188"/>
            </a:xfrm>
            <a:custGeom>
              <a:avLst/>
              <a:gdLst>
                <a:gd name="T0" fmla="*/ 42 w 54"/>
                <a:gd name="T1" fmla="*/ 59 h 61"/>
                <a:gd name="T2" fmla="*/ 42 w 54"/>
                <a:gd name="T3" fmla="*/ 54 h 61"/>
                <a:gd name="T4" fmla="*/ 42 w 54"/>
                <a:gd name="T5" fmla="*/ 49 h 61"/>
                <a:gd name="T6" fmla="*/ 42 w 54"/>
                <a:gd name="T7" fmla="*/ 49 h 61"/>
                <a:gd name="T8" fmla="*/ 34 w 54"/>
                <a:gd name="T9" fmla="*/ 57 h 61"/>
                <a:gd name="T10" fmla="*/ 22 w 54"/>
                <a:gd name="T11" fmla="*/ 61 h 61"/>
                <a:gd name="T12" fmla="*/ 12 w 54"/>
                <a:gd name="T13" fmla="*/ 59 h 61"/>
                <a:gd name="T14" fmla="*/ 5 w 54"/>
                <a:gd name="T15" fmla="*/ 54 h 61"/>
                <a:gd name="T16" fmla="*/ 1 w 54"/>
                <a:gd name="T17" fmla="*/ 46 h 61"/>
                <a:gd name="T18" fmla="*/ 0 w 54"/>
                <a:gd name="T19" fmla="*/ 37 h 61"/>
                <a:gd name="T20" fmla="*/ 0 w 54"/>
                <a:gd name="T21" fmla="*/ 0 h 61"/>
                <a:gd name="T22" fmla="*/ 12 w 54"/>
                <a:gd name="T23" fmla="*/ 0 h 61"/>
                <a:gd name="T24" fmla="*/ 12 w 54"/>
                <a:gd name="T25" fmla="*/ 32 h 61"/>
                <a:gd name="T26" fmla="*/ 12 w 54"/>
                <a:gd name="T27" fmla="*/ 39 h 61"/>
                <a:gd name="T28" fmla="*/ 14 w 54"/>
                <a:gd name="T29" fmla="*/ 45 h 61"/>
                <a:gd name="T30" fmla="*/ 19 w 54"/>
                <a:gd name="T31" fmla="*/ 49 h 61"/>
                <a:gd name="T32" fmla="*/ 25 w 54"/>
                <a:gd name="T33" fmla="*/ 51 h 61"/>
                <a:gd name="T34" fmla="*/ 37 w 54"/>
                <a:gd name="T35" fmla="*/ 45 h 61"/>
                <a:gd name="T36" fmla="*/ 41 w 54"/>
                <a:gd name="T37" fmla="*/ 31 h 61"/>
                <a:gd name="T38" fmla="*/ 41 w 54"/>
                <a:gd name="T39" fmla="*/ 0 h 61"/>
                <a:gd name="T40" fmla="*/ 53 w 54"/>
                <a:gd name="T41" fmla="*/ 0 h 61"/>
                <a:gd name="T42" fmla="*/ 53 w 54"/>
                <a:gd name="T43" fmla="*/ 46 h 61"/>
                <a:gd name="T44" fmla="*/ 53 w 54"/>
                <a:gd name="T45" fmla="*/ 52 h 61"/>
                <a:gd name="T46" fmla="*/ 54 w 54"/>
                <a:gd name="T47" fmla="*/ 59 h 61"/>
                <a:gd name="T48" fmla="*/ 42 w 54"/>
                <a:gd name="T49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" h="61">
                  <a:moveTo>
                    <a:pt x="42" y="59"/>
                  </a:moveTo>
                  <a:cubicBezTo>
                    <a:pt x="42" y="58"/>
                    <a:pt x="42" y="56"/>
                    <a:pt x="42" y="54"/>
                  </a:cubicBezTo>
                  <a:cubicBezTo>
                    <a:pt x="42" y="52"/>
                    <a:pt x="42" y="51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0" y="52"/>
                    <a:pt x="38" y="55"/>
                    <a:pt x="34" y="57"/>
                  </a:cubicBezTo>
                  <a:cubicBezTo>
                    <a:pt x="31" y="60"/>
                    <a:pt x="27" y="61"/>
                    <a:pt x="22" y="61"/>
                  </a:cubicBezTo>
                  <a:cubicBezTo>
                    <a:pt x="18" y="61"/>
                    <a:pt x="15" y="60"/>
                    <a:pt x="12" y="59"/>
                  </a:cubicBezTo>
                  <a:cubicBezTo>
                    <a:pt x="9" y="58"/>
                    <a:pt x="7" y="56"/>
                    <a:pt x="5" y="54"/>
                  </a:cubicBezTo>
                  <a:cubicBezTo>
                    <a:pt x="4" y="51"/>
                    <a:pt x="2" y="49"/>
                    <a:pt x="1" y="46"/>
                  </a:cubicBezTo>
                  <a:cubicBezTo>
                    <a:pt x="0" y="43"/>
                    <a:pt x="0" y="40"/>
                    <a:pt x="0" y="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5"/>
                    <a:pt x="12" y="37"/>
                    <a:pt x="12" y="39"/>
                  </a:cubicBezTo>
                  <a:cubicBezTo>
                    <a:pt x="13" y="42"/>
                    <a:pt x="13" y="44"/>
                    <a:pt x="14" y="45"/>
                  </a:cubicBezTo>
                  <a:cubicBezTo>
                    <a:pt x="15" y="47"/>
                    <a:pt x="17" y="48"/>
                    <a:pt x="19" y="49"/>
                  </a:cubicBezTo>
                  <a:cubicBezTo>
                    <a:pt x="20" y="50"/>
                    <a:pt x="23" y="51"/>
                    <a:pt x="25" y="51"/>
                  </a:cubicBezTo>
                  <a:cubicBezTo>
                    <a:pt x="30" y="51"/>
                    <a:pt x="34" y="49"/>
                    <a:pt x="37" y="45"/>
                  </a:cubicBezTo>
                  <a:cubicBezTo>
                    <a:pt x="40" y="42"/>
                    <a:pt x="41" y="37"/>
                    <a:pt x="41" y="3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3" y="48"/>
                    <a:pt x="53" y="50"/>
                    <a:pt x="53" y="52"/>
                  </a:cubicBezTo>
                  <a:cubicBezTo>
                    <a:pt x="53" y="55"/>
                    <a:pt x="53" y="57"/>
                    <a:pt x="54" y="59"/>
                  </a:cubicBezTo>
                  <a:cubicBezTo>
                    <a:pt x="42" y="59"/>
                    <a:pt x="42" y="59"/>
                    <a:pt x="42" y="5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 noEditPoints="1"/>
            </p:cNvSpPr>
            <p:nvPr userDrawn="1"/>
          </p:nvSpPr>
          <p:spPr bwMode="auto">
            <a:xfrm>
              <a:off x="10115551" y="-733425"/>
              <a:ext cx="60325" cy="334963"/>
            </a:xfrm>
            <a:custGeom>
              <a:avLst/>
              <a:gdLst>
                <a:gd name="T0" fmla="*/ 14 w 16"/>
                <a:gd name="T1" fmla="*/ 89 h 89"/>
                <a:gd name="T2" fmla="*/ 2 w 16"/>
                <a:gd name="T3" fmla="*/ 89 h 89"/>
                <a:gd name="T4" fmla="*/ 2 w 16"/>
                <a:gd name="T5" fmla="*/ 30 h 89"/>
                <a:gd name="T6" fmla="*/ 14 w 16"/>
                <a:gd name="T7" fmla="*/ 30 h 89"/>
                <a:gd name="T8" fmla="*/ 14 w 16"/>
                <a:gd name="T9" fmla="*/ 89 h 89"/>
                <a:gd name="T10" fmla="*/ 16 w 16"/>
                <a:gd name="T11" fmla="*/ 8 h 89"/>
                <a:gd name="T12" fmla="*/ 13 w 16"/>
                <a:gd name="T13" fmla="*/ 14 h 89"/>
                <a:gd name="T14" fmla="*/ 8 w 16"/>
                <a:gd name="T15" fmla="*/ 16 h 89"/>
                <a:gd name="T16" fmla="*/ 2 w 16"/>
                <a:gd name="T17" fmla="*/ 13 h 89"/>
                <a:gd name="T18" fmla="*/ 0 w 16"/>
                <a:gd name="T19" fmla="*/ 8 h 89"/>
                <a:gd name="T20" fmla="*/ 2 w 16"/>
                <a:gd name="T21" fmla="*/ 3 h 89"/>
                <a:gd name="T22" fmla="*/ 8 w 16"/>
                <a:gd name="T23" fmla="*/ 0 h 89"/>
                <a:gd name="T24" fmla="*/ 13 w 16"/>
                <a:gd name="T25" fmla="*/ 3 h 89"/>
                <a:gd name="T26" fmla="*/ 16 w 16"/>
                <a:gd name="T27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89">
                  <a:moveTo>
                    <a:pt x="14" y="89"/>
                  </a:moveTo>
                  <a:cubicBezTo>
                    <a:pt x="2" y="89"/>
                    <a:pt x="2" y="89"/>
                    <a:pt x="2" y="8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89"/>
                    <a:pt x="14" y="89"/>
                    <a:pt x="14" y="89"/>
                  </a:cubicBezTo>
                  <a:close/>
                  <a:moveTo>
                    <a:pt x="16" y="8"/>
                  </a:moveTo>
                  <a:cubicBezTo>
                    <a:pt x="16" y="10"/>
                    <a:pt x="15" y="12"/>
                    <a:pt x="13" y="14"/>
                  </a:cubicBezTo>
                  <a:cubicBezTo>
                    <a:pt x="12" y="15"/>
                    <a:pt x="10" y="16"/>
                    <a:pt x="8" y="16"/>
                  </a:cubicBezTo>
                  <a:cubicBezTo>
                    <a:pt x="6" y="16"/>
                    <a:pt x="4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3" y="3"/>
                  </a:cubicBezTo>
                  <a:cubicBezTo>
                    <a:pt x="15" y="4"/>
                    <a:pt x="16" y="6"/>
                    <a:pt x="16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10239376" y="-627063"/>
              <a:ext cx="203200" cy="228600"/>
            </a:xfrm>
            <a:custGeom>
              <a:avLst/>
              <a:gdLst>
                <a:gd name="T0" fmla="*/ 12 w 54"/>
                <a:gd name="T1" fmla="*/ 2 h 61"/>
                <a:gd name="T2" fmla="*/ 12 w 54"/>
                <a:gd name="T3" fmla="*/ 7 h 61"/>
                <a:gd name="T4" fmla="*/ 12 w 54"/>
                <a:gd name="T5" fmla="*/ 11 h 61"/>
                <a:gd name="T6" fmla="*/ 12 w 54"/>
                <a:gd name="T7" fmla="*/ 11 h 61"/>
                <a:gd name="T8" fmla="*/ 16 w 54"/>
                <a:gd name="T9" fmla="*/ 7 h 61"/>
                <a:gd name="T10" fmla="*/ 20 w 54"/>
                <a:gd name="T11" fmla="*/ 3 h 61"/>
                <a:gd name="T12" fmla="*/ 26 w 54"/>
                <a:gd name="T13" fmla="*/ 1 h 61"/>
                <a:gd name="T14" fmla="*/ 32 w 54"/>
                <a:gd name="T15" fmla="*/ 0 h 61"/>
                <a:gd name="T16" fmla="*/ 42 w 54"/>
                <a:gd name="T17" fmla="*/ 2 h 61"/>
                <a:gd name="T18" fmla="*/ 49 w 54"/>
                <a:gd name="T19" fmla="*/ 7 h 61"/>
                <a:gd name="T20" fmla="*/ 53 w 54"/>
                <a:gd name="T21" fmla="*/ 15 h 61"/>
                <a:gd name="T22" fmla="*/ 54 w 54"/>
                <a:gd name="T23" fmla="*/ 24 h 61"/>
                <a:gd name="T24" fmla="*/ 54 w 54"/>
                <a:gd name="T25" fmla="*/ 61 h 61"/>
                <a:gd name="T26" fmla="*/ 42 w 54"/>
                <a:gd name="T27" fmla="*/ 61 h 61"/>
                <a:gd name="T28" fmla="*/ 42 w 54"/>
                <a:gd name="T29" fmla="*/ 28 h 61"/>
                <a:gd name="T30" fmla="*/ 42 w 54"/>
                <a:gd name="T31" fmla="*/ 21 h 61"/>
                <a:gd name="T32" fmla="*/ 40 w 54"/>
                <a:gd name="T33" fmla="*/ 15 h 61"/>
                <a:gd name="T34" fmla="*/ 35 w 54"/>
                <a:gd name="T35" fmla="*/ 11 h 61"/>
                <a:gd name="T36" fmla="*/ 29 w 54"/>
                <a:gd name="T37" fmla="*/ 10 h 61"/>
                <a:gd name="T38" fmla="*/ 17 w 54"/>
                <a:gd name="T39" fmla="*/ 15 h 61"/>
                <a:gd name="T40" fmla="*/ 13 w 54"/>
                <a:gd name="T41" fmla="*/ 29 h 61"/>
                <a:gd name="T42" fmla="*/ 13 w 54"/>
                <a:gd name="T43" fmla="*/ 61 h 61"/>
                <a:gd name="T44" fmla="*/ 1 w 54"/>
                <a:gd name="T45" fmla="*/ 61 h 61"/>
                <a:gd name="T46" fmla="*/ 1 w 54"/>
                <a:gd name="T47" fmla="*/ 14 h 61"/>
                <a:gd name="T48" fmla="*/ 1 w 54"/>
                <a:gd name="T49" fmla="*/ 8 h 61"/>
                <a:gd name="T50" fmla="*/ 0 w 54"/>
                <a:gd name="T51" fmla="*/ 2 h 61"/>
                <a:gd name="T52" fmla="*/ 12 w 54"/>
                <a:gd name="T53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61">
                  <a:moveTo>
                    <a:pt x="12" y="2"/>
                  </a:moveTo>
                  <a:cubicBezTo>
                    <a:pt x="12" y="3"/>
                    <a:pt x="12" y="5"/>
                    <a:pt x="12" y="7"/>
                  </a:cubicBezTo>
                  <a:cubicBezTo>
                    <a:pt x="12" y="9"/>
                    <a:pt x="12" y="10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0"/>
                    <a:pt x="14" y="8"/>
                    <a:pt x="16" y="7"/>
                  </a:cubicBezTo>
                  <a:cubicBezTo>
                    <a:pt x="17" y="6"/>
                    <a:pt x="18" y="4"/>
                    <a:pt x="20" y="3"/>
                  </a:cubicBezTo>
                  <a:cubicBezTo>
                    <a:pt x="22" y="2"/>
                    <a:pt x="24" y="1"/>
                    <a:pt x="26" y="1"/>
                  </a:cubicBezTo>
                  <a:cubicBezTo>
                    <a:pt x="28" y="0"/>
                    <a:pt x="30" y="0"/>
                    <a:pt x="32" y="0"/>
                  </a:cubicBezTo>
                  <a:cubicBezTo>
                    <a:pt x="36" y="0"/>
                    <a:pt x="39" y="1"/>
                    <a:pt x="42" y="2"/>
                  </a:cubicBezTo>
                  <a:cubicBezTo>
                    <a:pt x="44" y="3"/>
                    <a:pt x="47" y="5"/>
                    <a:pt x="49" y="7"/>
                  </a:cubicBezTo>
                  <a:cubicBezTo>
                    <a:pt x="50" y="9"/>
                    <a:pt x="52" y="12"/>
                    <a:pt x="53" y="15"/>
                  </a:cubicBezTo>
                  <a:cubicBezTo>
                    <a:pt x="54" y="18"/>
                    <a:pt x="54" y="21"/>
                    <a:pt x="54" y="2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6"/>
                    <a:pt x="42" y="23"/>
                    <a:pt x="42" y="21"/>
                  </a:cubicBezTo>
                  <a:cubicBezTo>
                    <a:pt x="41" y="19"/>
                    <a:pt x="41" y="17"/>
                    <a:pt x="40" y="15"/>
                  </a:cubicBezTo>
                  <a:cubicBezTo>
                    <a:pt x="39" y="14"/>
                    <a:pt x="37" y="12"/>
                    <a:pt x="35" y="11"/>
                  </a:cubicBezTo>
                  <a:cubicBezTo>
                    <a:pt x="34" y="10"/>
                    <a:pt x="31" y="10"/>
                    <a:pt x="29" y="10"/>
                  </a:cubicBezTo>
                  <a:cubicBezTo>
                    <a:pt x="24" y="10"/>
                    <a:pt x="20" y="12"/>
                    <a:pt x="17" y="15"/>
                  </a:cubicBezTo>
                  <a:cubicBezTo>
                    <a:pt x="14" y="19"/>
                    <a:pt x="13" y="24"/>
                    <a:pt x="13" y="2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3"/>
                    <a:pt x="1" y="11"/>
                    <a:pt x="1" y="8"/>
                  </a:cubicBezTo>
                  <a:cubicBezTo>
                    <a:pt x="1" y="6"/>
                    <a:pt x="1" y="4"/>
                    <a:pt x="0" y="2"/>
                  </a:cubicBezTo>
                  <a:cubicBezTo>
                    <a:pt x="12" y="2"/>
                    <a:pt x="12" y="2"/>
                    <a:pt x="12" y="2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10480676" y="-684213"/>
              <a:ext cx="146050" cy="290513"/>
            </a:xfrm>
            <a:custGeom>
              <a:avLst/>
              <a:gdLst>
                <a:gd name="T0" fmla="*/ 39 w 39"/>
                <a:gd name="T1" fmla="*/ 26 h 77"/>
                <a:gd name="T2" fmla="*/ 23 w 39"/>
                <a:gd name="T3" fmla="*/ 26 h 77"/>
                <a:gd name="T4" fmla="*/ 23 w 39"/>
                <a:gd name="T5" fmla="*/ 57 h 77"/>
                <a:gd name="T6" fmla="*/ 25 w 39"/>
                <a:gd name="T7" fmla="*/ 65 h 77"/>
                <a:gd name="T8" fmla="*/ 31 w 39"/>
                <a:gd name="T9" fmla="*/ 67 h 77"/>
                <a:gd name="T10" fmla="*/ 35 w 39"/>
                <a:gd name="T11" fmla="*/ 67 h 77"/>
                <a:gd name="T12" fmla="*/ 38 w 39"/>
                <a:gd name="T13" fmla="*/ 66 h 77"/>
                <a:gd name="T14" fmla="*/ 39 w 39"/>
                <a:gd name="T15" fmla="*/ 75 h 77"/>
                <a:gd name="T16" fmla="*/ 34 w 39"/>
                <a:gd name="T17" fmla="*/ 77 h 77"/>
                <a:gd name="T18" fmla="*/ 29 w 39"/>
                <a:gd name="T19" fmla="*/ 77 h 77"/>
                <a:gd name="T20" fmla="*/ 16 w 39"/>
                <a:gd name="T21" fmla="*/ 72 h 77"/>
                <a:gd name="T22" fmla="*/ 11 w 39"/>
                <a:gd name="T23" fmla="*/ 59 h 77"/>
                <a:gd name="T24" fmla="*/ 11 w 39"/>
                <a:gd name="T25" fmla="*/ 26 h 77"/>
                <a:gd name="T26" fmla="*/ 0 w 39"/>
                <a:gd name="T27" fmla="*/ 26 h 77"/>
                <a:gd name="T28" fmla="*/ 0 w 39"/>
                <a:gd name="T29" fmla="*/ 17 h 77"/>
                <a:gd name="T30" fmla="*/ 11 w 39"/>
                <a:gd name="T31" fmla="*/ 17 h 77"/>
                <a:gd name="T32" fmla="*/ 11 w 39"/>
                <a:gd name="T33" fmla="*/ 0 h 77"/>
                <a:gd name="T34" fmla="*/ 23 w 39"/>
                <a:gd name="T35" fmla="*/ 0 h 77"/>
                <a:gd name="T36" fmla="*/ 23 w 39"/>
                <a:gd name="T37" fmla="*/ 17 h 77"/>
                <a:gd name="T38" fmla="*/ 39 w 39"/>
                <a:gd name="T39" fmla="*/ 17 h 77"/>
                <a:gd name="T40" fmla="*/ 39 w 39"/>
                <a:gd name="T4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77">
                  <a:moveTo>
                    <a:pt x="39" y="26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1"/>
                    <a:pt x="24" y="63"/>
                    <a:pt x="25" y="65"/>
                  </a:cubicBezTo>
                  <a:cubicBezTo>
                    <a:pt x="26" y="66"/>
                    <a:pt x="28" y="67"/>
                    <a:pt x="31" y="67"/>
                  </a:cubicBezTo>
                  <a:cubicBezTo>
                    <a:pt x="32" y="67"/>
                    <a:pt x="34" y="67"/>
                    <a:pt x="35" y="67"/>
                  </a:cubicBezTo>
                  <a:cubicBezTo>
                    <a:pt x="36" y="67"/>
                    <a:pt x="37" y="66"/>
                    <a:pt x="38" y="66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7" y="76"/>
                    <a:pt x="36" y="76"/>
                    <a:pt x="34" y="77"/>
                  </a:cubicBezTo>
                  <a:cubicBezTo>
                    <a:pt x="32" y="77"/>
                    <a:pt x="30" y="77"/>
                    <a:pt x="29" y="77"/>
                  </a:cubicBezTo>
                  <a:cubicBezTo>
                    <a:pt x="23" y="77"/>
                    <a:pt x="19" y="76"/>
                    <a:pt x="16" y="72"/>
                  </a:cubicBezTo>
                  <a:cubicBezTo>
                    <a:pt x="13" y="69"/>
                    <a:pt x="11" y="65"/>
                    <a:pt x="11" y="5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26"/>
                    <a:pt x="39" y="26"/>
                    <a:pt x="39" y="26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 noEditPoints="1"/>
            </p:cNvSpPr>
            <p:nvPr userDrawn="1"/>
          </p:nvSpPr>
          <p:spPr bwMode="auto">
            <a:xfrm>
              <a:off x="10660063" y="-733425"/>
              <a:ext cx="60325" cy="334963"/>
            </a:xfrm>
            <a:custGeom>
              <a:avLst/>
              <a:gdLst>
                <a:gd name="T0" fmla="*/ 14 w 16"/>
                <a:gd name="T1" fmla="*/ 89 h 89"/>
                <a:gd name="T2" fmla="*/ 2 w 16"/>
                <a:gd name="T3" fmla="*/ 89 h 89"/>
                <a:gd name="T4" fmla="*/ 2 w 16"/>
                <a:gd name="T5" fmla="*/ 30 h 89"/>
                <a:gd name="T6" fmla="*/ 14 w 16"/>
                <a:gd name="T7" fmla="*/ 30 h 89"/>
                <a:gd name="T8" fmla="*/ 14 w 16"/>
                <a:gd name="T9" fmla="*/ 89 h 89"/>
                <a:gd name="T10" fmla="*/ 16 w 16"/>
                <a:gd name="T11" fmla="*/ 8 h 89"/>
                <a:gd name="T12" fmla="*/ 14 w 16"/>
                <a:gd name="T13" fmla="*/ 14 h 89"/>
                <a:gd name="T14" fmla="*/ 8 w 16"/>
                <a:gd name="T15" fmla="*/ 16 h 89"/>
                <a:gd name="T16" fmla="*/ 2 w 16"/>
                <a:gd name="T17" fmla="*/ 13 h 89"/>
                <a:gd name="T18" fmla="*/ 0 w 16"/>
                <a:gd name="T19" fmla="*/ 8 h 89"/>
                <a:gd name="T20" fmla="*/ 2 w 16"/>
                <a:gd name="T21" fmla="*/ 3 h 89"/>
                <a:gd name="T22" fmla="*/ 8 w 16"/>
                <a:gd name="T23" fmla="*/ 0 h 89"/>
                <a:gd name="T24" fmla="*/ 14 w 16"/>
                <a:gd name="T25" fmla="*/ 3 h 89"/>
                <a:gd name="T26" fmla="*/ 16 w 16"/>
                <a:gd name="T27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89">
                  <a:moveTo>
                    <a:pt x="14" y="89"/>
                  </a:moveTo>
                  <a:cubicBezTo>
                    <a:pt x="2" y="89"/>
                    <a:pt x="2" y="89"/>
                    <a:pt x="2" y="8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89"/>
                    <a:pt x="14" y="89"/>
                    <a:pt x="14" y="89"/>
                  </a:cubicBezTo>
                  <a:close/>
                  <a:moveTo>
                    <a:pt x="16" y="8"/>
                  </a:moveTo>
                  <a:cubicBezTo>
                    <a:pt x="16" y="10"/>
                    <a:pt x="15" y="12"/>
                    <a:pt x="14" y="14"/>
                  </a:cubicBezTo>
                  <a:cubicBezTo>
                    <a:pt x="12" y="15"/>
                    <a:pt x="10" y="16"/>
                    <a:pt x="8" y="16"/>
                  </a:cubicBezTo>
                  <a:cubicBezTo>
                    <a:pt x="6" y="16"/>
                    <a:pt x="4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4" y="3"/>
                  </a:cubicBezTo>
                  <a:cubicBezTo>
                    <a:pt x="15" y="4"/>
                    <a:pt x="16" y="6"/>
                    <a:pt x="16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10788651" y="-755650"/>
              <a:ext cx="44450" cy="357188"/>
            </a:xfrm>
            <a:custGeom>
              <a:avLst/>
              <a:gdLst>
                <a:gd name="T0" fmla="*/ 28 w 28"/>
                <a:gd name="T1" fmla="*/ 225 h 225"/>
                <a:gd name="T2" fmla="*/ 0 w 28"/>
                <a:gd name="T3" fmla="*/ 225 h 225"/>
                <a:gd name="T4" fmla="*/ 0 w 28"/>
                <a:gd name="T5" fmla="*/ 0 h 225"/>
                <a:gd name="T6" fmla="*/ 28 w 28"/>
                <a:gd name="T7" fmla="*/ 0 h 225"/>
                <a:gd name="T8" fmla="*/ 28 w 28"/>
                <a:gd name="T9" fmla="*/ 225 h 225"/>
                <a:gd name="T10" fmla="*/ 28 w 28"/>
                <a:gd name="T1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25">
                  <a:moveTo>
                    <a:pt x="28" y="225"/>
                  </a:moveTo>
                  <a:lnTo>
                    <a:pt x="0" y="22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25"/>
                  </a:lnTo>
                  <a:lnTo>
                    <a:pt x="28" y="225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auto">
            <a:xfrm>
              <a:off x="10885488" y="-627063"/>
              <a:ext cx="222250" cy="236538"/>
            </a:xfrm>
            <a:custGeom>
              <a:avLst/>
              <a:gdLst>
                <a:gd name="T0" fmla="*/ 47 w 59"/>
                <a:gd name="T1" fmla="*/ 26 h 63"/>
                <a:gd name="T2" fmla="*/ 46 w 59"/>
                <a:gd name="T3" fmla="*/ 19 h 63"/>
                <a:gd name="T4" fmla="*/ 43 w 59"/>
                <a:gd name="T5" fmla="*/ 14 h 63"/>
                <a:gd name="T6" fmla="*/ 38 w 59"/>
                <a:gd name="T7" fmla="*/ 11 h 63"/>
                <a:gd name="T8" fmla="*/ 31 w 59"/>
                <a:gd name="T9" fmla="*/ 9 h 63"/>
                <a:gd name="T10" fmla="*/ 24 w 59"/>
                <a:gd name="T11" fmla="*/ 11 h 63"/>
                <a:gd name="T12" fmla="*/ 18 w 59"/>
                <a:gd name="T13" fmla="*/ 14 h 63"/>
                <a:gd name="T14" fmla="*/ 14 w 59"/>
                <a:gd name="T15" fmla="*/ 19 h 63"/>
                <a:gd name="T16" fmla="*/ 12 w 59"/>
                <a:gd name="T17" fmla="*/ 26 h 63"/>
                <a:gd name="T18" fmla="*/ 47 w 59"/>
                <a:gd name="T19" fmla="*/ 26 h 63"/>
                <a:gd name="T20" fmla="*/ 59 w 59"/>
                <a:gd name="T21" fmla="*/ 31 h 63"/>
                <a:gd name="T22" fmla="*/ 59 w 59"/>
                <a:gd name="T23" fmla="*/ 33 h 63"/>
                <a:gd name="T24" fmla="*/ 59 w 59"/>
                <a:gd name="T25" fmla="*/ 35 h 63"/>
                <a:gd name="T26" fmla="*/ 12 w 59"/>
                <a:gd name="T27" fmla="*/ 35 h 63"/>
                <a:gd name="T28" fmla="*/ 14 w 59"/>
                <a:gd name="T29" fmla="*/ 42 h 63"/>
                <a:gd name="T30" fmla="*/ 18 w 59"/>
                <a:gd name="T31" fmla="*/ 48 h 63"/>
                <a:gd name="T32" fmla="*/ 24 w 59"/>
                <a:gd name="T33" fmla="*/ 51 h 63"/>
                <a:gd name="T34" fmla="*/ 31 w 59"/>
                <a:gd name="T35" fmla="*/ 53 h 63"/>
                <a:gd name="T36" fmla="*/ 42 w 59"/>
                <a:gd name="T37" fmla="*/ 50 h 63"/>
                <a:gd name="T38" fmla="*/ 49 w 59"/>
                <a:gd name="T39" fmla="*/ 44 h 63"/>
                <a:gd name="T40" fmla="*/ 57 w 59"/>
                <a:gd name="T41" fmla="*/ 50 h 63"/>
                <a:gd name="T42" fmla="*/ 46 w 59"/>
                <a:gd name="T43" fmla="*/ 60 h 63"/>
                <a:gd name="T44" fmla="*/ 31 w 59"/>
                <a:gd name="T45" fmla="*/ 63 h 63"/>
                <a:gd name="T46" fmla="*/ 19 w 59"/>
                <a:gd name="T47" fmla="*/ 60 h 63"/>
                <a:gd name="T48" fmla="*/ 9 w 59"/>
                <a:gd name="T49" fmla="*/ 54 h 63"/>
                <a:gd name="T50" fmla="*/ 2 w 59"/>
                <a:gd name="T51" fmla="*/ 44 h 63"/>
                <a:gd name="T52" fmla="*/ 0 w 59"/>
                <a:gd name="T53" fmla="*/ 31 h 63"/>
                <a:gd name="T54" fmla="*/ 2 w 59"/>
                <a:gd name="T55" fmla="*/ 19 h 63"/>
                <a:gd name="T56" fmla="*/ 9 w 59"/>
                <a:gd name="T57" fmla="*/ 9 h 63"/>
                <a:gd name="T58" fmla="*/ 18 w 59"/>
                <a:gd name="T59" fmla="*/ 2 h 63"/>
                <a:gd name="T60" fmla="*/ 31 w 59"/>
                <a:gd name="T61" fmla="*/ 0 h 63"/>
                <a:gd name="T62" fmla="*/ 43 w 59"/>
                <a:gd name="T63" fmla="*/ 2 h 63"/>
                <a:gd name="T64" fmla="*/ 52 w 59"/>
                <a:gd name="T65" fmla="*/ 8 h 63"/>
                <a:gd name="T66" fmla="*/ 57 w 59"/>
                <a:gd name="T67" fmla="*/ 18 h 63"/>
                <a:gd name="T68" fmla="*/ 59 w 59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63">
                  <a:moveTo>
                    <a:pt x="47" y="26"/>
                  </a:moveTo>
                  <a:cubicBezTo>
                    <a:pt x="47" y="24"/>
                    <a:pt x="47" y="22"/>
                    <a:pt x="46" y="19"/>
                  </a:cubicBezTo>
                  <a:cubicBezTo>
                    <a:pt x="45" y="17"/>
                    <a:pt x="44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3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1" y="11"/>
                    <a:pt x="19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7" y="26"/>
                    <a:pt x="47" y="26"/>
                    <a:pt x="47" y="26"/>
                  </a:cubicBezTo>
                  <a:close/>
                  <a:moveTo>
                    <a:pt x="59" y="31"/>
                  </a:moveTo>
                  <a:cubicBezTo>
                    <a:pt x="59" y="32"/>
                    <a:pt x="59" y="32"/>
                    <a:pt x="59" y="33"/>
                  </a:cubicBezTo>
                  <a:cubicBezTo>
                    <a:pt x="59" y="34"/>
                    <a:pt x="59" y="34"/>
                    <a:pt x="59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1" y="53"/>
                  </a:cubicBezTo>
                  <a:cubicBezTo>
                    <a:pt x="35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1" y="62"/>
                    <a:pt x="37" y="63"/>
                    <a:pt x="31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2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1" y="6"/>
                    <a:pt x="15" y="4"/>
                    <a:pt x="18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7" y="18"/>
                  </a:cubicBezTo>
                  <a:cubicBezTo>
                    <a:pt x="59" y="22"/>
                    <a:pt x="59" y="26"/>
                    <a:pt x="59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11141076" y="-627063"/>
              <a:ext cx="180975" cy="236538"/>
            </a:xfrm>
            <a:custGeom>
              <a:avLst/>
              <a:gdLst>
                <a:gd name="T0" fmla="*/ 39 w 48"/>
                <a:gd name="T1" fmla="*/ 17 h 63"/>
                <a:gd name="T2" fmla="*/ 34 w 48"/>
                <a:gd name="T3" fmla="*/ 11 h 63"/>
                <a:gd name="T4" fmla="*/ 25 w 48"/>
                <a:gd name="T5" fmla="*/ 9 h 63"/>
                <a:gd name="T6" fmla="*/ 21 w 48"/>
                <a:gd name="T7" fmla="*/ 10 h 63"/>
                <a:gd name="T8" fmla="*/ 18 w 48"/>
                <a:gd name="T9" fmla="*/ 11 h 63"/>
                <a:gd name="T10" fmla="*/ 15 w 48"/>
                <a:gd name="T11" fmla="*/ 13 h 63"/>
                <a:gd name="T12" fmla="*/ 14 w 48"/>
                <a:gd name="T13" fmla="*/ 17 h 63"/>
                <a:gd name="T14" fmla="*/ 18 w 48"/>
                <a:gd name="T15" fmla="*/ 23 h 63"/>
                <a:gd name="T16" fmla="*/ 28 w 48"/>
                <a:gd name="T17" fmla="*/ 26 h 63"/>
                <a:gd name="T18" fmla="*/ 36 w 48"/>
                <a:gd name="T19" fmla="*/ 28 h 63"/>
                <a:gd name="T20" fmla="*/ 42 w 48"/>
                <a:gd name="T21" fmla="*/ 32 h 63"/>
                <a:gd name="T22" fmla="*/ 46 w 48"/>
                <a:gd name="T23" fmla="*/ 37 h 63"/>
                <a:gd name="T24" fmla="*/ 48 w 48"/>
                <a:gd name="T25" fmla="*/ 44 h 63"/>
                <a:gd name="T26" fmla="*/ 46 w 48"/>
                <a:gd name="T27" fmla="*/ 52 h 63"/>
                <a:gd name="T28" fmla="*/ 41 w 48"/>
                <a:gd name="T29" fmla="*/ 58 h 63"/>
                <a:gd name="T30" fmla="*/ 33 w 48"/>
                <a:gd name="T31" fmla="*/ 62 h 63"/>
                <a:gd name="T32" fmla="*/ 24 w 48"/>
                <a:gd name="T33" fmla="*/ 63 h 63"/>
                <a:gd name="T34" fmla="*/ 11 w 48"/>
                <a:gd name="T35" fmla="*/ 60 h 63"/>
                <a:gd name="T36" fmla="*/ 0 w 48"/>
                <a:gd name="T37" fmla="*/ 52 h 63"/>
                <a:gd name="T38" fmla="*/ 9 w 48"/>
                <a:gd name="T39" fmla="*/ 45 h 63"/>
                <a:gd name="T40" fmla="*/ 15 w 48"/>
                <a:gd name="T41" fmla="*/ 51 h 63"/>
                <a:gd name="T42" fmla="*/ 24 w 48"/>
                <a:gd name="T43" fmla="*/ 53 h 63"/>
                <a:gd name="T44" fmla="*/ 29 w 48"/>
                <a:gd name="T45" fmla="*/ 53 h 63"/>
                <a:gd name="T46" fmla="*/ 33 w 48"/>
                <a:gd name="T47" fmla="*/ 51 h 63"/>
                <a:gd name="T48" fmla="*/ 35 w 48"/>
                <a:gd name="T49" fmla="*/ 49 h 63"/>
                <a:gd name="T50" fmla="*/ 36 w 48"/>
                <a:gd name="T51" fmla="*/ 45 h 63"/>
                <a:gd name="T52" fmla="*/ 32 w 48"/>
                <a:gd name="T53" fmla="*/ 38 h 63"/>
                <a:gd name="T54" fmla="*/ 21 w 48"/>
                <a:gd name="T55" fmla="*/ 35 h 63"/>
                <a:gd name="T56" fmla="*/ 15 w 48"/>
                <a:gd name="T57" fmla="*/ 33 h 63"/>
                <a:gd name="T58" fmla="*/ 9 w 48"/>
                <a:gd name="T59" fmla="*/ 30 h 63"/>
                <a:gd name="T60" fmla="*/ 5 w 48"/>
                <a:gd name="T61" fmla="*/ 25 h 63"/>
                <a:gd name="T62" fmla="*/ 3 w 48"/>
                <a:gd name="T63" fmla="*/ 18 h 63"/>
                <a:gd name="T64" fmla="*/ 5 w 48"/>
                <a:gd name="T65" fmla="*/ 10 h 63"/>
                <a:gd name="T66" fmla="*/ 10 w 48"/>
                <a:gd name="T67" fmla="*/ 4 h 63"/>
                <a:gd name="T68" fmla="*/ 18 w 48"/>
                <a:gd name="T69" fmla="*/ 1 h 63"/>
                <a:gd name="T70" fmla="*/ 26 w 48"/>
                <a:gd name="T71" fmla="*/ 0 h 63"/>
                <a:gd name="T72" fmla="*/ 38 w 48"/>
                <a:gd name="T73" fmla="*/ 2 h 63"/>
                <a:gd name="T74" fmla="*/ 47 w 48"/>
                <a:gd name="T75" fmla="*/ 10 h 63"/>
                <a:gd name="T76" fmla="*/ 39 w 48"/>
                <a:gd name="T7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" h="63">
                  <a:moveTo>
                    <a:pt x="39" y="17"/>
                  </a:moveTo>
                  <a:cubicBezTo>
                    <a:pt x="38" y="14"/>
                    <a:pt x="36" y="13"/>
                    <a:pt x="34" y="11"/>
                  </a:cubicBezTo>
                  <a:cubicBezTo>
                    <a:pt x="31" y="10"/>
                    <a:pt x="28" y="9"/>
                    <a:pt x="25" y="9"/>
                  </a:cubicBezTo>
                  <a:cubicBezTo>
                    <a:pt x="24" y="9"/>
                    <a:pt x="23" y="9"/>
                    <a:pt x="21" y="10"/>
                  </a:cubicBezTo>
                  <a:cubicBezTo>
                    <a:pt x="20" y="10"/>
                    <a:pt x="19" y="10"/>
                    <a:pt x="18" y="11"/>
                  </a:cubicBezTo>
                  <a:cubicBezTo>
                    <a:pt x="17" y="12"/>
                    <a:pt x="16" y="13"/>
                    <a:pt x="15" y="13"/>
                  </a:cubicBezTo>
                  <a:cubicBezTo>
                    <a:pt x="15" y="14"/>
                    <a:pt x="14" y="16"/>
                    <a:pt x="14" y="17"/>
                  </a:cubicBezTo>
                  <a:cubicBezTo>
                    <a:pt x="14" y="20"/>
                    <a:pt x="16" y="21"/>
                    <a:pt x="18" y="23"/>
                  </a:cubicBezTo>
                  <a:cubicBezTo>
                    <a:pt x="20" y="24"/>
                    <a:pt x="23" y="25"/>
                    <a:pt x="28" y="26"/>
                  </a:cubicBezTo>
                  <a:cubicBezTo>
                    <a:pt x="31" y="27"/>
                    <a:pt x="33" y="27"/>
                    <a:pt x="36" y="28"/>
                  </a:cubicBezTo>
                  <a:cubicBezTo>
                    <a:pt x="38" y="29"/>
                    <a:pt x="40" y="30"/>
                    <a:pt x="42" y="32"/>
                  </a:cubicBezTo>
                  <a:cubicBezTo>
                    <a:pt x="44" y="33"/>
                    <a:pt x="45" y="35"/>
                    <a:pt x="46" y="37"/>
                  </a:cubicBezTo>
                  <a:cubicBezTo>
                    <a:pt x="47" y="39"/>
                    <a:pt x="48" y="41"/>
                    <a:pt x="48" y="44"/>
                  </a:cubicBezTo>
                  <a:cubicBezTo>
                    <a:pt x="48" y="47"/>
                    <a:pt x="47" y="50"/>
                    <a:pt x="46" y="52"/>
                  </a:cubicBezTo>
                  <a:cubicBezTo>
                    <a:pt x="45" y="55"/>
                    <a:pt x="43" y="57"/>
                    <a:pt x="41" y="58"/>
                  </a:cubicBezTo>
                  <a:cubicBezTo>
                    <a:pt x="38" y="60"/>
                    <a:pt x="36" y="61"/>
                    <a:pt x="33" y="62"/>
                  </a:cubicBezTo>
                  <a:cubicBezTo>
                    <a:pt x="30" y="62"/>
                    <a:pt x="27" y="63"/>
                    <a:pt x="24" y="63"/>
                  </a:cubicBezTo>
                  <a:cubicBezTo>
                    <a:pt x="20" y="63"/>
                    <a:pt x="15" y="62"/>
                    <a:pt x="11" y="60"/>
                  </a:cubicBezTo>
                  <a:cubicBezTo>
                    <a:pt x="7" y="58"/>
                    <a:pt x="3" y="56"/>
                    <a:pt x="0" y="5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7"/>
                    <a:pt x="12" y="49"/>
                    <a:pt x="15" y="51"/>
                  </a:cubicBezTo>
                  <a:cubicBezTo>
                    <a:pt x="18" y="52"/>
                    <a:pt x="21" y="53"/>
                    <a:pt x="24" y="53"/>
                  </a:cubicBezTo>
                  <a:cubicBezTo>
                    <a:pt x="26" y="53"/>
                    <a:pt x="27" y="53"/>
                    <a:pt x="29" y="53"/>
                  </a:cubicBezTo>
                  <a:cubicBezTo>
                    <a:pt x="30" y="52"/>
                    <a:pt x="31" y="52"/>
                    <a:pt x="33" y="51"/>
                  </a:cubicBezTo>
                  <a:cubicBezTo>
                    <a:pt x="34" y="51"/>
                    <a:pt x="35" y="50"/>
                    <a:pt x="35" y="49"/>
                  </a:cubicBezTo>
                  <a:cubicBezTo>
                    <a:pt x="36" y="48"/>
                    <a:pt x="36" y="46"/>
                    <a:pt x="36" y="45"/>
                  </a:cubicBezTo>
                  <a:cubicBezTo>
                    <a:pt x="36" y="42"/>
                    <a:pt x="35" y="40"/>
                    <a:pt x="32" y="38"/>
                  </a:cubicBezTo>
                  <a:cubicBezTo>
                    <a:pt x="30" y="37"/>
                    <a:pt x="26" y="36"/>
                    <a:pt x="21" y="35"/>
                  </a:cubicBezTo>
                  <a:cubicBezTo>
                    <a:pt x="19" y="34"/>
                    <a:pt x="17" y="34"/>
                    <a:pt x="15" y="33"/>
                  </a:cubicBezTo>
                  <a:cubicBezTo>
                    <a:pt x="13" y="32"/>
                    <a:pt x="11" y="31"/>
                    <a:pt x="9" y="30"/>
                  </a:cubicBezTo>
                  <a:cubicBezTo>
                    <a:pt x="7" y="29"/>
                    <a:pt x="6" y="27"/>
                    <a:pt x="5" y="25"/>
                  </a:cubicBezTo>
                  <a:cubicBezTo>
                    <a:pt x="4" y="23"/>
                    <a:pt x="3" y="21"/>
                    <a:pt x="3" y="18"/>
                  </a:cubicBezTo>
                  <a:cubicBezTo>
                    <a:pt x="3" y="15"/>
                    <a:pt x="4" y="12"/>
                    <a:pt x="5" y="10"/>
                  </a:cubicBezTo>
                  <a:cubicBezTo>
                    <a:pt x="7" y="8"/>
                    <a:pt x="8" y="6"/>
                    <a:pt x="10" y="4"/>
                  </a:cubicBezTo>
                  <a:cubicBezTo>
                    <a:pt x="13" y="3"/>
                    <a:pt x="15" y="2"/>
                    <a:pt x="18" y="1"/>
                  </a:cubicBezTo>
                  <a:cubicBezTo>
                    <a:pt x="20" y="0"/>
                    <a:pt x="23" y="0"/>
                    <a:pt x="26" y="0"/>
                  </a:cubicBezTo>
                  <a:cubicBezTo>
                    <a:pt x="30" y="0"/>
                    <a:pt x="34" y="1"/>
                    <a:pt x="38" y="2"/>
                  </a:cubicBezTo>
                  <a:cubicBezTo>
                    <a:pt x="42" y="4"/>
                    <a:pt x="45" y="7"/>
                    <a:pt x="47" y="10"/>
                  </a:cubicBezTo>
                  <a:cubicBezTo>
                    <a:pt x="39" y="17"/>
                    <a:pt x="39" y="17"/>
                    <a:pt x="39" y="17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 noEditPoints="1"/>
            </p:cNvSpPr>
            <p:nvPr userDrawn="1"/>
          </p:nvSpPr>
          <p:spPr bwMode="auto">
            <a:xfrm>
              <a:off x="11476038" y="-627063"/>
              <a:ext cx="198438" cy="236538"/>
            </a:xfrm>
            <a:custGeom>
              <a:avLst/>
              <a:gdLst>
                <a:gd name="T0" fmla="*/ 38 w 53"/>
                <a:gd name="T1" fmla="*/ 33 h 63"/>
                <a:gd name="T2" fmla="*/ 29 w 53"/>
                <a:gd name="T3" fmla="*/ 33 h 63"/>
                <a:gd name="T4" fmla="*/ 21 w 53"/>
                <a:gd name="T5" fmla="*/ 35 h 63"/>
                <a:gd name="T6" fmla="*/ 14 w 53"/>
                <a:gd name="T7" fmla="*/ 38 h 63"/>
                <a:gd name="T8" fmla="*/ 12 w 53"/>
                <a:gd name="T9" fmla="*/ 44 h 63"/>
                <a:gd name="T10" fmla="*/ 13 w 53"/>
                <a:gd name="T11" fmla="*/ 48 h 63"/>
                <a:gd name="T12" fmla="*/ 16 w 53"/>
                <a:gd name="T13" fmla="*/ 51 h 63"/>
                <a:gd name="T14" fmla="*/ 20 w 53"/>
                <a:gd name="T15" fmla="*/ 53 h 63"/>
                <a:gd name="T16" fmla="*/ 24 w 53"/>
                <a:gd name="T17" fmla="*/ 53 h 63"/>
                <a:gd name="T18" fmla="*/ 37 w 53"/>
                <a:gd name="T19" fmla="*/ 48 h 63"/>
                <a:gd name="T20" fmla="*/ 41 w 53"/>
                <a:gd name="T21" fmla="*/ 36 h 63"/>
                <a:gd name="T22" fmla="*/ 41 w 53"/>
                <a:gd name="T23" fmla="*/ 33 h 63"/>
                <a:gd name="T24" fmla="*/ 38 w 53"/>
                <a:gd name="T25" fmla="*/ 33 h 63"/>
                <a:gd name="T26" fmla="*/ 41 w 53"/>
                <a:gd name="T27" fmla="*/ 23 h 63"/>
                <a:gd name="T28" fmla="*/ 37 w 53"/>
                <a:gd name="T29" fmla="*/ 13 h 63"/>
                <a:gd name="T30" fmla="*/ 27 w 53"/>
                <a:gd name="T31" fmla="*/ 10 h 63"/>
                <a:gd name="T32" fmla="*/ 17 w 53"/>
                <a:gd name="T33" fmla="*/ 11 h 63"/>
                <a:gd name="T34" fmla="*/ 10 w 53"/>
                <a:gd name="T35" fmla="*/ 16 h 63"/>
                <a:gd name="T36" fmla="*/ 3 w 53"/>
                <a:gd name="T37" fmla="*/ 9 h 63"/>
                <a:gd name="T38" fmla="*/ 14 w 53"/>
                <a:gd name="T39" fmla="*/ 2 h 63"/>
                <a:gd name="T40" fmla="*/ 28 w 53"/>
                <a:gd name="T41" fmla="*/ 0 h 63"/>
                <a:gd name="T42" fmla="*/ 39 w 53"/>
                <a:gd name="T43" fmla="*/ 2 h 63"/>
                <a:gd name="T44" fmla="*/ 47 w 53"/>
                <a:gd name="T45" fmla="*/ 7 h 63"/>
                <a:gd name="T46" fmla="*/ 51 w 53"/>
                <a:gd name="T47" fmla="*/ 14 h 63"/>
                <a:gd name="T48" fmla="*/ 53 w 53"/>
                <a:gd name="T49" fmla="*/ 23 h 63"/>
                <a:gd name="T50" fmla="*/ 53 w 53"/>
                <a:gd name="T51" fmla="*/ 49 h 63"/>
                <a:gd name="T52" fmla="*/ 53 w 53"/>
                <a:gd name="T53" fmla="*/ 56 h 63"/>
                <a:gd name="T54" fmla="*/ 53 w 53"/>
                <a:gd name="T55" fmla="*/ 61 h 63"/>
                <a:gd name="T56" fmla="*/ 43 w 53"/>
                <a:gd name="T57" fmla="*/ 61 h 63"/>
                <a:gd name="T58" fmla="*/ 42 w 53"/>
                <a:gd name="T59" fmla="*/ 53 h 63"/>
                <a:gd name="T60" fmla="*/ 41 w 53"/>
                <a:gd name="T61" fmla="*/ 53 h 63"/>
                <a:gd name="T62" fmla="*/ 33 w 53"/>
                <a:gd name="T63" fmla="*/ 60 h 63"/>
                <a:gd name="T64" fmla="*/ 21 w 53"/>
                <a:gd name="T65" fmla="*/ 63 h 63"/>
                <a:gd name="T66" fmla="*/ 14 w 53"/>
                <a:gd name="T67" fmla="*/ 62 h 63"/>
                <a:gd name="T68" fmla="*/ 7 w 53"/>
                <a:gd name="T69" fmla="*/ 59 h 63"/>
                <a:gd name="T70" fmla="*/ 2 w 53"/>
                <a:gd name="T71" fmla="*/ 53 h 63"/>
                <a:gd name="T72" fmla="*/ 0 w 53"/>
                <a:gd name="T73" fmla="*/ 44 h 63"/>
                <a:gd name="T74" fmla="*/ 3 w 53"/>
                <a:gd name="T75" fmla="*/ 34 h 63"/>
                <a:gd name="T76" fmla="*/ 13 w 53"/>
                <a:gd name="T77" fmla="*/ 28 h 63"/>
                <a:gd name="T78" fmla="*/ 26 w 53"/>
                <a:gd name="T79" fmla="*/ 25 h 63"/>
                <a:gd name="T80" fmla="*/ 41 w 53"/>
                <a:gd name="T81" fmla="*/ 24 h 63"/>
                <a:gd name="T82" fmla="*/ 41 w 53"/>
                <a:gd name="T83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63">
                  <a:moveTo>
                    <a:pt x="38" y="33"/>
                  </a:moveTo>
                  <a:cubicBezTo>
                    <a:pt x="35" y="33"/>
                    <a:pt x="32" y="33"/>
                    <a:pt x="29" y="33"/>
                  </a:cubicBezTo>
                  <a:cubicBezTo>
                    <a:pt x="26" y="33"/>
                    <a:pt x="23" y="34"/>
                    <a:pt x="21" y="35"/>
                  </a:cubicBezTo>
                  <a:cubicBezTo>
                    <a:pt x="18" y="35"/>
                    <a:pt x="16" y="37"/>
                    <a:pt x="14" y="38"/>
                  </a:cubicBezTo>
                  <a:cubicBezTo>
                    <a:pt x="13" y="40"/>
                    <a:pt x="12" y="42"/>
                    <a:pt x="12" y="44"/>
                  </a:cubicBezTo>
                  <a:cubicBezTo>
                    <a:pt x="12" y="46"/>
                    <a:pt x="12" y="47"/>
                    <a:pt x="13" y="48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7" y="52"/>
                    <a:pt x="18" y="53"/>
                    <a:pt x="20" y="53"/>
                  </a:cubicBezTo>
                  <a:cubicBezTo>
                    <a:pt x="21" y="53"/>
                    <a:pt x="23" y="53"/>
                    <a:pt x="24" y="53"/>
                  </a:cubicBezTo>
                  <a:cubicBezTo>
                    <a:pt x="30" y="53"/>
                    <a:pt x="34" y="52"/>
                    <a:pt x="37" y="48"/>
                  </a:cubicBezTo>
                  <a:cubicBezTo>
                    <a:pt x="40" y="45"/>
                    <a:pt x="41" y="41"/>
                    <a:pt x="41" y="36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38" y="33"/>
                    <a:pt x="38" y="33"/>
                    <a:pt x="38" y="33"/>
                  </a:cubicBezTo>
                  <a:close/>
                  <a:moveTo>
                    <a:pt x="41" y="23"/>
                  </a:moveTo>
                  <a:cubicBezTo>
                    <a:pt x="41" y="18"/>
                    <a:pt x="40" y="15"/>
                    <a:pt x="37" y="13"/>
                  </a:cubicBezTo>
                  <a:cubicBezTo>
                    <a:pt x="35" y="11"/>
                    <a:pt x="31" y="10"/>
                    <a:pt x="27" y="10"/>
                  </a:cubicBezTo>
                  <a:cubicBezTo>
                    <a:pt x="23" y="10"/>
                    <a:pt x="20" y="10"/>
                    <a:pt x="17" y="11"/>
                  </a:cubicBezTo>
                  <a:cubicBezTo>
                    <a:pt x="14" y="13"/>
                    <a:pt x="12" y="14"/>
                    <a:pt x="10" y="16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6" y="6"/>
                    <a:pt x="10" y="4"/>
                    <a:pt x="14" y="2"/>
                  </a:cubicBezTo>
                  <a:cubicBezTo>
                    <a:pt x="18" y="1"/>
                    <a:pt x="23" y="0"/>
                    <a:pt x="28" y="0"/>
                  </a:cubicBezTo>
                  <a:cubicBezTo>
                    <a:pt x="32" y="0"/>
                    <a:pt x="36" y="1"/>
                    <a:pt x="39" y="2"/>
                  </a:cubicBezTo>
                  <a:cubicBezTo>
                    <a:pt x="42" y="3"/>
                    <a:pt x="45" y="5"/>
                    <a:pt x="47" y="7"/>
                  </a:cubicBezTo>
                  <a:cubicBezTo>
                    <a:pt x="49" y="9"/>
                    <a:pt x="50" y="11"/>
                    <a:pt x="51" y="14"/>
                  </a:cubicBezTo>
                  <a:cubicBezTo>
                    <a:pt x="52" y="17"/>
                    <a:pt x="53" y="20"/>
                    <a:pt x="53" y="2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51"/>
                    <a:pt x="53" y="53"/>
                    <a:pt x="53" y="56"/>
                  </a:cubicBezTo>
                  <a:cubicBezTo>
                    <a:pt x="53" y="58"/>
                    <a:pt x="53" y="60"/>
                    <a:pt x="5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2" y="58"/>
                    <a:pt x="42" y="55"/>
                    <a:pt x="42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39" y="56"/>
                    <a:pt x="36" y="58"/>
                    <a:pt x="33" y="60"/>
                  </a:cubicBezTo>
                  <a:cubicBezTo>
                    <a:pt x="30" y="62"/>
                    <a:pt x="26" y="63"/>
                    <a:pt x="21" y="63"/>
                  </a:cubicBezTo>
                  <a:cubicBezTo>
                    <a:pt x="19" y="63"/>
                    <a:pt x="17" y="62"/>
                    <a:pt x="14" y="62"/>
                  </a:cubicBezTo>
                  <a:cubicBezTo>
                    <a:pt x="12" y="61"/>
                    <a:pt x="9" y="60"/>
                    <a:pt x="7" y="59"/>
                  </a:cubicBezTo>
                  <a:cubicBezTo>
                    <a:pt x="5" y="57"/>
                    <a:pt x="3" y="55"/>
                    <a:pt x="2" y="53"/>
                  </a:cubicBezTo>
                  <a:cubicBezTo>
                    <a:pt x="1" y="51"/>
                    <a:pt x="0" y="48"/>
                    <a:pt x="0" y="44"/>
                  </a:cubicBezTo>
                  <a:cubicBezTo>
                    <a:pt x="0" y="40"/>
                    <a:pt x="1" y="36"/>
                    <a:pt x="3" y="34"/>
                  </a:cubicBezTo>
                  <a:cubicBezTo>
                    <a:pt x="6" y="31"/>
                    <a:pt x="9" y="29"/>
                    <a:pt x="13" y="28"/>
                  </a:cubicBezTo>
                  <a:cubicBezTo>
                    <a:pt x="17" y="26"/>
                    <a:pt x="21" y="25"/>
                    <a:pt x="26" y="25"/>
                  </a:cubicBezTo>
                  <a:cubicBezTo>
                    <a:pt x="31" y="24"/>
                    <a:pt x="36" y="24"/>
                    <a:pt x="41" y="24"/>
                  </a:cubicBezTo>
                  <a:cubicBezTo>
                    <a:pt x="41" y="23"/>
                    <a:pt x="41" y="23"/>
                    <a:pt x="41" y="23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11734801" y="-627063"/>
              <a:ext cx="131763" cy="228600"/>
            </a:xfrm>
            <a:custGeom>
              <a:avLst/>
              <a:gdLst>
                <a:gd name="T0" fmla="*/ 0 w 35"/>
                <a:gd name="T1" fmla="*/ 8 h 61"/>
                <a:gd name="T2" fmla="*/ 0 w 35"/>
                <a:gd name="T3" fmla="*/ 2 h 61"/>
                <a:gd name="T4" fmla="*/ 11 w 35"/>
                <a:gd name="T5" fmla="*/ 2 h 61"/>
                <a:gd name="T6" fmla="*/ 11 w 35"/>
                <a:gd name="T7" fmla="*/ 7 h 61"/>
                <a:gd name="T8" fmla="*/ 11 w 35"/>
                <a:gd name="T9" fmla="*/ 12 h 61"/>
                <a:gd name="T10" fmla="*/ 12 w 35"/>
                <a:gd name="T11" fmla="*/ 12 h 61"/>
                <a:gd name="T12" fmla="*/ 19 w 35"/>
                <a:gd name="T13" fmla="*/ 3 h 61"/>
                <a:gd name="T14" fmla="*/ 30 w 35"/>
                <a:gd name="T15" fmla="*/ 0 h 61"/>
                <a:gd name="T16" fmla="*/ 35 w 35"/>
                <a:gd name="T17" fmla="*/ 0 h 61"/>
                <a:gd name="T18" fmla="*/ 34 w 35"/>
                <a:gd name="T19" fmla="*/ 11 h 61"/>
                <a:gd name="T20" fmla="*/ 29 w 35"/>
                <a:gd name="T21" fmla="*/ 11 h 61"/>
                <a:gd name="T22" fmla="*/ 21 w 35"/>
                <a:gd name="T23" fmla="*/ 12 h 61"/>
                <a:gd name="T24" fmla="*/ 16 w 35"/>
                <a:gd name="T25" fmla="*/ 17 h 61"/>
                <a:gd name="T26" fmla="*/ 13 w 35"/>
                <a:gd name="T27" fmla="*/ 23 h 61"/>
                <a:gd name="T28" fmla="*/ 12 w 35"/>
                <a:gd name="T29" fmla="*/ 30 h 61"/>
                <a:gd name="T30" fmla="*/ 12 w 35"/>
                <a:gd name="T31" fmla="*/ 61 h 61"/>
                <a:gd name="T32" fmla="*/ 0 w 35"/>
                <a:gd name="T33" fmla="*/ 61 h 61"/>
                <a:gd name="T34" fmla="*/ 0 w 35"/>
                <a:gd name="T35" fmla="*/ 14 h 61"/>
                <a:gd name="T36" fmla="*/ 0 w 35"/>
                <a:gd name="T37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61">
                  <a:moveTo>
                    <a:pt x="0" y="8"/>
                  </a:moveTo>
                  <a:cubicBezTo>
                    <a:pt x="0" y="6"/>
                    <a:pt x="0" y="4"/>
                    <a:pt x="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1" y="5"/>
                    <a:pt x="11" y="7"/>
                  </a:cubicBezTo>
                  <a:cubicBezTo>
                    <a:pt x="11" y="9"/>
                    <a:pt x="11" y="10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8"/>
                    <a:pt x="16" y="5"/>
                    <a:pt x="19" y="3"/>
                  </a:cubicBezTo>
                  <a:cubicBezTo>
                    <a:pt x="22" y="1"/>
                    <a:pt x="26" y="0"/>
                    <a:pt x="30" y="0"/>
                  </a:cubicBezTo>
                  <a:cubicBezTo>
                    <a:pt x="32" y="0"/>
                    <a:pt x="33" y="0"/>
                    <a:pt x="35" y="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2" y="11"/>
                    <a:pt x="31" y="11"/>
                    <a:pt x="29" y="11"/>
                  </a:cubicBezTo>
                  <a:cubicBezTo>
                    <a:pt x="26" y="11"/>
                    <a:pt x="23" y="11"/>
                    <a:pt x="21" y="12"/>
                  </a:cubicBezTo>
                  <a:cubicBezTo>
                    <a:pt x="19" y="13"/>
                    <a:pt x="17" y="15"/>
                    <a:pt x="16" y="17"/>
                  </a:cubicBezTo>
                  <a:cubicBezTo>
                    <a:pt x="15" y="18"/>
                    <a:pt x="14" y="20"/>
                    <a:pt x="13" y="23"/>
                  </a:cubicBezTo>
                  <a:cubicBezTo>
                    <a:pt x="12" y="25"/>
                    <a:pt x="12" y="27"/>
                    <a:pt x="12" y="30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1"/>
                    <a:pt x="0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11880851" y="-627063"/>
              <a:ext cx="225425" cy="236538"/>
            </a:xfrm>
            <a:custGeom>
              <a:avLst/>
              <a:gdLst>
                <a:gd name="T0" fmla="*/ 47 w 60"/>
                <a:gd name="T1" fmla="*/ 26 h 63"/>
                <a:gd name="T2" fmla="*/ 46 w 60"/>
                <a:gd name="T3" fmla="*/ 19 h 63"/>
                <a:gd name="T4" fmla="*/ 43 w 60"/>
                <a:gd name="T5" fmla="*/ 14 h 63"/>
                <a:gd name="T6" fmla="*/ 38 w 60"/>
                <a:gd name="T7" fmla="*/ 11 h 63"/>
                <a:gd name="T8" fmla="*/ 31 w 60"/>
                <a:gd name="T9" fmla="*/ 9 h 63"/>
                <a:gd name="T10" fmla="*/ 24 w 60"/>
                <a:gd name="T11" fmla="*/ 11 h 63"/>
                <a:gd name="T12" fmla="*/ 18 w 60"/>
                <a:gd name="T13" fmla="*/ 14 h 63"/>
                <a:gd name="T14" fmla="*/ 14 w 60"/>
                <a:gd name="T15" fmla="*/ 19 h 63"/>
                <a:gd name="T16" fmla="*/ 12 w 60"/>
                <a:gd name="T17" fmla="*/ 26 h 63"/>
                <a:gd name="T18" fmla="*/ 47 w 60"/>
                <a:gd name="T19" fmla="*/ 26 h 63"/>
                <a:gd name="T20" fmla="*/ 60 w 60"/>
                <a:gd name="T21" fmla="*/ 31 h 63"/>
                <a:gd name="T22" fmla="*/ 60 w 60"/>
                <a:gd name="T23" fmla="*/ 33 h 63"/>
                <a:gd name="T24" fmla="*/ 59 w 60"/>
                <a:gd name="T25" fmla="*/ 35 h 63"/>
                <a:gd name="T26" fmla="*/ 12 w 60"/>
                <a:gd name="T27" fmla="*/ 35 h 63"/>
                <a:gd name="T28" fmla="*/ 14 w 60"/>
                <a:gd name="T29" fmla="*/ 42 h 63"/>
                <a:gd name="T30" fmla="*/ 18 w 60"/>
                <a:gd name="T31" fmla="*/ 48 h 63"/>
                <a:gd name="T32" fmla="*/ 24 w 60"/>
                <a:gd name="T33" fmla="*/ 51 h 63"/>
                <a:gd name="T34" fmla="*/ 31 w 60"/>
                <a:gd name="T35" fmla="*/ 53 h 63"/>
                <a:gd name="T36" fmla="*/ 42 w 60"/>
                <a:gd name="T37" fmla="*/ 50 h 63"/>
                <a:gd name="T38" fmla="*/ 49 w 60"/>
                <a:gd name="T39" fmla="*/ 44 h 63"/>
                <a:gd name="T40" fmla="*/ 57 w 60"/>
                <a:gd name="T41" fmla="*/ 50 h 63"/>
                <a:gd name="T42" fmla="*/ 46 w 60"/>
                <a:gd name="T43" fmla="*/ 60 h 63"/>
                <a:gd name="T44" fmla="*/ 31 w 60"/>
                <a:gd name="T45" fmla="*/ 63 h 63"/>
                <a:gd name="T46" fmla="*/ 19 w 60"/>
                <a:gd name="T47" fmla="*/ 60 h 63"/>
                <a:gd name="T48" fmla="*/ 9 w 60"/>
                <a:gd name="T49" fmla="*/ 54 h 63"/>
                <a:gd name="T50" fmla="*/ 2 w 60"/>
                <a:gd name="T51" fmla="*/ 44 h 63"/>
                <a:gd name="T52" fmla="*/ 0 w 60"/>
                <a:gd name="T53" fmla="*/ 31 h 63"/>
                <a:gd name="T54" fmla="*/ 2 w 60"/>
                <a:gd name="T55" fmla="*/ 19 h 63"/>
                <a:gd name="T56" fmla="*/ 9 w 60"/>
                <a:gd name="T57" fmla="*/ 9 h 63"/>
                <a:gd name="T58" fmla="*/ 19 w 60"/>
                <a:gd name="T59" fmla="*/ 2 h 63"/>
                <a:gd name="T60" fmla="*/ 31 w 60"/>
                <a:gd name="T61" fmla="*/ 0 h 63"/>
                <a:gd name="T62" fmla="*/ 43 w 60"/>
                <a:gd name="T63" fmla="*/ 2 h 63"/>
                <a:gd name="T64" fmla="*/ 52 w 60"/>
                <a:gd name="T65" fmla="*/ 8 h 63"/>
                <a:gd name="T66" fmla="*/ 58 w 60"/>
                <a:gd name="T67" fmla="*/ 18 h 63"/>
                <a:gd name="T68" fmla="*/ 60 w 60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63">
                  <a:moveTo>
                    <a:pt x="47" y="26"/>
                  </a:moveTo>
                  <a:cubicBezTo>
                    <a:pt x="47" y="24"/>
                    <a:pt x="47" y="22"/>
                    <a:pt x="46" y="19"/>
                  </a:cubicBezTo>
                  <a:cubicBezTo>
                    <a:pt x="46" y="17"/>
                    <a:pt x="45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4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1" y="11"/>
                    <a:pt x="20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7" y="26"/>
                    <a:pt x="47" y="26"/>
                    <a:pt x="47" y="26"/>
                  </a:cubicBezTo>
                  <a:close/>
                  <a:moveTo>
                    <a:pt x="60" y="31"/>
                  </a:moveTo>
                  <a:cubicBezTo>
                    <a:pt x="60" y="32"/>
                    <a:pt x="60" y="32"/>
                    <a:pt x="60" y="33"/>
                  </a:cubicBezTo>
                  <a:cubicBezTo>
                    <a:pt x="60" y="34"/>
                    <a:pt x="59" y="34"/>
                    <a:pt x="59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1" y="53"/>
                  </a:cubicBezTo>
                  <a:cubicBezTo>
                    <a:pt x="35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1" y="62"/>
                    <a:pt x="37" y="63"/>
                    <a:pt x="31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2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2" y="6"/>
                    <a:pt x="15" y="4"/>
                    <a:pt x="19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8" y="18"/>
                  </a:cubicBezTo>
                  <a:cubicBezTo>
                    <a:pt x="59" y="22"/>
                    <a:pt x="60" y="26"/>
                    <a:pt x="60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auto">
            <a:xfrm>
              <a:off x="12260263" y="-627063"/>
              <a:ext cx="198438" cy="228600"/>
            </a:xfrm>
            <a:custGeom>
              <a:avLst/>
              <a:gdLst>
                <a:gd name="T0" fmla="*/ 11 w 53"/>
                <a:gd name="T1" fmla="*/ 2 h 61"/>
                <a:gd name="T2" fmla="*/ 11 w 53"/>
                <a:gd name="T3" fmla="*/ 7 h 61"/>
                <a:gd name="T4" fmla="*/ 11 w 53"/>
                <a:gd name="T5" fmla="*/ 11 h 61"/>
                <a:gd name="T6" fmla="*/ 12 w 53"/>
                <a:gd name="T7" fmla="*/ 11 h 61"/>
                <a:gd name="T8" fmla="*/ 15 w 53"/>
                <a:gd name="T9" fmla="*/ 7 h 61"/>
                <a:gd name="T10" fmla="*/ 19 w 53"/>
                <a:gd name="T11" fmla="*/ 3 h 61"/>
                <a:gd name="T12" fmla="*/ 25 w 53"/>
                <a:gd name="T13" fmla="*/ 1 h 61"/>
                <a:gd name="T14" fmla="*/ 31 w 53"/>
                <a:gd name="T15" fmla="*/ 0 h 61"/>
                <a:gd name="T16" fmla="*/ 41 w 53"/>
                <a:gd name="T17" fmla="*/ 2 h 61"/>
                <a:gd name="T18" fmla="*/ 48 w 53"/>
                <a:gd name="T19" fmla="*/ 7 h 61"/>
                <a:gd name="T20" fmla="*/ 52 w 53"/>
                <a:gd name="T21" fmla="*/ 15 h 61"/>
                <a:gd name="T22" fmla="*/ 53 w 53"/>
                <a:gd name="T23" fmla="*/ 24 h 61"/>
                <a:gd name="T24" fmla="*/ 53 w 53"/>
                <a:gd name="T25" fmla="*/ 61 h 61"/>
                <a:gd name="T26" fmla="*/ 41 w 53"/>
                <a:gd name="T27" fmla="*/ 61 h 61"/>
                <a:gd name="T28" fmla="*/ 41 w 53"/>
                <a:gd name="T29" fmla="*/ 28 h 61"/>
                <a:gd name="T30" fmla="*/ 41 w 53"/>
                <a:gd name="T31" fmla="*/ 21 h 61"/>
                <a:gd name="T32" fmla="*/ 39 w 53"/>
                <a:gd name="T33" fmla="*/ 15 h 61"/>
                <a:gd name="T34" fmla="*/ 35 w 53"/>
                <a:gd name="T35" fmla="*/ 11 h 61"/>
                <a:gd name="T36" fmla="*/ 28 w 53"/>
                <a:gd name="T37" fmla="*/ 10 h 61"/>
                <a:gd name="T38" fmla="*/ 16 w 53"/>
                <a:gd name="T39" fmla="*/ 15 h 61"/>
                <a:gd name="T40" fmla="*/ 12 w 53"/>
                <a:gd name="T41" fmla="*/ 29 h 61"/>
                <a:gd name="T42" fmla="*/ 12 w 53"/>
                <a:gd name="T43" fmla="*/ 61 h 61"/>
                <a:gd name="T44" fmla="*/ 0 w 53"/>
                <a:gd name="T45" fmla="*/ 61 h 61"/>
                <a:gd name="T46" fmla="*/ 0 w 53"/>
                <a:gd name="T47" fmla="*/ 14 h 61"/>
                <a:gd name="T48" fmla="*/ 0 w 53"/>
                <a:gd name="T49" fmla="*/ 8 h 61"/>
                <a:gd name="T50" fmla="*/ 0 w 53"/>
                <a:gd name="T51" fmla="*/ 2 h 61"/>
                <a:gd name="T52" fmla="*/ 11 w 53"/>
                <a:gd name="T53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61">
                  <a:moveTo>
                    <a:pt x="11" y="2"/>
                  </a:moveTo>
                  <a:cubicBezTo>
                    <a:pt x="11" y="3"/>
                    <a:pt x="11" y="5"/>
                    <a:pt x="11" y="7"/>
                  </a:cubicBezTo>
                  <a:cubicBezTo>
                    <a:pt x="11" y="9"/>
                    <a:pt x="11" y="10"/>
                    <a:pt x="11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4" y="8"/>
                    <a:pt x="15" y="7"/>
                  </a:cubicBezTo>
                  <a:cubicBezTo>
                    <a:pt x="16" y="6"/>
                    <a:pt x="18" y="4"/>
                    <a:pt x="19" y="3"/>
                  </a:cubicBezTo>
                  <a:cubicBezTo>
                    <a:pt x="21" y="2"/>
                    <a:pt x="23" y="1"/>
                    <a:pt x="25" y="1"/>
                  </a:cubicBezTo>
                  <a:cubicBezTo>
                    <a:pt x="27" y="0"/>
                    <a:pt x="29" y="0"/>
                    <a:pt x="31" y="0"/>
                  </a:cubicBezTo>
                  <a:cubicBezTo>
                    <a:pt x="35" y="0"/>
                    <a:pt x="38" y="1"/>
                    <a:pt x="41" y="2"/>
                  </a:cubicBezTo>
                  <a:cubicBezTo>
                    <a:pt x="44" y="3"/>
                    <a:pt x="46" y="5"/>
                    <a:pt x="48" y="7"/>
                  </a:cubicBezTo>
                  <a:cubicBezTo>
                    <a:pt x="50" y="9"/>
                    <a:pt x="51" y="12"/>
                    <a:pt x="52" y="15"/>
                  </a:cubicBezTo>
                  <a:cubicBezTo>
                    <a:pt x="53" y="18"/>
                    <a:pt x="53" y="21"/>
                    <a:pt x="53" y="24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6"/>
                    <a:pt x="41" y="23"/>
                    <a:pt x="41" y="21"/>
                  </a:cubicBezTo>
                  <a:cubicBezTo>
                    <a:pt x="41" y="19"/>
                    <a:pt x="40" y="17"/>
                    <a:pt x="39" y="15"/>
                  </a:cubicBezTo>
                  <a:cubicBezTo>
                    <a:pt x="38" y="14"/>
                    <a:pt x="36" y="12"/>
                    <a:pt x="35" y="11"/>
                  </a:cubicBezTo>
                  <a:cubicBezTo>
                    <a:pt x="33" y="10"/>
                    <a:pt x="31" y="10"/>
                    <a:pt x="28" y="10"/>
                  </a:cubicBezTo>
                  <a:cubicBezTo>
                    <a:pt x="23" y="10"/>
                    <a:pt x="19" y="12"/>
                    <a:pt x="16" y="15"/>
                  </a:cubicBezTo>
                  <a:cubicBezTo>
                    <a:pt x="13" y="19"/>
                    <a:pt x="12" y="24"/>
                    <a:pt x="12" y="29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1"/>
                    <a:pt x="0" y="8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11" y="2"/>
                    <a:pt x="11" y="2"/>
                    <a:pt x="11" y="2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 noEditPoints="1"/>
            </p:cNvSpPr>
            <p:nvPr userDrawn="1"/>
          </p:nvSpPr>
          <p:spPr bwMode="auto">
            <a:xfrm>
              <a:off x="12507913" y="-627063"/>
              <a:ext cx="239713" cy="236538"/>
            </a:xfrm>
            <a:custGeom>
              <a:avLst/>
              <a:gdLst>
                <a:gd name="T0" fmla="*/ 52 w 64"/>
                <a:gd name="T1" fmla="*/ 31 h 63"/>
                <a:gd name="T2" fmla="*/ 51 w 64"/>
                <a:gd name="T3" fmla="*/ 23 h 63"/>
                <a:gd name="T4" fmla="*/ 47 w 64"/>
                <a:gd name="T5" fmla="*/ 16 h 63"/>
                <a:gd name="T6" fmla="*/ 41 w 64"/>
                <a:gd name="T7" fmla="*/ 12 h 63"/>
                <a:gd name="T8" fmla="*/ 32 w 64"/>
                <a:gd name="T9" fmla="*/ 10 h 63"/>
                <a:gd name="T10" fmla="*/ 24 w 64"/>
                <a:gd name="T11" fmla="*/ 12 h 63"/>
                <a:gd name="T12" fmla="*/ 18 w 64"/>
                <a:gd name="T13" fmla="*/ 16 h 63"/>
                <a:gd name="T14" fmla="*/ 14 w 64"/>
                <a:gd name="T15" fmla="*/ 23 h 63"/>
                <a:gd name="T16" fmla="*/ 12 w 64"/>
                <a:gd name="T17" fmla="*/ 31 h 63"/>
                <a:gd name="T18" fmla="*/ 14 w 64"/>
                <a:gd name="T19" fmla="*/ 39 h 63"/>
                <a:gd name="T20" fmla="*/ 18 w 64"/>
                <a:gd name="T21" fmla="*/ 46 h 63"/>
                <a:gd name="T22" fmla="*/ 24 w 64"/>
                <a:gd name="T23" fmla="*/ 51 h 63"/>
                <a:gd name="T24" fmla="*/ 32 w 64"/>
                <a:gd name="T25" fmla="*/ 53 h 63"/>
                <a:gd name="T26" fmla="*/ 41 w 64"/>
                <a:gd name="T27" fmla="*/ 51 h 63"/>
                <a:gd name="T28" fmla="*/ 47 w 64"/>
                <a:gd name="T29" fmla="*/ 46 h 63"/>
                <a:gd name="T30" fmla="*/ 51 w 64"/>
                <a:gd name="T31" fmla="*/ 39 h 63"/>
                <a:gd name="T32" fmla="*/ 52 w 64"/>
                <a:gd name="T33" fmla="*/ 31 h 63"/>
                <a:gd name="T34" fmla="*/ 64 w 64"/>
                <a:gd name="T35" fmla="*/ 31 h 63"/>
                <a:gd name="T36" fmla="*/ 62 w 64"/>
                <a:gd name="T37" fmla="*/ 44 h 63"/>
                <a:gd name="T38" fmla="*/ 55 w 64"/>
                <a:gd name="T39" fmla="*/ 54 h 63"/>
                <a:gd name="T40" fmla="*/ 45 w 64"/>
                <a:gd name="T41" fmla="*/ 60 h 63"/>
                <a:gd name="T42" fmla="*/ 32 w 64"/>
                <a:gd name="T43" fmla="*/ 63 h 63"/>
                <a:gd name="T44" fmla="*/ 20 w 64"/>
                <a:gd name="T45" fmla="*/ 60 h 63"/>
                <a:gd name="T46" fmla="*/ 9 w 64"/>
                <a:gd name="T47" fmla="*/ 54 h 63"/>
                <a:gd name="T48" fmla="*/ 3 w 64"/>
                <a:gd name="T49" fmla="*/ 44 h 63"/>
                <a:gd name="T50" fmla="*/ 0 w 64"/>
                <a:gd name="T51" fmla="*/ 31 h 63"/>
                <a:gd name="T52" fmla="*/ 3 w 64"/>
                <a:gd name="T53" fmla="*/ 19 h 63"/>
                <a:gd name="T54" fmla="*/ 9 w 64"/>
                <a:gd name="T55" fmla="*/ 9 h 63"/>
                <a:gd name="T56" fmla="*/ 20 w 64"/>
                <a:gd name="T57" fmla="*/ 2 h 63"/>
                <a:gd name="T58" fmla="*/ 32 w 64"/>
                <a:gd name="T59" fmla="*/ 0 h 63"/>
                <a:gd name="T60" fmla="*/ 45 w 64"/>
                <a:gd name="T61" fmla="*/ 2 h 63"/>
                <a:gd name="T62" fmla="*/ 55 w 64"/>
                <a:gd name="T63" fmla="*/ 9 h 63"/>
                <a:gd name="T64" fmla="*/ 62 w 64"/>
                <a:gd name="T65" fmla="*/ 19 h 63"/>
                <a:gd name="T66" fmla="*/ 64 w 64"/>
                <a:gd name="T6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" h="63">
                  <a:moveTo>
                    <a:pt x="52" y="31"/>
                  </a:moveTo>
                  <a:cubicBezTo>
                    <a:pt x="52" y="28"/>
                    <a:pt x="52" y="26"/>
                    <a:pt x="51" y="23"/>
                  </a:cubicBezTo>
                  <a:cubicBezTo>
                    <a:pt x="50" y="21"/>
                    <a:pt x="49" y="18"/>
                    <a:pt x="47" y="16"/>
                  </a:cubicBezTo>
                  <a:cubicBezTo>
                    <a:pt x="45" y="14"/>
                    <a:pt x="43" y="13"/>
                    <a:pt x="41" y="12"/>
                  </a:cubicBezTo>
                  <a:cubicBezTo>
                    <a:pt x="38" y="10"/>
                    <a:pt x="35" y="10"/>
                    <a:pt x="32" y="10"/>
                  </a:cubicBezTo>
                  <a:cubicBezTo>
                    <a:pt x="29" y="10"/>
                    <a:pt x="26" y="10"/>
                    <a:pt x="24" y="12"/>
                  </a:cubicBezTo>
                  <a:cubicBezTo>
                    <a:pt x="21" y="13"/>
                    <a:pt x="19" y="14"/>
                    <a:pt x="18" y="16"/>
                  </a:cubicBezTo>
                  <a:cubicBezTo>
                    <a:pt x="16" y="18"/>
                    <a:pt x="15" y="21"/>
                    <a:pt x="14" y="23"/>
                  </a:cubicBezTo>
                  <a:cubicBezTo>
                    <a:pt x="13" y="26"/>
                    <a:pt x="12" y="28"/>
                    <a:pt x="12" y="31"/>
                  </a:cubicBezTo>
                  <a:cubicBezTo>
                    <a:pt x="12" y="34"/>
                    <a:pt x="13" y="37"/>
                    <a:pt x="14" y="39"/>
                  </a:cubicBezTo>
                  <a:cubicBezTo>
                    <a:pt x="15" y="42"/>
                    <a:pt x="16" y="44"/>
                    <a:pt x="18" y="46"/>
                  </a:cubicBezTo>
                  <a:cubicBezTo>
                    <a:pt x="19" y="48"/>
                    <a:pt x="21" y="50"/>
                    <a:pt x="24" y="51"/>
                  </a:cubicBezTo>
                  <a:cubicBezTo>
                    <a:pt x="26" y="52"/>
                    <a:pt x="29" y="53"/>
                    <a:pt x="32" y="53"/>
                  </a:cubicBezTo>
                  <a:cubicBezTo>
                    <a:pt x="35" y="53"/>
                    <a:pt x="38" y="52"/>
                    <a:pt x="41" y="51"/>
                  </a:cubicBezTo>
                  <a:cubicBezTo>
                    <a:pt x="43" y="50"/>
                    <a:pt x="45" y="48"/>
                    <a:pt x="47" y="46"/>
                  </a:cubicBezTo>
                  <a:cubicBezTo>
                    <a:pt x="49" y="44"/>
                    <a:pt x="50" y="42"/>
                    <a:pt x="51" y="39"/>
                  </a:cubicBezTo>
                  <a:cubicBezTo>
                    <a:pt x="52" y="37"/>
                    <a:pt x="52" y="34"/>
                    <a:pt x="52" y="31"/>
                  </a:cubicBezTo>
                  <a:close/>
                  <a:moveTo>
                    <a:pt x="64" y="31"/>
                  </a:moveTo>
                  <a:cubicBezTo>
                    <a:pt x="64" y="36"/>
                    <a:pt x="64" y="40"/>
                    <a:pt x="62" y="44"/>
                  </a:cubicBezTo>
                  <a:cubicBezTo>
                    <a:pt x="60" y="48"/>
                    <a:pt x="58" y="51"/>
                    <a:pt x="55" y="54"/>
                  </a:cubicBezTo>
                  <a:cubicBezTo>
                    <a:pt x="52" y="57"/>
                    <a:pt x="49" y="59"/>
                    <a:pt x="45" y="60"/>
                  </a:cubicBezTo>
                  <a:cubicBezTo>
                    <a:pt x="41" y="62"/>
                    <a:pt x="37" y="63"/>
                    <a:pt x="32" y="63"/>
                  </a:cubicBezTo>
                  <a:cubicBezTo>
                    <a:pt x="28" y="63"/>
                    <a:pt x="24" y="62"/>
                    <a:pt x="20" y="60"/>
                  </a:cubicBezTo>
                  <a:cubicBezTo>
                    <a:pt x="16" y="59"/>
                    <a:pt x="12" y="57"/>
                    <a:pt x="9" y="54"/>
                  </a:cubicBezTo>
                  <a:cubicBezTo>
                    <a:pt x="7" y="51"/>
                    <a:pt x="4" y="48"/>
                    <a:pt x="3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2"/>
                    <a:pt x="3" y="19"/>
                  </a:cubicBezTo>
                  <a:cubicBezTo>
                    <a:pt x="4" y="15"/>
                    <a:pt x="7" y="12"/>
                    <a:pt x="9" y="9"/>
                  </a:cubicBezTo>
                  <a:cubicBezTo>
                    <a:pt x="12" y="6"/>
                    <a:pt x="16" y="4"/>
                    <a:pt x="20" y="2"/>
                  </a:cubicBezTo>
                  <a:cubicBezTo>
                    <a:pt x="24" y="1"/>
                    <a:pt x="28" y="0"/>
                    <a:pt x="32" y="0"/>
                  </a:cubicBezTo>
                  <a:cubicBezTo>
                    <a:pt x="37" y="0"/>
                    <a:pt x="41" y="1"/>
                    <a:pt x="45" y="2"/>
                  </a:cubicBezTo>
                  <a:cubicBezTo>
                    <a:pt x="49" y="4"/>
                    <a:pt x="52" y="6"/>
                    <a:pt x="55" y="9"/>
                  </a:cubicBezTo>
                  <a:cubicBezTo>
                    <a:pt x="58" y="12"/>
                    <a:pt x="60" y="15"/>
                    <a:pt x="62" y="19"/>
                  </a:cubicBezTo>
                  <a:cubicBezTo>
                    <a:pt x="64" y="22"/>
                    <a:pt x="64" y="27"/>
                    <a:pt x="64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12777788" y="-620713"/>
              <a:ext cx="349250" cy="222250"/>
            </a:xfrm>
            <a:custGeom>
              <a:avLst/>
              <a:gdLst>
                <a:gd name="T0" fmla="*/ 31 w 220"/>
                <a:gd name="T1" fmla="*/ 0 h 140"/>
                <a:gd name="T2" fmla="*/ 62 w 220"/>
                <a:gd name="T3" fmla="*/ 107 h 140"/>
                <a:gd name="T4" fmla="*/ 62 w 220"/>
                <a:gd name="T5" fmla="*/ 107 h 140"/>
                <a:gd name="T6" fmla="*/ 95 w 220"/>
                <a:gd name="T7" fmla="*/ 0 h 140"/>
                <a:gd name="T8" fmla="*/ 126 w 220"/>
                <a:gd name="T9" fmla="*/ 0 h 140"/>
                <a:gd name="T10" fmla="*/ 159 w 220"/>
                <a:gd name="T11" fmla="*/ 107 h 140"/>
                <a:gd name="T12" fmla="*/ 161 w 220"/>
                <a:gd name="T13" fmla="*/ 107 h 140"/>
                <a:gd name="T14" fmla="*/ 192 w 220"/>
                <a:gd name="T15" fmla="*/ 0 h 140"/>
                <a:gd name="T16" fmla="*/ 220 w 220"/>
                <a:gd name="T17" fmla="*/ 0 h 140"/>
                <a:gd name="T18" fmla="*/ 175 w 220"/>
                <a:gd name="T19" fmla="*/ 140 h 140"/>
                <a:gd name="T20" fmla="*/ 145 w 220"/>
                <a:gd name="T21" fmla="*/ 140 h 140"/>
                <a:gd name="T22" fmla="*/ 111 w 220"/>
                <a:gd name="T23" fmla="*/ 34 h 140"/>
                <a:gd name="T24" fmla="*/ 109 w 220"/>
                <a:gd name="T25" fmla="*/ 34 h 140"/>
                <a:gd name="T26" fmla="*/ 76 w 220"/>
                <a:gd name="T27" fmla="*/ 140 h 140"/>
                <a:gd name="T28" fmla="*/ 48 w 220"/>
                <a:gd name="T29" fmla="*/ 140 h 140"/>
                <a:gd name="T30" fmla="*/ 0 w 220"/>
                <a:gd name="T31" fmla="*/ 0 h 140"/>
                <a:gd name="T32" fmla="*/ 31 w 220"/>
                <a:gd name="T33" fmla="*/ 0 h 140"/>
                <a:gd name="T34" fmla="*/ 31 w 220"/>
                <a:gd name="T3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140">
                  <a:moveTo>
                    <a:pt x="31" y="0"/>
                  </a:moveTo>
                  <a:lnTo>
                    <a:pt x="62" y="107"/>
                  </a:lnTo>
                  <a:lnTo>
                    <a:pt x="62" y="107"/>
                  </a:lnTo>
                  <a:lnTo>
                    <a:pt x="95" y="0"/>
                  </a:lnTo>
                  <a:lnTo>
                    <a:pt x="126" y="0"/>
                  </a:lnTo>
                  <a:lnTo>
                    <a:pt x="159" y="107"/>
                  </a:lnTo>
                  <a:lnTo>
                    <a:pt x="161" y="107"/>
                  </a:lnTo>
                  <a:lnTo>
                    <a:pt x="192" y="0"/>
                  </a:lnTo>
                  <a:lnTo>
                    <a:pt x="220" y="0"/>
                  </a:lnTo>
                  <a:lnTo>
                    <a:pt x="175" y="140"/>
                  </a:lnTo>
                  <a:lnTo>
                    <a:pt x="145" y="140"/>
                  </a:lnTo>
                  <a:lnTo>
                    <a:pt x="111" y="34"/>
                  </a:lnTo>
                  <a:lnTo>
                    <a:pt x="109" y="34"/>
                  </a:lnTo>
                  <a:lnTo>
                    <a:pt x="76" y="140"/>
                  </a:lnTo>
                  <a:lnTo>
                    <a:pt x="48" y="140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15028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9926" y="329698"/>
            <a:ext cx="3783110" cy="418910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928" y="820413"/>
            <a:ext cx="3043343" cy="251346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9C70E8E-131E-4657-A195-2844EFBAE789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11600" y="7061200"/>
            <a:ext cx="2687638" cy="1512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06331" y="8780243"/>
            <a:ext cx="927049" cy="25134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A61E296-9532-40C3-9174-581AD2B7748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325790" y="285481"/>
            <a:ext cx="1328988" cy="362143"/>
            <a:chOff x="6113463" y="-755650"/>
            <a:chExt cx="7013575" cy="1922462"/>
          </a:xfrm>
        </p:grpSpPr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8504238" y="-80963"/>
              <a:ext cx="1154113" cy="1247775"/>
            </a:xfrm>
            <a:custGeom>
              <a:avLst/>
              <a:gdLst>
                <a:gd name="T0" fmla="*/ 213 w 307"/>
                <a:gd name="T1" fmla="*/ 252 h 331"/>
                <a:gd name="T2" fmla="*/ 200 w 307"/>
                <a:gd name="T3" fmla="*/ 228 h 331"/>
                <a:gd name="T4" fmla="*/ 176 w 307"/>
                <a:gd name="T5" fmla="*/ 220 h 331"/>
                <a:gd name="T6" fmla="*/ 169 w 307"/>
                <a:gd name="T7" fmla="*/ 244 h 331"/>
                <a:gd name="T8" fmla="*/ 180 w 307"/>
                <a:gd name="T9" fmla="*/ 266 h 331"/>
                <a:gd name="T10" fmla="*/ 180 w 307"/>
                <a:gd name="T11" fmla="*/ 266 h 331"/>
                <a:gd name="T12" fmla="*/ 160 w 307"/>
                <a:gd name="T13" fmla="*/ 268 h 331"/>
                <a:gd name="T14" fmla="*/ 40 w 307"/>
                <a:gd name="T15" fmla="*/ 160 h 331"/>
                <a:gd name="T16" fmla="*/ 148 w 307"/>
                <a:gd name="T17" fmla="*/ 39 h 331"/>
                <a:gd name="T18" fmla="*/ 269 w 307"/>
                <a:gd name="T19" fmla="*/ 148 h 331"/>
                <a:gd name="T20" fmla="*/ 213 w 307"/>
                <a:gd name="T21" fmla="*/ 252 h 331"/>
                <a:gd name="T22" fmla="*/ 146 w 307"/>
                <a:gd name="T23" fmla="*/ 4 h 331"/>
                <a:gd name="T24" fmla="*/ 4 w 307"/>
                <a:gd name="T25" fmla="*/ 162 h 331"/>
                <a:gd name="T26" fmla="*/ 162 w 307"/>
                <a:gd name="T27" fmla="*/ 304 h 331"/>
                <a:gd name="T28" fmla="*/ 197 w 307"/>
                <a:gd name="T29" fmla="*/ 298 h 331"/>
                <a:gd name="T30" fmla="*/ 197 w 307"/>
                <a:gd name="T31" fmla="*/ 298 h 331"/>
                <a:gd name="T32" fmla="*/ 208 w 307"/>
                <a:gd name="T33" fmla="*/ 319 h 331"/>
                <a:gd name="T34" fmla="*/ 232 w 307"/>
                <a:gd name="T35" fmla="*/ 327 h 331"/>
                <a:gd name="T36" fmla="*/ 240 w 307"/>
                <a:gd name="T37" fmla="*/ 303 h 331"/>
                <a:gd name="T38" fmla="*/ 230 w 307"/>
                <a:gd name="T39" fmla="*/ 284 h 331"/>
                <a:gd name="T40" fmla="*/ 304 w 307"/>
                <a:gd name="T41" fmla="*/ 146 h 331"/>
                <a:gd name="T42" fmla="*/ 146 w 307"/>
                <a:gd name="T43" fmla="*/ 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7" h="331">
                  <a:moveTo>
                    <a:pt x="213" y="252"/>
                  </a:moveTo>
                  <a:cubicBezTo>
                    <a:pt x="200" y="228"/>
                    <a:pt x="200" y="228"/>
                    <a:pt x="200" y="228"/>
                  </a:cubicBezTo>
                  <a:cubicBezTo>
                    <a:pt x="196" y="219"/>
                    <a:pt x="185" y="216"/>
                    <a:pt x="176" y="220"/>
                  </a:cubicBezTo>
                  <a:cubicBezTo>
                    <a:pt x="168" y="225"/>
                    <a:pt x="164" y="236"/>
                    <a:pt x="169" y="244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74" y="267"/>
                    <a:pt x="167" y="268"/>
                    <a:pt x="160" y="268"/>
                  </a:cubicBezTo>
                  <a:cubicBezTo>
                    <a:pt x="97" y="272"/>
                    <a:pt x="43" y="223"/>
                    <a:pt x="40" y="160"/>
                  </a:cubicBezTo>
                  <a:cubicBezTo>
                    <a:pt x="36" y="97"/>
                    <a:pt x="85" y="43"/>
                    <a:pt x="148" y="39"/>
                  </a:cubicBezTo>
                  <a:cubicBezTo>
                    <a:pt x="211" y="36"/>
                    <a:pt x="265" y="85"/>
                    <a:pt x="269" y="148"/>
                  </a:cubicBezTo>
                  <a:cubicBezTo>
                    <a:pt x="271" y="192"/>
                    <a:pt x="248" y="231"/>
                    <a:pt x="213" y="252"/>
                  </a:cubicBezTo>
                  <a:close/>
                  <a:moveTo>
                    <a:pt x="146" y="4"/>
                  </a:moveTo>
                  <a:cubicBezTo>
                    <a:pt x="64" y="8"/>
                    <a:pt x="0" y="79"/>
                    <a:pt x="4" y="162"/>
                  </a:cubicBezTo>
                  <a:cubicBezTo>
                    <a:pt x="9" y="244"/>
                    <a:pt x="79" y="308"/>
                    <a:pt x="162" y="304"/>
                  </a:cubicBezTo>
                  <a:cubicBezTo>
                    <a:pt x="174" y="303"/>
                    <a:pt x="186" y="301"/>
                    <a:pt x="197" y="298"/>
                  </a:cubicBezTo>
                  <a:cubicBezTo>
                    <a:pt x="197" y="298"/>
                    <a:pt x="197" y="298"/>
                    <a:pt x="197" y="298"/>
                  </a:cubicBezTo>
                  <a:cubicBezTo>
                    <a:pt x="208" y="319"/>
                    <a:pt x="208" y="319"/>
                    <a:pt x="208" y="319"/>
                  </a:cubicBezTo>
                  <a:cubicBezTo>
                    <a:pt x="213" y="328"/>
                    <a:pt x="223" y="331"/>
                    <a:pt x="232" y="327"/>
                  </a:cubicBezTo>
                  <a:cubicBezTo>
                    <a:pt x="241" y="322"/>
                    <a:pt x="244" y="311"/>
                    <a:pt x="240" y="303"/>
                  </a:cubicBezTo>
                  <a:cubicBezTo>
                    <a:pt x="230" y="284"/>
                    <a:pt x="230" y="284"/>
                    <a:pt x="230" y="284"/>
                  </a:cubicBezTo>
                  <a:cubicBezTo>
                    <a:pt x="277" y="256"/>
                    <a:pt x="307" y="204"/>
                    <a:pt x="304" y="146"/>
                  </a:cubicBezTo>
                  <a:cubicBezTo>
                    <a:pt x="300" y="63"/>
                    <a:pt x="229" y="0"/>
                    <a:pt x="146" y="4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21651" y="-61913"/>
              <a:ext cx="134938" cy="1123950"/>
            </a:xfrm>
            <a:custGeom>
              <a:avLst/>
              <a:gdLst>
                <a:gd name="T0" fmla="*/ 18 w 36"/>
                <a:gd name="T1" fmla="*/ 298 h 298"/>
                <a:gd name="T2" fmla="*/ 0 w 36"/>
                <a:gd name="T3" fmla="*/ 280 h 298"/>
                <a:gd name="T4" fmla="*/ 0 w 36"/>
                <a:gd name="T5" fmla="*/ 17 h 298"/>
                <a:gd name="T6" fmla="*/ 18 w 36"/>
                <a:gd name="T7" fmla="*/ 0 h 298"/>
                <a:gd name="T8" fmla="*/ 36 w 36"/>
                <a:gd name="T9" fmla="*/ 17 h 298"/>
                <a:gd name="T10" fmla="*/ 36 w 36"/>
                <a:gd name="T11" fmla="*/ 280 h 298"/>
                <a:gd name="T12" fmla="*/ 18 w 36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298">
                  <a:moveTo>
                    <a:pt x="18" y="298"/>
                  </a:moveTo>
                  <a:cubicBezTo>
                    <a:pt x="8" y="298"/>
                    <a:pt x="0" y="290"/>
                    <a:pt x="0" y="28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7"/>
                  </a:cubicBezTo>
                  <a:cubicBezTo>
                    <a:pt x="36" y="280"/>
                    <a:pt x="36" y="280"/>
                    <a:pt x="36" y="280"/>
                  </a:cubicBezTo>
                  <a:cubicBezTo>
                    <a:pt x="36" y="290"/>
                    <a:pt x="28" y="298"/>
                    <a:pt x="18" y="29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1283951" y="-61913"/>
              <a:ext cx="131763" cy="1123950"/>
            </a:xfrm>
            <a:custGeom>
              <a:avLst/>
              <a:gdLst>
                <a:gd name="T0" fmla="*/ 17 w 35"/>
                <a:gd name="T1" fmla="*/ 298 h 298"/>
                <a:gd name="T2" fmla="*/ 0 w 35"/>
                <a:gd name="T3" fmla="*/ 280 h 298"/>
                <a:gd name="T4" fmla="*/ 0 w 35"/>
                <a:gd name="T5" fmla="*/ 17 h 298"/>
                <a:gd name="T6" fmla="*/ 17 w 35"/>
                <a:gd name="T7" fmla="*/ 0 h 298"/>
                <a:gd name="T8" fmla="*/ 35 w 35"/>
                <a:gd name="T9" fmla="*/ 17 h 298"/>
                <a:gd name="T10" fmla="*/ 35 w 35"/>
                <a:gd name="T11" fmla="*/ 280 h 298"/>
                <a:gd name="T12" fmla="*/ 17 w 35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8">
                  <a:moveTo>
                    <a:pt x="17" y="298"/>
                  </a:moveTo>
                  <a:cubicBezTo>
                    <a:pt x="8" y="298"/>
                    <a:pt x="0" y="290"/>
                    <a:pt x="0" y="28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80"/>
                    <a:pt x="35" y="280"/>
                    <a:pt x="35" y="280"/>
                  </a:cubicBezTo>
                  <a:cubicBezTo>
                    <a:pt x="35" y="290"/>
                    <a:pt x="27" y="298"/>
                    <a:pt x="17" y="29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9807576" y="-73025"/>
              <a:ext cx="1198563" cy="1135063"/>
            </a:xfrm>
            <a:custGeom>
              <a:avLst/>
              <a:gdLst>
                <a:gd name="T0" fmla="*/ 158 w 319"/>
                <a:gd name="T1" fmla="*/ 301 h 301"/>
                <a:gd name="T2" fmla="*/ 158 w 319"/>
                <a:gd name="T3" fmla="*/ 301 h 301"/>
                <a:gd name="T4" fmla="*/ 142 w 319"/>
                <a:gd name="T5" fmla="*/ 292 h 301"/>
                <a:gd name="T6" fmla="*/ 5 w 319"/>
                <a:gd name="T7" fmla="*/ 29 h 301"/>
                <a:gd name="T8" fmla="*/ 12 w 319"/>
                <a:gd name="T9" fmla="*/ 5 h 301"/>
                <a:gd name="T10" fmla="*/ 36 w 319"/>
                <a:gd name="T11" fmla="*/ 12 h 301"/>
                <a:gd name="T12" fmla="*/ 158 w 319"/>
                <a:gd name="T13" fmla="*/ 245 h 301"/>
                <a:gd name="T14" fmla="*/ 283 w 319"/>
                <a:gd name="T15" fmla="*/ 12 h 301"/>
                <a:gd name="T16" fmla="*/ 307 w 319"/>
                <a:gd name="T17" fmla="*/ 5 h 301"/>
                <a:gd name="T18" fmla="*/ 314 w 319"/>
                <a:gd name="T19" fmla="*/ 29 h 301"/>
                <a:gd name="T20" fmla="*/ 174 w 319"/>
                <a:gd name="T21" fmla="*/ 292 h 301"/>
                <a:gd name="T22" fmla="*/ 158 w 319"/>
                <a:gd name="T23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9" h="301">
                  <a:moveTo>
                    <a:pt x="158" y="301"/>
                  </a:moveTo>
                  <a:cubicBezTo>
                    <a:pt x="158" y="301"/>
                    <a:pt x="158" y="301"/>
                    <a:pt x="158" y="301"/>
                  </a:cubicBezTo>
                  <a:cubicBezTo>
                    <a:pt x="151" y="301"/>
                    <a:pt x="145" y="297"/>
                    <a:pt x="142" y="292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0"/>
                    <a:pt x="3" y="9"/>
                    <a:pt x="12" y="5"/>
                  </a:cubicBezTo>
                  <a:cubicBezTo>
                    <a:pt x="21" y="0"/>
                    <a:pt x="31" y="4"/>
                    <a:pt x="36" y="12"/>
                  </a:cubicBezTo>
                  <a:cubicBezTo>
                    <a:pt x="158" y="245"/>
                    <a:pt x="158" y="245"/>
                    <a:pt x="158" y="245"/>
                  </a:cubicBezTo>
                  <a:cubicBezTo>
                    <a:pt x="283" y="12"/>
                    <a:pt x="283" y="12"/>
                    <a:pt x="283" y="12"/>
                  </a:cubicBezTo>
                  <a:cubicBezTo>
                    <a:pt x="287" y="3"/>
                    <a:pt x="298" y="0"/>
                    <a:pt x="307" y="5"/>
                  </a:cubicBezTo>
                  <a:cubicBezTo>
                    <a:pt x="315" y="9"/>
                    <a:pt x="319" y="20"/>
                    <a:pt x="314" y="29"/>
                  </a:cubicBezTo>
                  <a:cubicBezTo>
                    <a:pt x="174" y="292"/>
                    <a:pt x="174" y="292"/>
                    <a:pt x="174" y="292"/>
                  </a:cubicBezTo>
                  <a:cubicBezTo>
                    <a:pt x="171" y="298"/>
                    <a:pt x="165" y="301"/>
                    <a:pt x="158" y="30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2125326" y="703263"/>
              <a:ext cx="454025" cy="131763"/>
            </a:xfrm>
            <a:custGeom>
              <a:avLst/>
              <a:gdLst>
                <a:gd name="T0" fmla="*/ 103 w 121"/>
                <a:gd name="T1" fmla="*/ 35 h 35"/>
                <a:gd name="T2" fmla="*/ 18 w 121"/>
                <a:gd name="T3" fmla="*/ 35 h 35"/>
                <a:gd name="T4" fmla="*/ 0 w 121"/>
                <a:gd name="T5" fmla="*/ 18 h 35"/>
                <a:gd name="T6" fmla="*/ 18 w 121"/>
                <a:gd name="T7" fmla="*/ 0 h 35"/>
                <a:gd name="T8" fmla="*/ 103 w 121"/>
                <a:gd name="T9" fmla="*/ 0 h 35"/>
                <a:gd name="T10" fmla="*/ 121 w 121"/>
                <a:gd name="T11" fmla="*/ 18 h 35"/>
                <a:gd name="T12" fmla="*/ 103 w 121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35">
                  <a:moveTo>
                    <a:pt x="103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3" y="0"/>
                    <a:pt x="121" y="8"/>
                    <a:pt x="121" y="18"/>
                  </a:cubicBezTo>
                  <a:cubicBezTo>
                    <a:pt x="121" y="28"/>
                    <a:pt x="113" y="35"/>
                    <a:pt x="103" y="35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11753851" y="-66675"/>
              <a:ext cx="1193800" cy="1139825"/>
            </a:xfrm>
            <a:custGeom>
              <a:avLst/>
              <a:gdLst>
                <a:gd name="T0" fmla="*/ 298 w 318"/>
                <a:gd name="T1" fmla="*/ 299 h 302"/>
                <a:gd name="T2" fmla="*/ 282 w 318"/>
                <a:gd name="T3" fmla="*/ 290 h 302"/>
                <a:gd name="T4" fmla="*/ 160 w 318"/>
                <a:gd name="T5" fmla="*/ 56 h 302"/>
                <a:gd name="T6" fmla="*/ 36 w 318"/>
                <a:gd name="T7" fmla="*/ 290 h 302"/>
                <a:gd name="T8" fmla="*/ 12 w 318"/>
                <a:gd name="T9" fmla="*/ 297 h 302"/>
                <a:gd name="T10" fmla="*/ 4 w 318"/>
                <a:gd name="T11" fmla="*/ 273 h 302"/>
                <a:gd name="T12" fmla="*/ 145 w 318"/>
                <a:gd name="T13" fmla="*/ 10 h 302"/>
                <a:gd name="T14" fmla="*/ 160 w 318"/>
                <a:gd name="T15" fmla="*/ 1 h 302"/>
                <a:gd name="T16" fmla="*/ 176 w 318"/>
                <a:gd name="T17" fmla="*/ 10 h 302"/>
                <a:gd name="T18" fmla="*/ 314 w 318"/>
                <a:gd name="T19" fmla="*/ 273 h 302"/>
                <a:gd name="T20" fmla="*/ 306 w 318"/>
                <a:gd name="T21" fmla="*/ 297 h 302"/>
                <a:gd name="T22" fmla="*/ 298 w 318"/>
                <a:gd name="T23" fmla="*/ 299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302">
                  <a:moveTo>
                    <a:pt x="298" y="299"/>
                  </a:moveTo>
                  <a:cubicBezTo>
                    <a:pt x="292" y="299"/>
                    <a:pt x="286" y="296"/>
                    <a:pt x="282" y="290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36" y="290"/>
                    <a:pt x="36" y="290"/>
                    <a:pt x="36" y="290"/>
                  </a:cubicBezTo>
                  <a:cubicBezTo>
                    <a:pt x="31" y="298"/>
                    <a:pt x="20" y="302"/>
                    <a:pt x="12" y="297"/>
                  </a:cubicBezTo>
                  <a:cubicBezTo>
                    <a:pt x="3" y="292"/>
                    <a:pt x="0" y="282"/>
                    <a:pt x="4" y="273"/>
                  </a:cubicBezTo>
                  <a:cubicBezTo>
                    <a:pt x="145" y="10"/>
                    <a:pt x="145" y="10"/>
                    <a:pt x="145" y="10"/>
                  </a:cubicBezTo>
                  <a:cubicBezTo>
                    <a:pt x="148" y="4"/>
                    <a:pt x="154" y="0"/>
                    <a:pt x="160" y="1"/>
                  </a:cubicBezTo>
                  <a:cubicBezTo>
                    <a:pt x="167" y="1"/>
                    <a:pt x="173" y="4"/>
                    <a:pt x="176" y="10"/>
                  </a:cubicBezTo>
                  <a:cubicBezTo>
                    <a:pt x="314" y="273"/>
                    <a:pt x="314" y="273"/>
                    <a:pt x="314" y="273"/>
                  </a:cubicBezTo>
                  <a:cubicBezTo>
                    <a:pt x="318" y="282"/>
                    <a:pt x="315" y="293"/>
                    <a:pt x="306" y="297"/>
                  </a:cubicBezTo>
                  <a:cubicBezTo>
                    <a:pt x="304" y="298"/>
                    <a:pt x="301" y="299"/>
                    <a:pt x="298" y="29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2807951" y="-61913"/>
              <a:ext cx="128588" cy="161925"/>
            </a:xfrm>
            <a:custGeom>
              <a:avLst/>
              <a:gdLst>
                <a:gd name="T0" fmla="*/ 48 w 81"/>
                <a:gd name="T1" fmla="*/ 102 h 102"/>
                <a:gd name="T2" fmla="*/ 33 w 81"/>
                <a:gd name="T3" fmla="*/ 102 h 102"/>
                <a:gd name="T4" fmla="*/ 33 w 81"/>
                <a:gd name="T5" fmla="*/ 12 h 102"/>
                <a:gd name="T6" fmla="*/ 0 w 81"/>
                <a:gd name="T7" fmla="*/ 12 h 102"/>
                <a:gd name="T8" fmla="*/ 0 w 81"/>
                <a:gd name="T9" fmla="*/ 0 h 102"/>
                <a:gd name="T10" fmla="*/ 81 w 81"/>
                <a:gd name="T11" fmla="*/ 0 h 102"/>
                <a:gd name="T12" fmla="*/ 81 w 81"/>
                <a:gd name="T13" fmla="*/ 12 h 102"/>
                <a:gd name="T14" fmla="*/ 48 w 81"/>
                <a:gd name="T15" fmla="*/ 12 h 102"/>
                <a:gd name="T16" fmla="*/ 48 w 81"/>
                <a:gd name="T17" fmla="*/ 102 h 102"/>
                <a:gd name="T18" fmla="*/ 48 w 81"/>
                <a:gd name="T1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02">
                  <a:moveTo>
                    <a:pt x="48" y="102"/>
                  </a:moveTo>
                  <a:lnTo>
                    <a:pt x="33" y="102"/>
                  </a:lnTo>
                  <a:lnTo>
                    <a:pt x="33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12"/>
                  </a:lnTo>
                  <a:lnTo>
                    <a:pt x="48" y="12"/>
                  </a:lnTo>
                  <a:lnTo>
                    <a:pt x="48" y="102"/>
                  </a:lnTo>
                  <a:lnTo>
                    <a:pt x="48" y="102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2958763" y="-61913"/>
              <a:ext cx="168275" cy="161925"/>
            </a:xfrm>
            <a:custGeom>
              <a:avLst/>
              <a:gdLst>
                <a:gd name="T0" fmla="*/ 54 w 106"/>
                <a:gd name="T1" fmla="*/ 78 h 102"/>
                <a:gd name="T2" fmla="*/ 54 w 106"/>
                <a:gd name="T3" fmla="*/ 78 h 102"/>
                <a:gd name="T4" fmla="*/ 85 w 106"/>
                <a:gd name="T5" fmla="*/ 0 h 102"/>
                <a:gd name="T6" fmla="*/ 106 w 106"/>
                <a:gd name="T7" fmla="*/ 0 h 102"/>
                <a:gd name="T8" fmla="*/ 106 w 106"/>
                <a:gd name="T9" fmla="*/ 102 h 102"/>
                <a:gd name="T10" fmla="*/ 92 w 106"/>
                <a:gd name="T11" fmla="*/ 102 h 102"/>
                <a:gd name="T12" fmla="*/ 92 w 106"/>
                <a:gd name="T13" fmla="*/ 16 h 102"/>
                <a:gd name="T14" fmla="*/ 92 w 106"/>
                <a:gd name="T15" fmla="*/ 16 h 102"/>
                <a:gd name="T16" fmla="*/ 59 w 106"/>
                <a:gd name="T17" fmla="*/ 102 h 102"/>
                <a:gd name="T18" fmla="*/ 50 w 106"/>
                <a:gd name="T19" fmla="*/ 102 h 102"/>
                <a:gd name="T20" fmla="*/ 14 w 106"/>
                <a:gd name="T21" fmla="*/ 16 h 102"/>
                <a:gd name="T22" fmla="*/ 14 w 106"/>
                <a:gd name="T23" fmla="*/ 16 h 102"/>
                <a:gd name="T24" fmla="*/ 14 w 106"/>
                <a:gd name="T25" fmla="*/ 102 h 102"/>
                <a:gd name="T26" fmla="*/ 0 w 106"/>
                <a:gd name="T27" fmla="*/ 102 h 102"/>
                <a:gd name="T28" fmla="*/ 0 w 106"/>
                <a:gd name="T29" fmla="*/ 0 h 102"/>
                <a:gd name="T30" fmla="*/ 24 w 106"/>
                <a:gd name="T31" fmla="*/ 0 h 102"/>
                <a:gd name="T32" fmla="*/ 54 w 106"/>
                <a:gd name="T33" fmla="*/ 78 h 102"/>
                <a:gd name="T34" fmla="*/ 54 w 106"/>
                <a:gd name="T35" fmla="*/ 7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6" h="102">
                  <a:moveTo>
                    <a:pt x="54" y="78"/>
                  </a:moveTo>
                  <a:lnTo>
                    <a:pt x="54" y="78"/>
                  </a:lnTo>
                  <a:lnTo>
                    <a:pt x="85" y="0"/>
                  </a:lnTo>
                  <a:lnTo>
                    <a:pt x="106" y="0"/>
                  </a:lnTo>
                  <a:lnTo>
                    <a:pt x="106" y="102"/>
                  </a:lnTo>
                  <a:lnTo>
                    <a:pt x="92" y="102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59" y="102"/>
                  </a:lnTo>
                  <a:lnTo>
                    <a:pt x="50" y="102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02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4" y="78"/>
                  </a:lnTo>
                  <a:lnTo>
                    <a:pt x="54" y="78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7329488" y="876300"/>
              <a:ext cx="461963" cy="112713"/>
            </a:xfrm>
            <a:custGeom>
              <a:avLst/>
              <a:gdLst>
                <a:gd name="T0" fmla="*/ 108 w 123"/>
                <a:gd name="T1" fmla="*/ 0 h 30"/>
                <a:gd name="T2" fmla="*/ 21 w 123"/>
                <a:gd name="T3" fmla="*/ 0 h 30"/>
                <a:gd name="T4" fmla="*/ 0 w 123"/>
                <a:gd name="T5" fmla="*/ 30 h 30"/>
                <a:gd name="T6" fmla="*/ 108 w 123"/>
                <a:gd name="T7" fmla="*/ 30 h 30"/>
                <a:gd name="T8" fmla="*/ 123 w 123"/>
                <a:gd name="T9" fmla="*/ 15 h 30"/>
                <a:gd name="T10" fmla="*/ 123 w 123"/>
                <a:gd name="T11" fmla="*/ 15 h 30"/>
                <a:gd name="T12" fmla="*/ 108 w 123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30">
                  <a:moveTo>
                    <a:pt x="10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5" y="11"/>
                    <a:pt x="8" y="21"/>
                    <a:pt x="0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17" y="30"/>
                    <a:pt x="123" y="23"/>
                    <a:pt x="123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7"/>
                    <a:pt x="117" y="0"/>
                    <a:pt x="108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7458076" y="657225"/>
              <a:ext cx="333375" cy="114300"/>
            </a:xfrm>
            <a:custGeom>
              <a:avLst/>
              <a:gdLst>
                <a:gd name="T0" fmla="*/ 74 w 89"/>
                <a:gd name="T1" fmla="*/ 0 h 30"/>
                <a:gd name="T2" fmla="*/ 8 w 89"/>
                <a:gd name="T3" fmla="*/ 0 h 30"/>
                <a:gd name="T4" fmla="*/ 0 w 89"/>
                <a:gd name="T5" fmla="*/ 30 h 30"/>
                <a:gd name="T6" fmla="*/ 74 w 89"/>
                <a:gd name="T7" fmla="*/ 30 h 30"/>
                <a:gd name="T8" fmla="*/ 89 w 89"/>
                <a:gd name="T9" fmla="*/ 15 h 30"/>
                <a:gd name="T10" fmla="*/ 74 w 89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30">
                  <a:moveTo>
                    <a:pt x="7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11"/>
                    <a:pt x="3" y="21"/>
                    <a:pt x="0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0"/>
                    <a:pt x="89" y="24"/>
                    <a:pt x="89" y="15"/>
                  </a:cubicBezTo>
                  <a:cubicBezTo>
                    <a:pt x="89" y="7"/>
                    <a:pt x="83" y="0"/>
                    <a:pt x="74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7502526" y="442913"/>
              <a:ext cx="288925" cy="112713"/>
            </a:xfrm>
            <a:custGeom>
              <a:avLst/>
              <a:gdLst>
                <a:gd name="T0" fmla="*/ 62 w 77"/>
                <a:gd name="T1" fmla="*/ 0 h 30"/>
                <a:gd name="T2" fmla="*/ 0 w 77"/>
                <a:gd name="T3" fmla="*/ 0 h 30"/>
                <a:gd name="T4" fmla="*/ 0 w 77"/>
                <a:gd name="T5" fmla="*/ 14 h 30"/>
                <a:gd name="T6" fmla="*/ 0 w 77"/>
                <a:gd name="T7" fmla="*/ 30 h 30"/>
                <a:gd name="T8" fmla="*/ 62 w 77"/>
                <a:gd name="T9" fmla="*/ 30 h 30"/>
                <a:gd name="T10" fmla="*/ 77 w 77"/>
                <a:gd name="T11" fmla="*/ 15 h 30"/>
                <a:gd name="T12" fmla="*/ 62 w 77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30">
                  <a:moveTo>
                    <a:pt x="6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9"/>
                    <a:pt x="0" y="14"/>
                  </a:cubicBezTo>
                  <a:cubicBezTo>
                    <a:pt x="0" y="19"/>
                    <a:pt x="0" y="25"/>
                    <a:pt x="0" y="30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71" y="30"/>
                    <a:pt x="77" y="23"/>
                    <a:pt x="77" y="15"/>
                  </a:cubicBezTo>
                  <a:cubicBezTo>
                    <a:pt x="77" y="7"/>
                    <a:pt x="71" y="0"/>
                    <a:pt x="62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7458076" y="223838"/>
              <a:ext cx="333375" cy="114300"/>
            </a:xfrm>
            <a:custGeom>
              <a:avLst/>
              <a:gdLst>
                <a:gd name="T0" fmla="*/ 74 w 89"/>
                <a:gd name="T1" fmla="*/ 0 h 30"/>
                <a:gd name="T2" fmla="*/ 0 w 89"/>
                <a:gd name="T3" fmla="*/ 0 h 30"/>
                <a:gd name="T4" fmla="*/ 8 w 89"/>
                <a:gd name="T5" fmla="*/ 30 h 30"/>
                <a:gd name="T6" fmla="*/ 74 w 89"/>
                <a:gd name="T7" fmla="*/ 30 h 30"/>
                <a:gd name="T8" fmla="*/ 89 w 89"/>
                <a:gd name="T9" fmla="*/ 15 h 30"/>
                <a:gd name="T10" fmla="*/ 89 w 89"/>
                <a:gd name="T11" fmla="*/ 15 h 30"/>
                <a:gd name="T12" fmla="*/ 74 w 89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30">
                  <a:moveTo>
                    <a:pt x="7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0"/>
                    <a:pt x="6" y="20"/>
                    <a:pt x="8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0"/>
                    <a:pt x="89" y="24"/>
                    <a:pt x="89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9" y="7"/>
                    <a:pt x="83" y="0"/>
                    <a:pt x="74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7337426" y="9525"/>
              <a:ext cx="454025" cy="112713"/>
            </a:xfrm>
            <a:custGeom>
              <a:avLst/>
              <a:gdLst>
                <a:gd name="T0" fmla="*/ 106 w 121"/>
                <a:gd name="T1" fmla="*/ 0 h 30"/>
                <a:gd name="T2" fmla="*/ 0 w 121"/>
                <a:gd name="T3" fmla="*/ 0 h 30"/>
                <a:gd name="T4" fmla="*/ 20 w 121"/>
                <a:gd name="T5" fmla="*/ 30 h 30"/>
                <a:gd name="T6" fmla="*/ 106 w 121"/>
                <a:gd name="T7" fmla="*/ 30 h 30"/>
                <a:gd name="T8" fmla="*/ 121 w 121"/>
                <a:gd name="T9" fmla="*/ 15 h 30"/>
                <a:gd name="T10" fmla="*/ 106 w 121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30">
                  <a:moveTo>
                    <a:pt x="1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9"/>
                    <a:pt x="14" y="19"/>
                    <a:pt x="20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15" y="30"/>
                    <a:pt x="121" y="23"/>
                    <a:pt x="121" y="15"/>
                  </a:cubicBezTo>
                  <a:cubicBezTo>
                    <a:pt x="121" y="7"/>
                    <a:pt x="115" y="0"/>
                    <a:pt x="106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6432551" y="876300"/>
              <a:ext cx="280988" cy="112713"/>
            </a:xfrm>
            <a:custGeom>
              <a:avLst/>
              <a:gdLst>
                <a:gd name="T0" fmla="*/ 60 w 75"/>
                <a:gd name="T1" fmla="*/ 15 h 30"/>
                <a:gd name="T2" fmla="*/ 60 w 75"/>
                <a:gd name="T3" fmla="*/ 15 h 30"/>
                <a:gd name="T4" fmla="*/ 75 w 75"/>
                <a:gd name="T5" fmla="*/ 0 h 30"/>
                <a:gd name="T6" fmla="*/ 15 w 75"/>
                <a:gd name="T7" fmla="*/ 0 h 30"/>
                <a:gd name="T8" fmla="*/ 0 w 75"/>
                <a:gd name="T9" fmla="*/ 15 h 30"/>
                <a:gd name="T10" fmla="*/ 0 w 75"/>
                <a:gd name="T11" fmla="*/ 15 h 30"/>
                <a:gd name="T12" fmla="*/ 15 w 75"/>
                <a:gd name="T13" fmla="*/ 30 h 30"/>
                <a:gd name="T14" fmla="*/ 75 w 75"/>
                <a:gd name="T15" fmla="*/ 30 h 30"/>
                <a:gd name="T16" fmla="*/ 60 w 75"/>
                <a:gd name="T17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30">
                  <a:moveTo>
                    <a:pt x="60" y="15"/>
                  </a:moveTo>
                  <a:cubicBezTo>
                    <a:pt x="60" y="15"/>
                    <a:pt x="60" y="15"/>
                    <a:pt x="60" y="15"/>
                  </a:cubicBezTo>
                  <a:cubicBezTo>
                    <a:pt x="60" y="7"/>
                    <a:pt x="67" y="0"/>
                    <a:pt x="7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7" y="30"/>
                    <a:pt x="60" y="23"/>
                    <a:pt x="60" y="15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6657976" y="876300"/>
              <a:ext cx="750888" cy="112713"/>
            </a:xfrm>
            <a:custGeom>
              <a:avLst/>
              <a:gdLst>
                <a:gd name="T0" fmla="*/ 200 w 200"/>
                <a:gd name="T1" fmla="*/ 0 h 30"/>
                <a:gd name="T2" fmla="*/ 15 w 200"/>
                <a:gd name="T3" fmla="*/ 0 h 30"/>
                <a:gd name="T4" fmla="*/ 0 w 200"/>
                <a:gd name="T5" fmla="*/ 15 h 30"/>
                <a:gd name="T6" fmla="*/ 0 w 200"/>
                <a:gd name="T7" fmla="*/ 15 h 30"/>
                <a:gd name="T8" fmla="*/ 15 w 200"/>
                <a:gd name="T9" fmla="*/ 30 h 30"/>
                <a:gd name="T10" fmla="*/ 179 w 200"/>
                <a:gd name="T11" fmla="*/ 30 h 30"/>
                <a:gd name="T12" fmla="*/ 200 w 200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30">
                  <a:moveTo>
                    <a:pt x="20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87" y="21"/>
                    <a:pt x="194" y="11"/>
                    <a:pt x="200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6273801" y="657225"/>
              <a:ext cx="282575" cy="114300"/>
            </a:xfrm>
            <a:custGeom>
              <a:avLst/>
              <a:gdLst>
                <a:gd name="T0" fmla="*/ 60 w 75"/>
                <a:gd name="T1" fmla="*/ 19 h 30"/>
                <a:gd name="T2" fmla="*/ 74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9"/>
                  </a:moveTo>
                  <a:cubicBezTo>
                    <a:pt x="58" y="9"/>
                    <a:pt x="65" y="0"/>
                    <a:pt x="7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1" y="26"/>
                    <a:pt x="60" y="19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6492876" y="657225"/>
              <a:ext cx="993775" cy="114300"/>
            </a:xfrm>
            <a:custGeom>
              <a:avLst/>
              <a:gdLst>
                <a:gd name="T0" fmla="*/ 265 w 265"/>
                <a:gd name="T1" fmla="*/ 0 h 30"/>
                <a:gd name="T2" fmla="*/ 16 w 265"/>
                <a:gd name="T3" fmla="*/ 0 h 30"/>
                <a:gd name="T4" fmla="*/ 2 w 265"/>
                <a:gd name="T5" fmla="*/ 19 h 30"/>
                <a:gd name="T6" fmla="*/ 17 w 265"/>
                <a:gd name="T7" fmla="*/ 30 h 30"/>
                <a:gd name="T8" fmla="*/ 257 w 265"/>
                <a:gd name="T9" fmla="*/ 30 h 30"/>
                <a:gd name="T10" fmla="*/ 265 w 265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30">
                  <a:moveTo>
                    <a:pt x="26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9"/>
                    <a:pt x="2" y="19"/>
                  </a:cubicBezTo>
                  <a:cubicBezTo>
                    <a:pt x="3" y="26"/>
                    <a:pt x="10" y="30"/>
                    <a:pt x="17" y="30"/>
                  </a:cubicBezTo>
                  <a:cubicBezTo>
                    <a:pt x="257" y="30"/>
                    <a:pt x="257" y="30"/>
                    <a:pt x="257" y="30"/>
                  </a:cubicBezTo>
                  <a:cubicBezTo>
                    <a:pt x="260" y="21"/>
                    <a:pt x="263" y="11"/>
                    <a:pt x="265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113463" y="442913"/>
              <a:ext cx="280988" cy="112713"/>
            </a:xfrm>
            <a:custGeom>
              <a:avLst/>
              <a:gdLst>
                <a:gd name="T0" fmla="*/ 60 w 75"/>
                <a:gd name="T1" fmla="*/ 18 h 30"/>
                <a:gd name="T2" fmla="*/ 75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8"/>
                  </a:moveTo>
                  <a:cubicBezTo>
                    <a:pt x="58" y="8"/>
                    <a:pt x="66" y="0"/>
                    <a:pt x="7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2" y="25"/>
                    <a:pt x="60" y="1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330951" y="442913"/>
              <a:ext cx="1171575" cy="112713"/>
            </a:xfrm>
            <a:custGeom>
              <a:avLst/>
              <a:gdLst>
                <a:gd name="T0" fmla="*/ 2 w 312"/>
                <a:gd name="T1" fmla="*/ 18 h 30"/>
                <a:gd name="T2" fmla="*/ 17 w 312"/>
                <a:gd name="T3" fmla="*/ 30 h 30"/>
                <a:gd name="T4" fmla="*/ 312 w 312"/>
                <a:gd name="T5" fmla="*/ 30 h 30"/>
                <a:gd name="T6" fmla="*/ 312 w 312"/>
                <a:gd name="T7" fmla="*/ 14 h 30"/>
                <a:gd name="T8" fmla="*/ 312 w 312"/>
                <a:gd name="T9" fmla="*/ 0 h 30"/>
                <a:gd name="T10" fmla="*/ 17 w 312"/>
                <a:gd name="T11" fmla="*/ 0 h 30"/>
                <a:gd name="T12" fmla="*/ 2 w 312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0">
                  <a:moveTo>
                    <a:pt x="2" y="18"/>
                  </a:moveTo>
                  <a:cubicBezTo>
                    <a:pt x="4" y="25"/>
                    <a:pt x="10" y="30"/>
                    <a:pt x="17" y="30"/>
                  </a:cubicBezTo>
                  <a:cubicBezTo>
                    <a:pt x="312" y="30"/>
                    <a:pt x="312" y="30"/>
                    <a:pt x="312" y="30"/>
                  </a:cubicBezTo>
                  <a:cubicBezTo>
                    <a:pt x="312" y="25"/>
                    <a:pt x="312" y="19"/>
                    <a:pt x="312" y="14"/>
                  </a:cubicBezTo>
                  <a:cubicBezTo>
                    <a:pt x="312" y="9"/>
                    <a:pt x="312" y="4"/>
                    <a:pt x="31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2" y="18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191251" y="223838"/>
              <a:ext cx="282575" cy="114300"/>
            </a:xfrm>
            <a:custGeom>
              <a:avLst/>
              <a:gdLst>
                <a:gd name="T0" fmla="*/ 60 w 75"/>
                <a:gd name="T1" fmla="*/ 15 h 30"/>
                <a:gd name="T2" fmla="*/ 75 w 75"/>
                <a:gd name="T3" fmla="*/ 0 h 30"/>
                <a:gd name="T4" fmla="*/ 16 w 75"/>
                <a:gd name="T5" fmla="*/ 0 h 30"/>
                <a:gd name="T6" fmla="*/ 0 w 75"/>
                <a:gd name="T7" fmla="*/ 15 h 30"/>
                <a:gd name="T8" fmla="*/ 0 w 75"/>
                <a:gd name="T9" fmla="*/ 15 h 30"/>
                <a:gd name="T10" fmla="*/ 16 w 75"/>
                <a:gd name="T11" fmla="*/ 30 h 30"/>
                <a:gd name="T12" fmla="*/ 75 w 75"/>
                <a:gd name="T13" fmla="*/ 30 h 30"/>
                <a:gd name="T14" fmla="*/ 60 w 75"/>
                <a:gd name="T15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30">
                  <a:moveTo>
                    <a:pt x="60" y="15"/>
                  </a:moveTo>
                  <a:cubicBezTo>
                    <a:pt x="60" y="7"/>
                    <a:pt x="67" y="0"/>
                    <a:pt x="7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4"/>
                    <a:pt x="7" y="30"/>
                    <a:pt x="16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7" y="30"/>
                    <a:pt x="60" y="24"/>
                    <a:pt x="60" y="15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416676" y="223838"/>
              <a:ext cx="1069975" cy="114300"/>
            </a:xfrm>
            <a:custGeom>
              <a:avLst/>
              <a:gdLst>
                <a:gd name="T0" fmla="*/ 277 w 285"/>
                <a:gd name="T1" fmla="*/ 0 h 30"/>
                <a:gd name="T2" fmla="*/ 15 w 285"/>
                <a:gd name="T3" fmla="*/ 0 h 30"/>
                <a:gd name="T4" fmla="*/ 0 w 285"/>
                <a:gd name="T5" fmla="*/ 15 h 30"/>
                <a:gd name="T6" fmla="*/ 15 w 285"/>
                <a:gd name="T7" fmla="*/ 30 h 30"/>
                <a:gd name="T8" fmla="*/ 285 w 285"/>
                <a:gd name="T9" fmla="*/ 30 h 30"/>
                <a:gd name="T10" fmla="*/ 277 w 285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" h="30">
                  <a:moveTo>
                    <a:pt x="27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0"/>
                    <a:pt x="281" y="10"/>
                    <a:pt x="277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605588" y="9525"/>
              <a:ext cx="280988" cy="112713"/>
            </a:xfrm>
            <a:custGeom>
              <a:avLst/>
              <a:gdLst>
                <a:gd name="T0" fmla="*/ 60 w 75"/>
                <a:gd name="T1" fmla="*/ 18 h 30"/>
                <a:gd name="T2" fmla="*/ 74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8"/>
                  </a:moveTo>
                  <a:cubicBezTo>
                    <a:pt x="57" y="8"/>
                    <a:pt x="65" y="0"/>
                    <a:pt x="7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1" y="25"/>
                    <a:pt x="60" y="1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6818313" y="9525"/>
              <a:ext cx="593725" cy="112713"/>
            </a:xfrm>
            <a:custGeom>
              <a:avLst/>
              <a:gdLst>
                <a:gd name="T0" fmla="*/ 138 w 158"/>
                <a:gd name="T1" fmla="*/ 0 h 30"/>
                <a:gd name="T2" fmla="*/ 17 w 158"/>
                <a:gd name="T3" fmla="*/ 0 h 30"/>
                <a:gd name="T4" fmla="*/ 3 w 158"/>
                <a:gd name="T5" fmla="*/ 18 h 30"/>
                <a:gd name="T6" fmla="*/ 18 w 158"/>
                <a:gd name="T7" fmla="*/ 30 h 30"/>
                <a:gd name="T8" fmla="*/ 158 w 158"/>
                <a:gd name="T9" fmla="*/ 30 h 30"/>
                <a:gd name="T10" fmla="*/ 138 w 158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30">
                  <a:moveTo>
                    <a:pt x="13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3" y="18"/>
                  </a:cubicBezTo>
                  <a:cubicBezTo>
                    <a:pt x="4" y="25"/>
                    <a:pt x="11" y="30"/>
                    <a:pt x="1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2" y="19"/>
                    <a:pt x="146" y="9"/>
                    <a:pt x="138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605588" y="-733425"/>
              <a:ext cx="44450" cy="334963"/>
            </a:xfrm>
            <a:custGeom>
              <a:avLst/>
              <a:gdLst>
                <a:gd name="T0" fmla="*/ 28 w 28"/>
                <a:gd name="T1" fmla="*/ 211 h 211"/>
                <a:gd name="T2" fmla="*/ 0 w 28"/>
                <a:gd name="T3" fmla="*/ 211 h 211"/>
                <a:gd name="T4" fmla="*/ 0 w 28"/>
                <a:gd name="T5" fmla="*/ 0 h 211"/>
                <a:gd name="T6" fmla="*/ 28 w 28"/>
                <a:gd name="T7" fmla="*/ 0 h 211"/>
                <a:gd name="T8" fmla="*/ 28 w 28"/>
                <a:gd name="T9" fmla="*/ 211 h 211"/>
                <a:gd name="T10" fmla="*/ 28 w 28"/>
                <a:gd name="T1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11">
                  <a:moveTo>
                    <a:pt x="28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11"/>
                  </a:lnTo>
                  <a:lnTo>
                    <a:pt x="28" y="211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6729413" y="-733425"/>
              <a:ext cx="344488" cy="334963"/>
            </a:xfrm>
            <a:custGeom>
              <a:avLst/>
              <a:gdLst>
                <a:gd name="T0" fmla="*/ 108 w 217"/>
                <a:gd name="T1" fmla="*/ 164 h 211"/>
                <a:gd name="T2" fmla="*/ 108 w 217"/>
                <a:gd name="T3" fmla="*/ 164 h 211"/>
                <a:gd name="T4" fmla="*/ 172 w 217"/>
                <a:gd name="T5" fmla="*/ 0 h 211"/>
                <a:gd name="T6" fmla="*/ 217 w 217"/>
                <a:gd name="T7" fmla="*/ 0 h 211"/>
                <a:gd name="T8" fmla="*/ 217 w 217"/>
                <a:gd name="T9" fmla="*/ 211 h 211"/>
                <a:gd name="T10" fmla="*/ 189 w 217"/>
                <a:gd name="T11" fmla="*/ 211 h 211"/>
                <a:gd name="T12" fmla="*/ 189 w 217"/>
                <a:gd name="T13" fmla="*/ 36 h 211"/>
                <a:gd name="T14" fmla="*/ 186 w 217"/>
                <a:gd name="T15" fmla="*/ 36 h 211"/>
                <a:gd name="T16" fmla="*/ 118 w 217"/>
                <a:gd name="T17" fmla="*/ 211 h 211"/>
                <a:gd name="T18" fmla="*/ 99 w 217"/>
                <a:gd name="T19" fmla="*/ 211 h 211"/>
                <a:gd name="T20" fmla="*/ 30 w 217"/>
                <a:gd name="T21" fmla="*/ 36 h 211"/>
                <a:gd name="T22" fmla="*/ 28 w 217"/>
                <a:gd name="T23" fmla="*/ 36 h 211"/>
                <a:gd name="T24" fmla="*/ 28 w 217"/>
                <a:gd name="T25" fmla="*/ 211 h 211"/>
                <a:gd name="T26" fmla="*/ 0 w 217"/>
                <a:gd name="T27" fmla="*/ 211 h 211"/>
                <a:gd name="T28" fmla="*/ 0 w 217"/>
                <a:gd name="T29" fmla="*/ 0 h 211"/>
                <a:gd name="T30" fmla="*/ 47 w 217"/>
                <a:gd name="T31" fmla="*/ 0 h 211"/>
                <a:gd name="T32" fmla="*/ 108 w 217"/>
                <a:gd name="T33" fmla="*/ 164 h 211"/>
                <a:gd name="T34" fmla="*/ 108 w 217"/>
                <a:gd name="T35" fmla="*/ 16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7" h="211">
                  <a:moveTo>
                    <a:pt x="108" y="164"/>
                  </a:moveTo>
                  <a:lnTo>
                    <a:pt x="108" y="164"/>
                  </a:lnTo>
                  <a:lnTo>
                    <a:pt x="172" y="0"/>
                  </a:lnTo>
                  <a:lnTo>
                    <a:pt x="217" y="0"/>
                  </a:lnTo>
                  <a:lnTo>
                    <a:pt x="217" y="211"/>
                  </a:lnTo>
                  <a:lnTo>
                    <a:pt x="189" y="211"/>
                  </a:lnTo>
                  <a:lnTo>
                    <a:pt x="189" y="36"/>
                  </a:lnTo>
                  <a:lnTo>
                    <a:pt x="186" y="36"/>
                  </a:lnTo>
                  <a:lnTo>
                    <a:pt x="118" y="211"/>
                  </a:lnTo>
                  <a:lnTo>
                    <a:pt x="99" y="211"/>
                  </a:lnTo>
                  <a:lnTo>
                    <a:pt x="30" y="36"/>
                  </a:lnTo>
                  <a:lnTo>
                    <a:pt x="28" y="36"/>
                  </a:lnTo>
                  <a:lnTo>
                    <a:pt x="28" y="211"/>
                  </a:lnTo>
                  <a:lnTo>
                    <a:pt x="0" y="2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108" y="164"/>
                  </a:lnTo>
                  <a:lnTo>
                    <a:pt x="108" y="164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7131051" y="-741363"/>
              <a:ext cx="225425" cy="350838"/>
            </a:xfrm>
            <a:custGeom>
              <a:avLst/>
              <a:gdLst>
                <a:gd name="T0" fmla="*/ 50 w 60"/>
                <a:gd name="T1" fmla="*/ 19 h 93"/>
                <a:gd name="T2" fmla="*/ 43 w 60"/>
                <a:gd name="T3" fmla="*/ 13 h 93"/>
                <a:gd name="T4" fmla="*/ 33 w 60"/>
                <a:gd name="T5" fmla="*/ 10 h 93"/>
                <a:gd name="T6" fmla="*/ 27 w 60"/>
                <a:gd name="T7" fmla="*/ 11 h 93"/>
                <a:gd name="T8" fmla="*/ 21 w 60"/>
                <a:gd name="T9" fmla="*/ 14 h 93"/>
                <a:gd name="T10" fmla="*/ 17 w 60"/>
                <a:gd name="T11" fmla="*/ 18 h 93"/>
                <a:gd name="T12" fmla="*/ 16 w 60"/>
                <a:gd name="T13" fmla="*/ 25 h 93"/>
                <a:gd name="T14" fmla="*/ 17 w 60"/>
                <a:gd name="T15" fmla="*/ 31 h 93"/>
                <a:gd name="T16" fmla="*/ 21 w 60"/>
                <a:gd name="T17" fmla="*/ 35 h 93"/>
                <a:gd name="T18" fmla="*/ 27 w 60"/>
                <a:gd name="T19" fmla="*/ 38 h 93"/>
                <a:gd name="T20" fmla="*/ 34 w 60"/>
                <a:gd name="T21" fmla="*/ 40 h 93"/>
                <a:gd name="T22" fmla="*/ 43 w 60"/>
                <a:gd name="T23" fmla="*/ 44 h 93"/>
                <a:gd name="T24" fmla="*/ 51 w 60"/>
                <a:gd name="T25" fmla="*/ 48 h 93"/>
                <a:gd name="T26" fmla="*/ 58 w 60"/>
                <a:gd name="T27" fmla="*/ 55 h 93"/>
                <a:gd name="T28" fmla="*/ 60 w 60"/>
                <a:gd name="T29" fmla="*/ 66 h 93"/>
                <a:gd name="T30" fmla="*/ 57 w 60"/>
                <a:gd name="T31" fmla="*/ 78 h 93"/>
                <a:gd name="T32" fmla="*/ 50 w 60"/>
                <a:gd name="T33" fmla="*/ 87 h 93"/>
                <a:gd name="T34" fmla="*/ 41 w 60"/>
                <a:gd name="T35" fmla="*/ 92 h 93"/>
                <a:gd name="T36" fmla="*/ 29 w 60"/>
                <a:gd name="T37" fmla="*/ 93 h 93"/>
                <a:gd name="T38" fmla="*/ 13 w 60"/>
                <a:gd name="T39" fmla="*/ 90 h 93"/>
                <a:gd name="T40" fmla="*/ 0 w 60"/>
                <a:gd name="T41" fmla="*/ 80 h 93"/>
                <a:gd name="T42" fmla="*/ 10 w 60"/>
                <a:gd name="T43" fmla="*/ 72 h 93"/>
                <a:gd name="T44" fmla="*/ 18 w 60"/>
                <a:gd name="T45" fmla="*/ 80 h 93"/>
                <a:gd name="T46" fmla="*/ 29 w 60"/>
                <a:gd name="T47" fmla="*/ 83 h 93"/>
                <a:gd name="T48" fmla="*/ 36 w 60"/>
                <a:gd name="T49" fmla="*/ 82 h 93"/>
                <a:gd name="T50" fmla="*/ 41 w 60"/>
                <a:gd name="T51" fmla="*/ 79 h 93"/>
                <a:gd name="T52" fmla="*/ 46 w 60"/>
                <a:gd name="T53" fmla="*/ 74 h 93"/>
                <a:gd name="T54" fmla="*/ 47 w 60"/>
                <a:gd name="T55" fmla="*/ 68 h 93"/>
                <a:gd name="T56" fmla="*/ 46 w 60"/>
                <a:gd name="T57" fmla="*/ 61 h 93"/>
                <a:gd name="T58" fmla="*/ 41 w 60"/>
                <a:gd name="T59" fmla="*/ 56 h 93"/>
                <a:gd name="T60" fmla="*/ 34 w 60"/>
                <a:gd name="T61" fmla="*/ 53 h 93"/>
                <a:gd name="T62" fmla="*/ 26 w 60"/>
                <a:gd name="T63" fmla="*/ 50 h 93"/>
                <a:gd name="T64" fmla="*/ 18 w 60"/>
                <a:gd name="T65" fmla="*/ 47 h 93"/>
                <a:gd name="T66" fmla="*/ 10 w 60"/>
                <a:gd name="T67" fmla="*/ 43 h 93"/>
                <a:gd name="T68" fmla="*/ 5 w 60"/>
                <a:gd name="T69" fmla="*/ 36 h 93"/>
                <a:gd name="T70" fmla="*/ 3 w 60"/>
                <a:gd name="T71" fmla="*/ 25 h 93"/>
                <a:gd name="T72" fmla="*/ 6 w 60"/>
                <a:gd name="T73" fmla="*/ 14 h 93"/>
                <a:gd name="T74" fmla="*/ 13 w 60"/>
                <a:gd name="T75" fmla="*/ 6 h 93"/>
                <a:gd name="T76" fmla="*/ 23 w 60"/>
                <a:gd name="T77" fmla="*/ 1 h 93"/>
                <a:gd name="T78" fmla="*/ 34 w 60"/>
                <a:gd name="T79" fmla="*/ 0 h 93"/>
                <a:gd name="T80" fmla="*/ 48 w 60"/>
                <a:gd name="T81" fmla="*/ 3 h 93"/>
                <a:gd name="T82" fmla="*/ 59 w 60"/>
                <a:gd name="T83" fmla="*/ 10 h 93"/>
                <a:gd name="T84" fmla="*/ 50 w 60"/>
                <a:gd name="T85" fmla="*/ 1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" h="93">
                  <a:moveTo>
                    <a:pt x="50" y="19"/>
                  </a:moveTo>
                  <a:cubicBezTo>
                    <a:pt x="48" y="16"/>
                    <a:pt x="46" y="14"/>
                    <a:pt x="43" y="13"/>
                  </a:cubicBezTo>
                  <a:cubicBezTo>
                    <a:pt x="40" y="11"/>
                    <a:pt x="37" y="10"/>
                    <a:pt x="33" y="10"/>
                  </a:cubicBezTo>
                  <a:cubicBezTo>
                    <a:pt x="31" y="10"/>
                    <a:pt x="29" y="11"/>
                    <a:pt x="27" y="11"/>
                  </a:cubicBezTo>
                  <a:cubicBezTo>
                    <a:pt x="25" y="12"/>
                    <a:pt x="23" y="13"/>
                    <a:pt x="21" y="14"/>
                  </a:cubicBezTo>
                  <a:cubicBezTo>
                    <a:pt x="20" y="15"/>
                    <a:pt x="18" y="17"/>
                    <a:pt x="17" y="18"/>
                  </a:cubicBezTo>
                  <a:cubicBezTo>
                    <a:pt x="16" y="20"/>
                    <a:pt x="16" y="22"/>
                    <a:pt x="16" y="25"/>
                  </a:cubicBezTo>
                  <a:cubicBezTo>
                    <a:pt x="16" y="27"/>
                    <a:pt x="16" y="29"/>
                    <a:pt x="17" y="31"/>
                  </a:cubicBezTo>
                  <a:cubicBezTo>
                    <a:pt x="18" y="33"/>
                    <a:pt x="19" y="34"/>
                    <a:pt x="21" y="35"/>
                  </a:cubicBezTo>
                  <a:cubicBezTo>
                    <a:pt x="23" y="36"/>
                    <a:pt x="24" y="37"/>
                    <a:pt x="27" y="38"/>
                  </a:cubicBezTo>
                  <a:cubicBezTo>
                    <a:pt x="29" y="39"/>
                    <a:pt x="31" y="40"/>
                    <a:pt x="34" y="40"/>
                  </a:cubicBezTo>
                  <a:cubicBezTo>
                    <a:pt x="37" y="41"/>
                    <a:pt x="40" y="42"/>
                    <a:pt x="43" y="44"/>
                  </a:cubicBezTo>
                  <a:cubicBezTo>
                    <a:pt x="46" y="45"/>
                    <a:pt x="49" y="46"/>
                    <a:pt x="51" y="48"/>
                  </a:cubicBezTo>
                  <a:cubicBezTo>
                    <a:pt x="54" y="50"/>
                    <a:pt x="56" y="53"/>
                    <a:pt x="58" y="55"/>
                  </a:cubicBezTo>
                  <a:cubicBezTo>
                    <a:pt x="59" y="58"/>
                    <a:pt x="60" y="62"/>
                    <a:pt x="60" y="66"/>
                  </a:cubicBezTo>
                  <a:cubicBezTo>
                    <a:pt x="60" y="71"/>
                    <a:pt x="59" y="75"/>
                    <a:pt x="57" y="78"/>
                  </a:cubicBezTo>
                  <a:cubicBezTo>
                    <a:pt x="56" y="82"/>
                    <a:pt x="53" y="85"/>
                    <a:pt x="50" y="87"/>
                  </a:cubicBezTo>
                  <a:cubicBezTo>
                    <a:pt x="48" y="89"/>
                    <a:pt x="44" y="91"/>
                    <a:pt x="41" y="92"/>
                  </a:cubicBezTo>
                  <a:cubicBezTo>
                    <a:pt x="37" y="93"/>
                    <a:pt x="33" y="93"/>
                    <a:pt x="29" y="93"/>
                  </a:cubicBezTo>
                  <a:cubicBezTo>
                    <a:pt x="24" y="93"/>
                    <a:pt x="18" y="92"/>
                    <a:pt x="13" y="90"/>
                  </a:cubicBezTo>
                  <a:cubicBezTo>
                    <a:pt x="8" y="88"/>
                    <a:pt x="3" y="85"/>
                    <a:pt x="0" y="80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2" y="75"/>
                    <a:pt x="14" y="78"/>
                    <a:pt x="18" y="80"/>
                  </a:cubicBezTo>
                  <a:cubicBezTo>
                    <a:pt x="21" y="82"/>
                    <a:pt x="25" y="83"/>
                    <a:pt x="29" y="83"/>
                  </a:cubicBezTo>
                  <a:cubicBezTo>
                    <a:pt x="31" y="83"/>
                    <a:pt x="34" y="82"/>
                    <a:pt x="36" y="82"/>
                  </a:cubicBezTo>
                  <a:cubicBezTo>
                    <a:pt x="38" y="81"/>
                    <a:pt x="40" y="80"/>
                    <a:pt x="41" y="79"/>
                  </a:cubicBezTo>
                  <a:cubicBezTo>
                    <a:pt x="43" y="78"/>
                    <a:pt x="45" y="76"/>
                    <a:pt x="46" y="74"/>
                  </a:cubicBezTo>
                  <a:cubicBezTo>
                    <a:pt x="47" y="72"/>
                    <a:pt x="47" y="70"/>
                    <a:pt x="47" y="68"/>
                  </a:cubicBezTo>
                  <a:cubicBezTo>
                    <a:pt x="47" y="65"/>
                    <a:pt x="47" y="63"/>
                    <a:pt x="46" y="61"/>
                  </a:cubicBezTo>
                  <a:cubicBezTo>
                    <a:pt x="44" y="59"/>
                    <a:pt x="43" y="57"/>
                    <a:pt x="41" y="56"/>
                  </a:cubicBezTo>
                  <a:cubicBezTo>
                    <a:pt x="39" y="55"/>
                    <a:pt x="37" y="54"/>
                    <a:pt x="34" y="53"/>
                  </a:cubicBezTo>
                  <a:cubicBezTo>
                    <a:pt x="32" y="52"/>
                    <a:pt x="29" y="51"/>
                    <a:pt x="26" y="50"/>
                  </a:cubicBezTo>
                  <a:cubicBezTo>
                    <a:pt x="23" y="49"/>
                    <a:pt x="20" y="48"/>
                    <a:pt x="18" y="47"/>
                  </a:cubicBezTo>
                  <a:cubicBezTo>
                    <a:pt x="15" y="46"/>
                    <a:pt x="13" y="44"/>
                    <a:pt x="10" y="43"/>
                  </a:cubicBezTo>
                  <a:cubicBezTo>
                    <a:pt x="8" y="41"/>
                    <a:pt x="6" y="38"/>
                    <a:pt x="5" y="36"/>
                  </a:cubicBezTo>
                  <a:cubicBezTo>
                    <a:pt x="4" y="33"/>
                    <a:pt x="3" y="29"/>
                    <a:pt x="3" y="25"/>
                  </a:cubicBezTo>
                  <a:cubicBezTo>
                    <a:pt x="3" y="21"/>
                    <a:pt x="4" y="17"/>
                    <a:pt x="6" y="14"/>
                  </a:cubicBezTo>
                  <a:cubicBezTo>
                    <a:pt x="8" y="11"/>
                    <a:pt x="10" y="8"/>
                    <a:pt x="13" y="6"/>
                  </a:cubicBezTo>
                  <a:cubicBezTo>
                    <a:pt x="16" y="4"/>
                    <a:pt x="19" y="2"/>
                    <a:pt x="23" y="1"/>
                  </a:cubicBezTo>
                  <a:cubicBezTo>
                    <a:pt x="26" y="0"/>
                    <a:pt x="30" y="0"/>
                    <a:pt x="34" y="0"/>
                  </a:cubicBezTo>
                  <a:cubicBezTo>
                    <a:pt x="39" y="0"/>
                    <a:pt x="44" y="1"/>
                    <a:pt x="48" y="3"/>
                  </a:cubicBezTo>
                  <a:cubicBezTo>
                    <a:pt x="53" y="5"/>
                    <a:pt x="56" y="7"/>
                    <a:pt x="59" y="10"/>
                  </a:cubicBezTo>
                  <a:cubicBezTo>
                    <a:pt x="50" y="19"/>
                    <a:pt x="50" y="19"/>
                    <a:pt x="50" y="1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7535863" y="-733425"/>
              <a:ext cx="263525" cy="334963"/>
            </a:xfrm>
            <a:custGeom>
              <a:avLst/>
              <a:gdLst>
                <a:gd name="T0" fmla="*/ 0 w 166"/>
                <a:gd name="T1" fmla="*/ 0 h 211"/>
                <a:gd name="T2" fmla="*/ 29 w 166"/>
                <a:gd name="T3" fmla="*/ 0 h 211"/>
                <a:gd name="T4" fmla="*/ 29 w 166"/>
                <a:gd name="T5" fmla="*/ 88 h 211"/>
                <a:gd name="T6" fmla="*/ 135 w 166"/>
                <a:gd name="T7" fmla="*/ 88 h 211"/>
                <a:gd name="T8" fmla="*/ 135 w 166"/>
                <a:gd name="T9" fmla="*/ 0 h 211"/>
                <a:gd name="T10" fmla="*/ 166 w 166"/>
                <a:gd name="T11" fmla="*/ 0 h 211"/>
                <a:gd name="T12" fmla="*/ 166 w 166"/>
                <a:gd name="T13" fmla="*/ 211 h 211"/>
                <a:gd name="T14" fmla="*/ 135 w 166"/>
                <a:gd name="T15" fmla="*/ 211 h 211"/>
                <a:gd name="T16" fmla="*/ 135 w 166"/>
                <a:gd name="T17" fmla="*/ 114 h 211"/>
                <a:gd name="T18" fmla="*/ 29 w 166"/>
                <a:gd name="T19" fmla="*/ 114 h 211"/>
                <a:gd name="T20" fmla="*/ 29 w 166"/>
                <a:gd name="T21" fmla="*/ 211 h 211"/>
                <a:gd name="T22" fmla="*/ 0 w 166"/>
                <a:gd name="T23" fmla="*/ 211 h 211"/>
                <a:gd name="T24" fmla="*/ 0 w 166"/>
                <a:gd name="T25" fmla="*/ 0 h 211"/>
                <a:gd name="T26" fmla="*/ 0 w 166"/>
                <a:gd name="T2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211">
                  <a:moveTo>
                    <a:pt x="0" y="0"/>
                  </a:moveTo>
                  <a:lnTo>
                    <a:pt x="29" y="0"/>
                  </a:lnTo>
                  <a:lnTo>
                    <a:pt x="29" y="88"/>
                  </a:lnTo>
                  <a:lnTo>
                    <a:pt x="135" y="88"/>
                  </a:lnTo>
                  <a:lnTo>
                    <a:pt x="135" y="0"/>
                  </a:lnTo>
                  <a:lnTo>
                    <a:pt x="166" y="0"/>
                  </a:lnTo>
                  <a:lnTo>
                    <a:pt x="166" y="211"/>
                  </a:lnTo>
                  <a:lnTo>
                    <a:pt x="135" y="211"/>
                  </a:lnTo>
                  <a:lnTo>
                    <a:pt x="135" y="114"/>
                  </a:lnTo>
                  <a:lnTo>
                    <a:pt x="29" y="114"/>
                  </a:lnTo>
                  <a:lnTo>
                    <a:pt x="29" y="211"/>
                  </a:lnTo>
                  <a:lnTo>
                    <a:pt x="0" y="2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 noEditPoints="1"/>
            </p:cNvSpPr>
            <p:nvPr userDrawn="1"/>
          </p:nvSpPr>
          <p:spPr bwMode="auto">
            <a:xfrm>
              <a:off x="7840663" y="-627063"/>
              <a:ext cx="225425" cy="236538"/>
            </a:xfrm>
            <a:custGeom>
              <a:avLst/>
              <a:gdLst>
                <a:gd name="T0" fmla="*/ 48 w 60"/>
                <a:gd name="T1" fmla="*/ 26 h 63"/>
                <a:gd name="T2" fmla="*/ 46 w 60"/>
                <a:gd name="T3" fmla="*/ 19 h 63"/>
                <a:gd name="T4" fmla="*/ 43 w 60"/>
                <a:gd name="T5" fmla="*/ 14 h 63"/>
                <a:gd name="T6" fmla="*/ 38 w 60"/>
                <a:gd name="T7" fmla="*/ 11 h 63"/>
                <a:gd name="T8" fmla="*/ 31 w 60"/>
                <a:gd name="T9" fmla="*/ 9 h 63"/>
                <a:gd name="T10" fmla="*/ 24 w 60"/>
                <a:gd name="T11" fmla="*/ 11 h 63"/>
                <a:gd name="T12" fmla="*/ 18 w 60"/>
                <a:gd name="T13" fmla="*/ 14 h 63"/>
                <a:gd name="T14" fmla="*/ 14 w 60"/>
                <a:gd name="T15" fmla="*/ 19 h 63"/>
                <a:gd name="T16" fmla="*/ 12 w 60"/>
                <a:gd name="T17" fmla="*/ 26 h 63"/>
                <a:gd name="T18" fmla="*/ 48 w 60"/>
                <a:gd name="T19" fmla="*/ 26 h 63"/>
                <a:gd name="T20" fmla="*/ 60 w 60"/>
                <a:gd name="T21" fmla="*/ 31 h 63"/>
                <a:gd name="T22" fmla="*/ 60 w 60"/>
                <a:gd name="T23" fmla="*/ 33 h 63"/>
                <a:gd name="T24" fmla="*/ 60 w 60"/>
                <a:gd name="T25" fmla="*/ 35 h 63"/>
                <a:gd name="T26" fmla="*/ 12 w 60"/>
                <a:gd name="T27" fmla="*/ 35 h 63"/>
                <a:gd name="T28" fmla="*/ 14 w 60"/>
                <a:gd name="T29" fmla="*/ 42 h 63"/>
                <a:gd name="T30" fmla="*/ 18 w 60"/>
                <a:gd name="T31" fmla="*/ 48 h 63"/>
                <a:gd name="T32" fmla="*/ 24 w 60"/>
                <a:gd name="T33" fmla="*/ 51 h 63"/>
                <a:gd name="T34" fmla="*/ 32 w 60"/>
                <a:gd name="T35" fmla="*/ 53 h 63"/>
                <a:gd name="T36" fmla="*/ 42 w 60"/>
                <a:gd name="T37" fmla="*/ 50 h 63"/>
                <a:gd name="T38" fmla="*/ 49 w 60"/>
                <a:gd name="T39" fmla="*/ 44 h 63"/>
                <a:gd name="T40" fmla="*/ 57 w 60"/>
                <a:gd name="T41" fmla="*/ 50 h 63"/>
                <a:gd name="T42" fmla="*/ 46 w 60"/>
                <a:gd name="T43" fmla="*/ 60 h 63"/>
                <a:gd name="T44" fmla="*/ 32 w 60"/>
                <a:gd name="T45" fmla="*/ 63 h 63"/>
                <a:gd name="T46" fmla="*/ 19 w 60"/>
                <a:gd name="T47" fmla="*/ 60 h 63"/>
                <a:gd name="T48" fmla="*/ 9 w 60"/>
                <a:gd name="T49" fmla="*/ 54 h 63"/>
                <a:gd name="T50" fmla="*/ 3 w 60"/>
                <a:gd name="T51" fmla="*/ 44 h 63"/>
                <a:gd name="T52" fmla="*/ 0 w 60"/>
                <a:gd name="T53" fmla="*/ 31 h 63"/>
                <a:gd name="T54" fmla="*/ 2 w 60"/>
                <a:gd name="T55" fmla="*/ 19 h 63"/>
                <a:gd name="T56" fmla="*/ 9 w 60"/>
                <a:gd name="T57" fmla="*/ 9 h 63"/>
                <a:gd name="T58" fmla="*/ 19 w 60"/>
                <a:gd name="T59" fmla="*/ 2 h 63"/>
                <a:gd name="T60" fmla="*/ 31 w 60"/>
                <a:gd name="T61" fmla="*/ 0 h 63"/>
                <a:gd name="T62" fmla="*/ 43 w 60"/>
                <a:gd name="T63" fmla="*/ 2 h 63"/>
                <a:gd name="T64" fmla="*/ 52 w 60"/>
                <a:gd name="T65" fmla="*/ 8 h 63"/>
                <a:gd name="T66" fmla="*/ 58 w 60"/>
                <a:gd name="T67" fmla="*/ 18 h 63"/>
                <a:gd name="T68" fmla="*/ 60 w 60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63">
                  <a:moveTo>
                    <a:pt x="48" y="26"/>
                  </a:moveTo>
                  <a:cubicBezTo>
                    <a:pt x="48" y="24"/>
                    <a:pt x="47" y="22"/>
                    <a:pt x="46" y="19"/>
                  </a:cubicBezTo>
                  <a:cubicBezTo>
                    <a:pt x="46" y="17"/>
                    <a:pt x="45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4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2" y="11"/>
                    <a:pt x="20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8" y="26"/>
                    <a:pt x="48" y="26"/>
                    <a:pt x="48" y="26"/>
                  </a:cubicBezTo>
                  <a:close/>
                  <a:moveTo>
                    <a:pt x="60" y="31"/>
                  </a:moveTo>
                  <a:cubicBezTo>
                    <a:pt x="60" y="32"/>
                    <a:pt x="60" y="32"/>
                    <a:pt x="60" y="33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2" y="53"/>
                  </a:cubicBezTo>
                  <a:cubicBezTo>
                    <a:pt x="36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2" y="62"/>
                    <a:pt x="37" y="63"/>
                    <a:pt x="32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3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2" y="6"/>
                    <a:pt x="15" y="4"/>
                    <a:pt x="19" y="2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8" y="18"/>
                  </a:cubicBezTo>
                  <a:cubicBezTo>
                    <a:pt x="59" y="22"/>
                    <a:pt x="60" y="26"/>
                    <a:pt x="60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 noEditPoints="1"/>
            </p:cNvSpPr>
            <p:nvPr userDrawn="1"/>
          </p:nvSpPr>
          <p:spPr bwMode="auto">
            <a:xfrm>
              <a:off x="8102601" y="-627063"/>
              <a:ext cx="203200" cy="236538"/>
            </a:xfrm>
            <a:custGeom>
              <a:avLst/>
              <a:gdLst>
                <a:gd name="T0" fmla="*/ 39 w 54"/>
                <a:gd name="T1" fmla="*/ 33 h 63"/>
                <a:gd name="T2" fmla="*/ 30 w 54"/>
                <a:gd name="T3" fmla="*/ 33 h 63"/>
                <a:gd name="T4" fmla="*/ 21 w 54"/>
                <a:gd name="T5" fmla="*/ 35 h 63"/>
                <a:gd name="T6" fmla="*/ 15 w 54"/>
                <a:gd name="T7" fmla="*/ 38 h 63"/>
                <a:gd name="T8" fmla="*/ 12 w 54"/>
                <a:gd name="T9" fmla="*/ 44 h 63"/>
                <a:gd name="T10" fmla="*/ 14 w 54"/>
                <a:gd name="T11" fmla="*/ 48 h 63"/>
                <a:gd name="T12" fmla="*/ 16 w 54"/>
                <a:gd name="T13" fmla="*/ 51 h 63"/>
                <a:gd name="T14" fmla="*/ 20 w 54"/>
                <a:gd name="T15" fmla="*/ 53 h 63"/>
                <a:gd name="T16" fmla="*/ 25 w 54"/>
                <a:gd name="T17" fmla="*/ 53 h 63"/>
                <a:gd name="T18" fmla="*/ 37 w 54"/>
                <a:gd name="T19" fmla="*/ 48 h 63"/>
                <a:gd name="T20" fmla="*/ 42 w 54"/>
                <a:gd name="T21" fmla="*/ 36 h 63"/>
                <a:gd name="T22" fmla="*/ 42 w 54"/>
                <a:gd name="T23" fmla="*/ 33 h 63"/>
                <a:gd name="T24" fmla="*/ 39 w 54"/>
                <a:gd name="T25" fmla="*/ 33 h 63"/>
                <a:gd name="T26" fmla="*/ 42 w 54"/>
                <a:gd name="T27" fmla="*/ 23 h 63"/>
                <a:gd name="T28" fmla="*/ 38 w 54"/>
                <a:gd name="T29" fmla="*/ 13 h 63"/>
                <a:gd name="T30" fmla="*/ 27 w 54"/>
                <a:gd name="T31" fmla="*/ 10 h 63"/>
                <a:gd name="T32" fmla="*/ 18 w 54"/>
                <a:gd name="T33" fmla="*/ 11 h 63"/>
                <a:gd name="T34" fmla="*/ 10 w 54"/>
                <a:gd name="T35" fmla="*/ 16 h 63"/>
                <a:gd name="T36" fmla="*/ 4 w 54"/>
                <a:gd name="T37" fmla="*/ 9 h 63"/>
                <a:gd name="T38" fmla="*/ 15 w 54"/>
                <a:gd name="T39" fmla="*/ 2 h 63"/>
                <a:gd name="T40" fmla="*/ 28 w 54"/>
                <a:gd name="T41" fmla="*/ 0 h 63"/>
                <a:gd name="T42" fmla="*/ 39 w 54"/>
                <a:gd name="T43" fmla="*/ 2 h 63"/>
                <a:gd name="T44" fmla="*/ 47 w 54"/>
                <a:gd name="T45" fmla="*/ 7 h 63"/>
                <a:gd name="T46" fmla="*/ 52 w 54"/>
                <a:gd name="T47" fmla="*/ 14 h 63"/>
                <a:gd name="T48" fmla="*/ 53 w 54"/>
                <a:gd name="T49" fmla="*/ 23 h 63"/>
                <a:gd name="T50" fmla="*/ 53 w 54"/>
                <a:gd name="T51" fmla="*/ 49 h 63"/>
                <a:gd name="T52" fmla="*/ 53 w 54"/>
                <a:gd name="T53" fmla="*/ 56 h 63"/>
                <a:gd name="T54" fmla="*/ 54 w 54"/>
                <a:gd name="T55" fmla="*/ 61 h 63"/>
                <a:gd name="T56" fmla="*/ 43 w 54"/>
                <a:gd name="T57" fmla="*/ 61 h 63"/>
                <a:gd name="T58" fmla="*/ 42 w 54"/>
                <a:gd name="T59" fmla="*/ 53 h 63"/>
                <a:gd name="T60" fmla="*/ 42 w 54"/>
                <a:gd name="T61" fmla="*/ 53 h 63"/>
                <a:gd name="T62" fmla="*/ 34 w 54"/>
                <a:gd name="T63" fmla="*/ 60 h 63"/>
                <a:gd name="T64" fmla="*/ 22 w 54"/>
                <a:gd name="T65" fmla="*/ 63 h 63"/>
                <a:gd name="T66" fmla="*/ 15 w 54"/>
                <a:gd name="T67" fmla="*/ 62 h 63"/>
                <a:gd name="T68" fmla="*/ 8 w 54"/>
                <a:gd name="T69" fmla="*/ 59 h 63"/>
                <a:gd name="T70" fmla="*/ 3 w 54"/>
                <a:gd name="T71" fmla="*/ 53 h 63"/>
                <a:gd name="T72" fmla="*/ 0 w 54"/>
                <a:gd name="T73" fmla="*/ 44 h 63"/>
                <a:gd name="T74" fmla="*/ 4 w 54"/>
                <a:gd name="T75" fmla="*/ 34 h 63"/>
                <a:gd name="T76" fmla="*/ 14 w 54"/>
                <a:gd name="T77" fmla="*/ 28 h 63"/>
                <a:gd name="T78" fmla="*/ 27 w 54"/>
                <a:gd name="T79" fmla="*/ 25 h 63"/>
                <a:gd name="T80" fmla="*/ 42 w 54"/>
                <a:gd name="T81" fmla="*/ 24 h 63"/>
                <a:gd name="T82" fmla="*/ 42 w 54"/>
                <a:gd name="T83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" h="63">
                  <a:moveTo>
                    <a:pt x="39" y="33"/>
                  </a:moveTo>
                  <a:cubicBezTo>
                    <a:pt x="36" y="33"/>
                    <a:pt x="33" y="33"/>
                    <a:pt x="30" y="33"/>
                  </a:cubicBezTo>
                  <a:cubicBezTo>
                    <a:pt x="27" y="33"/>
                    <a:pt x="24" y="34"/>
                    <a:pt x="21" y="35"/>
                  </a:cubicBezTo>
                  <a:cubicBezTo>
                    <a:pt x="19" y="35"/>
                    <a:pt x="17" y="37"/>
                    <a:pt x="15" y="38"/>
                  </a:cubicBezTo>
                  <a:cubicBezTo>
                    <a:pt x="13" y="40"/>
                    <a:pt x="12" y="42"/>
                    <a:pt x="12" y="44"/>
                  </a:cubicBezTo>
                  <a:cubicBezTo>
                    <a:pt x="12" y="46"/>
                    <a:pt x="13" y="47"/>
                    <a:pt x="14" y="48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8" y="52"/>
                    <a:pt x="19" y="53"/>
                    <a:pt x="20" y="53"/>
                  </a:cubicBezTo>
                  <a:cubicBezTo>
                    <a:pt x="22" y="53"/>
                    <a:pt x="23" y="53"/>
                    <a:pt x="25" y="53"/>
                  </a:cubicBezTo>
                  <a:cubicBezTo>
                    <a:pt x="30" y="53"/>
                    <a:pt x="34" y="52"/>
                    <a:pt x="37" y="48"/>
                  </a:cubicBezTo>
                  <a:cubicBezTo>
                    <a:pt x="40" y="45"/>
                    <a:pt x="42" y="41"/>
                    <a:pt x="42" y="36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39" y="33"/>
                    <a:pt x="39" y="33"/>
                    <a:pt x="39" y="33"/>
                  </a:cubicBezTo>
                  <a:close/>
                  <a:moveTo>
                    <a:pt x="42" y="23"/>
                  </a:moveTo>
                  <a:cubicBezTo>
                    <a:pt x="42" y="18"/>
                    <a:pt x="41" y="15"/>
                    <a:pt x="38" y="13"/>
                  </a:cubicBezTo>
                  <a:cubicBezTo>
                    <a:pt x="35" y="11"/>
                    <a:pt x="32" y="10"/>
                    <a:pt x="27" y="10"/>
                  </a:cubicBezTo>
                  <a:cubicBezTo>
                    <a:pt x="24" y="10"/>
                    <a:pt x="21" y="10"/>
                    <a:pt x="18" y="11"/>
                  </a:cubicBezTo>
                  <a:cubicBezTo>
                    <a:pt x="15" y="13"/>
                    <a:pt x="12" y="14"/>
                    <a:pt x="10" y="1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6"/>
                    <a:pt x="10" y="4"/>
                    <a:pt x="15" y="2"/>
                  </a:cubicBezTo>
                  <a:cubicBezTo>
                    <a:pt x="19" y="1"/>
                    <a:pt x="23" y="0"/>
                    <a:pt x="28" y="0"/>
                  </a:cubicBezTo>
                  <a:cubicBezTo>
                    <a:pt x="33" y="0"/>
                    <a:pt x="36" y="1"/>
                    <a:pt x="39" y="2"/>
                  </a:cubicBezTo>
                  <a:cubicBezTo>
                    <a:pt x="43" y="3"/>
                    <a:pt x="45" y="5"/>
                    <a:pt x="47" y="7"/>
                  </a:cubicBezTo>
                  <a:cubicBezTo>
                    <a:pt x="49" y="9"/>
                    <a:pt x="51" y="11"/>
                    <a:pt x="52" y="14"/>
                  </a:cubicBezTo>
                  <a:cubicBezTo>
                    <a:pt x="53" y="17"/>
                    <a:pt x="53" y="20"/>
                    <a:pt x="53" y="2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51"/>
                    <a:pt x="53" y="53"/>
                    <a:pt x="53" y="56"/>
                  </a:cubicBezTo>
                  <a:cubicBezTo>
                    <a:pt x="53" y="58"/>
                    <a:pt x="54" y="60"/>
                    <a:pt x="54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8"/>
                    <a:pt x="42" y="55"/>
                    <a:pt x="42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0" y="56"/>
                    <a:pt x="37" y="58"/>
                    <a:pt x="34" y="60"/>
                  </a:cubicBezTo>
                  <a:cubicBezTo>
                    <a:pt x="30" y="62"/>
                    <a:pt x="27" y="63"/>
                    <a:pt x="22" y="63"/>
                  </a:cubicBezTo>
                  <a:cubicBezTo>
                    <a:pt x="20" y="63"/>
                    <a:pt x="17" y="62"/>
                    <a:pt x="15" y="62"/>
                  </a:cubicBezTo>
                  <a:cubicBezTo>
                    <a:pt x="12" y="61"/>
                    <a:pt x="10" y="60"/>
                    <a:pt x="8" y="59"/>
                  </a:cubicBezTo>
                  <a:cubicBezTo>
                    <a:pt x="6" y="57"/>
                    <a:pt x="4" y="55"/>
                    <a:pt x="3" y="53"/>
                  </a:cubicBezTo>
                  <a:cubicBezTo>
                    <a:pt x="1" y="51"/>
                    <a:pt x="0" y="48"/>
                    <a:pt x="0" y="44"/>
                  </a:cubicBezTo>
                  <a:cubicBezTo>
                    <a:pt x="0" y="40"/>
                    <a:pt x="2" y="36"/>
                    <a:pt x="4" y="34"/>
                  </a:cubicBezTo>
                  <a:cubicBezTo>
                    <a:pt x="7" y="31"/>
                    <a:pt x="10" y="29"/>
                    <a:pt x="14" y="28"/>
                  </a:cubicBezTo>
                  <a:cubicBezTo>
                    <a:pt x="18" y="26"/>
                    <a:pt x="22" y="25"/>
                    <a:pt x="27" y="25"/>
                  </a:cubicBezTo>
                  <a:cubicBezTo>
                    <a:pt x="32" y="24"/>
                    <a:pt x="37" y="24"/>
                    <a:pt x="42" y="24"/>
                  </a:cubicBezTo>
                  <a:cubicBezTo>
                    <a:pt x="42" y="23"/>
                    <a:pt x="42" y="23"/>
                    <a:pt x="42" y="23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8374063" y="-755650"/>
              <a:ext cx="44450" cy="357188"/>
            </a:xfrm>
            <a:custGeom>
              <a:avLst/>
              <a:gdLst>
                <a:gd name="T0" fmla="*/ 28 w 28"/>
                <a:gd name="T1" fmla="*/ 225 h 225"/>
                <a:gd name="T2" fmla="*/ 0 w 28"/>
                <a:gd name="T3" fmla="*/ 225 h 225"/>
                <a:gd name="T4" fmla="*/ 0 w 28"/>
                <a:gd name="T5" fmla="*/ 0 h 225"/>
                <a:gd name="T6" fmla="*/ 28 w 28"/>
                <a:gd name="T7" fmla="*/ 0 h 225"/>
                <a:gd name="T8" fmla="*/ 28 w 28"/>
                <a:gd name="T9" fmla="*/ 225 h 225"/>
                <a:gd name="T10" fmla="*/ 28 w 28"/>
                <a:gd name="T1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25">
                  <a:moveTo>
                    <a:pt x="28" y="225"/>
                  </a:moveTo>
                  <a:lnTo>
                    <a:pt x="0" y="22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25"/>
                  </a:lnTo>
                  <a:lnTo>
                    <a:pt x="28" y="225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8459788" y="-684213"/>
              <a:ext cx="142875" cy="290513"/>
            </a:xfrm>
            <a:custGeom>
              <a:avLst/>
              <a:gdLst>
                <a:gd name="T0" fmla="*/ 38 w 38"/>
                <a:gd name="T1" fmla="*/ 26 h 77"/>
                <a:gd name="T2" fmla="*/ 23 w 38"/>
                <a:gd name="T3" fmla="*/ 26 h 77"/>
                <a:gd name="T4" fmla="*/ 23 w 38"/>
                <a:gd name="T5" fmla="*/ 57 h 77"/>
                <a:gd name="T6" fmla="*/ 25 w 38"/>
                <a:gd name="T7" fmla="*/ 65 h 77"/>
                <a:gd name="T8" fmla="*/ 31 w 38"/>
                <a:gd name="T9" fmla="*/ 67 h 77"/>
                <a:gd name="T10" fmla="*/ 35 w 38"/>
                <a:gd name="T11" fmla="*/ 67 h 77"/>
                <a:gd name="T12" fmla="*/ 38 w 38"/>
                <a:gd name="T13" fmla="*/ 66 h 77"/>
                <a:gd name="T14" fmla="*/ 38 w 38"/>
                <a:gd name="T15" fmla="*/ 75 h 77"/>
                <a:gd name="T16" fmla="*/ 34 w 38"/>
                <a:gd name="T17" fmla="*/ 77 h 77"/>
                <a:gd name="T18" fmla="*/ 28 w 38"/>
                <a:gd name="T19" fmla="*/ 77 h 77"/>
                <a:gd name="T20" fmla="*/ 15 w 38"/>
                <a:gd name="T21" fmla="*/ 72 h 77"/>
                <a:gd name="T22" fmla="*/ 11 w 38"/>
                <a:gd name="T23" fmla="*/ 59 h 77"/>
                <a:gd name="T24" fmla="*/ 11 w 38"/>
                <a:gd name="T25" fmla="*/ 26 h 77"/>
                <a:gd name="T26" fmla="*/ 0 w 38"/>
                <a:gd name="T27" fmla="*/ 26 h 77"/>
                <a:gd name="T28" fmla="*/ 0 w 38"/>
                <a:gd name="T29" fmla="*/ 17 h 77"/>
                <a:gd name="T30" fmla="*/ 11 w 38"/>
                <a:gd name="T31" fmla="*/ 17 h 77"/>
                <a:gd name="T32" fmla="*/ 11 w 38"/>
                <a:gd name="T33" fmla="*/ 0 h 77"/>
                <a:gd name="T34" fmla="*/ 23 w 38"/>
                <a:gd name="T35" fmla="*/ 0 h 77"/>
                <a:gd name="T36" fmla="*/ 23 w 38"/>
                <a:gd name="T37" fmla="*/ 17 h 77"/>
                <a:gd name="T38" fmla="*/ 38 w 38"/>
                <a:gd name="T39" fmla="*/ 17 h 77"/>
                <a:gd name="T40" fmla="*/ 38 w 38"/>
                <a:gd name="T4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77">
                  <a:moveTo>
                    <a:pt x="38" y="26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1"/>
                    <a:pt x="23" y="63"/>
                    <a:pt x="25" y="65"/>
                  </a:cubicBezTo>
                  <a:cubicBezTo>
                    <a:pt x="26" y="66"/>
                    <a:pt x="28" y="67"/>
                    <a:pt x="31" y="67"/>
                  </a:cubicBezTo>
                  <a:cubicBezTo>
                    <a:pt x="32" y="67"/>
                    <a:pt x="33" y="67"/>
                    <a:pt x="35" y="67"/>
                  </a:cubicBezTo>
                  <a:cubicBezTo>
                    <a:pt x="36" y="67"/>
                    <a:pt x="37" y="66"/>
                    <a:pt x="38" y="6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7" y="76"/>
                    <a:pt x="35" y="76"/>
                    <a:pt x="34" y="77"/>
                  </a:cubicBezTo>
                  <a:cubicBezTo>
                    <a:pt x="32" y="77"/>
                    <a:pt x="30" y="77"/>
                    <a:pt x="28" y="77"/>
                  </a:cubicBezTo>
                  <a:cubicBezTo>
                    <a:pt x="23" y="77"/>
                    <a:pt x="18" y="76"/>
                    <a:pt x="15" y="72"/>
                  </a:cubicBezTo>
                  <a:cubicBezTo>
                    <a:pt x="12" y="69"/>
                    <a:pt x="11" y="65"/>
                    <a:pt x="11" y="5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26"/>
                    <a:pt x="38" y="26"/>
                    <a:pt x="38" y="26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8658226" y="-755650"/>
              <a:ext cx="200025" cy="357188"/>
            </a:xfrm>
            <a:custGeom>
              <a:avLst/>
              <a:gdLst>
                <a:gd name="T0" fmla="*/ 12 w 53"/>
                <a:gd name="T1" fmla="*/ 45 h 95"/>
                <a:gd name="T2" fmla="*/ 19 w 53"/>
                <a:gd name="T3" fmla="*/ 37 h 95"/>
                <a:gd name="T4" fmla="*/ 31 w 53"/>
                <a:gd name="T5" fmla="*/ 34 h 95"/>
                <a:gd name="T6" fmla="*/ 41 w 53"/>
                <a:gd name="T7" fmla="*/ 36 h 95"/>
                <a:gd name="T8" fmla="*/ 48 w 53"/>
                <a:gd name="T9" fmla="*/ 41 h 95"/>
                <a:gd name="T10" fmla="*/ 52 w 53"/>
                <a:gd name="T11" fmla="*/ 49 h 95"/>
                <a:gd name="T12" fmla="*/ 53 w 53"/>
                <a:gd name="T13" fmla="*/ 58 h 95"/>
                <a:gd name="T14" fmla="*/ 53 w 53"/>
                <a:gd name="T15" fmla="*/ 95 h 95"/>
                <a:gd name="T16" fmla="*/ 41 w 53"/>
                <a:gd name="T17" fmla="*/ 95 h 95"/>
                <a:gd name="T18" fmla="*/ 41 w 53"/>
                <a:gd name="T19" fmla="*/ 62 h 95"/>
                <a:gd name="T20" fmla="*/ 41 w 53"/>
                <a:gd name="T21" fmla="*/ 55 h 95"/>
                <a:gd name="T22" fmla="*/ 39 w 53"/>
                <a:gd name="T23" fmla="*/ 49 h 95"/>
                <a:gd name="T24" fmla="*/ 34 w 53"/>
                <a:gd name="T25" fmla="*/ 45 h 95"/>
                <a:gd name="T26" fmla="*/ 28 w 53"/>
                <a:gd name="T27" fmla="*/ 44 h 95"/>
                <a:gd name="T28" fmla="*/ 16 w 53"/>
                <a:gd name="T29" fmla="*/ 49 h 95"/>
                <a:gd name="T30" fmla="*/ 12 w 53"/>
                <a:gd name="T31" fmla="*/ 64 h 95"/>
                <a:gd name="T32" fmla="*/ 12 w 53"/>
                <a:gd name="T33" fmla="*/ 95 h 95"/>
                <a:gd name="T34" fmla="*/ 0 w 53"/>
                <a:gd name="T35" fmla="*/ 95 h 95"/>
                <a:gd name="T36" fmla="*/ 0 w 53"/>
                <a:gd name="T37" fmla="*/ 0 h 95"/>
                <a:gd name="T38" fmla="*/ 12 w 53"/>
                <a:gd name="T39" fmla="*/ 0 h 95"/>
                <a:gd name="T40" fmla="*/ 12 w 53"/>
                <a:gd name="T41" fmla="*/ 45 h 95"/>
                <a:gd name="T42" fmla="*/ 12 w 53"/>
                <a:gd name="T4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95">
                  <a:moveTo>
                    <a:pt x="12" y="45"/>
                  </a:moveTo>
                  <a:cubicBezTo>
                    <a:pt x="13" y="42"/>
                    <a:pt x="16" y="39"/>
                    <a:pt x="19" y="37"/>
                  </a:cubicBezTo>
                  <a:cubicBezTo>
                    <a:pt x="23" y="35"/>
                    <a:pt x="26" y="34"/>
                    <a:pt x="31" y="34"/>
                  </a:cubicBezTo>
                  <a:cubicBezTo>
                    <a:pt x="35" y="34"/>
                    <a:pt x="38" y="35"/>
                    <a:pt x="41" y="36"/>
                  </a:cubicBezTo>
                  <a:cubicBezTo>
                    <a:pt x="43" y="37"/>
                    <a:pt x="46" y="39"/>
                    <a:pt x="48" y="41"/>
                  </a:cubicBezTo>
                  <a:cubicBezTo>
                    <a:pt x="49" y="43"/>
                    <a:pt x="51" y="46"/>
                    <a:pt x="52" y="49"/>
                  </a:cubicBezTo>
                  <a:cubicBezTo>
                    <a:pt x="53" y="52"/>
                    <a:pt x="53" y="55"/>
                    <a:pt x="53" y="58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0"/>
                    <a:pt x="41" y="57"/>
                    <a:pt x="41" y="55"/>
                  </a:cubicBezTo>
                  <a:cubicBezTo>
                    <a:pt x="40" y="53"/>
                    <a:pt x="40" y="51"/>
                    <a:pt x="39" y="49"/>
                  </a:cubicBezTo>
                  <a:cubicBezTo>
                    <a:pt x="38" y="48"/>
                    <a:pt x="36" y="46"/>
                    <a:pt x="34" y="45"/>
                  </a:cubicBezTo>
                  <a:cubicBezTo>
                    <a:pt x="33" y="44"/>
                    <a:pt x="31" y="44"/>
                    <a:pt x="28" y="44"/>
                  </a:cubicBezTo>
                  <a:cubicBezTo>
                    <a:pt x="23" y="44"/>
                    <a:pt x="19" y="46"/>
                    <a:pt x="16" y="49"/>
                  </a:cubicBezTo>
                  <a:cubicBezTo>
                    <a:pt x="13" y="53"/>
                    <a:pt x="12" y="58"/>
                    <a:pt x="12" y="64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 noEditPoints="1"/>
            </p:cNvSpPr>
            <p:nvPr userDrawn="1"/>
          </p:nvSpPr>
          <p:spPr bwMode="auto">
            <a:xfrm>
              <a:off x="9004301" y="-741363"/>
              <a:ext cx="311150" cy="350838"/>
            </a:xfrm>
            <a:custGeom>
              <a:avLst/>
              <a:gdLst>
                <a:gd name="T0" fmla="*/ 45 w 83"/>
                <a:gd name="T1" fmla="*/ 21 h 93"/>
                <a:gd name="T2" fmla="*/ 42 w 83"/>
                <a:gd name="T3" fmla="*/ 13 h 93"/>
                <a:gd name="T4" fmla="*/ 33 w 83"/>
                <a:gd name="T5" fmla="*/ 10 h 93"/>
                <a:gd name="T6" fmla="*/ 25 w 83"/>
                <a:gd name="T7" fmla="*/ 13 h 93"/>
                <a:gd name="T8" fmla="*/ 21 w 83"/>
                <a:gd name="T9" fmla="*/ 22 h 93"/>
                <a:gd name="T10" fmla="*/ 22 w 83"/>
                <a:gd name="T11" fmla="*/ 26 h 93"/>
                <a:gd name="T12" fmla="*/ 24 w 83"/>
                <a:gd name="T13" fmla="*/ 30 h 93"/>
                <a:gd name="T14" fmla="*/ 27 w 83"/>
                <a:gd name="T15" fmla="*/ 34 h 93"/>
                <a:gd name="T16" fmla="*/ 30 w 83"/>
                <a:gd name="T17" fmla="*/ 37 h 93"/>
                <a:gd name="T18" fmla="*/ 36 w 83"/>
                <a:gd name="T19" fmla="*/ 34 h 93"/>
                <a:gd name="T20" fmla="*/ 40 w 83"/>
                <a:gd name="T21" fmla="*/ 31 h 93"/>
                <a:gd name="T22" fmla="*/ 43 w 83"/>
                <a:gd name="T23" fmla="*/ 26 h 93"/>
                <a:gd name="T24" fmla="*/ 45 w 83"/>
                <a:gd name="T25" fmla="*/ 21 h 93"/>
                <a:gd name="T26" fmla="*/ 26 w 83"/>
                <a:gd name="T27" fmla="*/ 50 h 93"/>
                <a:gd name="T28" fmla="*/ 16 w 83"/>
                <a:gd name="T29" fmla="*/ 56 h 93"/>
                <a:gd name="T30" fmla="*/ 12 w 83"/>
                <a:gd name="T31" fmla="*/ 67 h 93"/>
                <a:gd name="T32" fmla="*/ 14 w 83"/>
                <a:gd name="T33" fmla="*/ 74 h 93"/>
                <a:gd name="T34" fmla="*/ 17 w 83"/>
                <a:gd name="T35" fmla="*/ 79 h 93"/>
                <a:gd name="T36" fmla="*/ 23 w 83"/>
                <a:gd name="T37" fmla="*/ 82 h 93"/>
                <a:gd name="T38" fmla="*/ 29 w 83"/>
                <a:gd name="T39" fmla="*/ 83 h 93"/>
                <a:gd name="T40" fmla="*/ 40 w 83"/>
                <a:gd name="T41" fmla="*/ 80 h 93"/>
                <a:gd name="T42" fmla="*/ 48 w 83"/>
                <a:gd name="T43" fmla="*/ 72 h 93"/>
                <a:gd name="T44" fmla="*/ 26 w 83"/>
                <a:gd name="T45" fmla="*/ 50 h 93"/>
                <a:gd name="T46" fmla="*/ 63 w 83"/>
                <a:gd name="T47" fmla="*/ 70 h 93"/>
                <a:gd name="T48" fmla="*/ 83 w 83"/>
                <a:gd name="T49" fmla="*/ 91 h 93"/>
                <a:gd name="T50" fmla="*/ 67 w 83"/>
                <a:gd name="T51" fmla="*/ 91 h 93"/>
                <a:gd name="T52" fmla="*/ 55 w 83"/>
                <a:gd name="T53" fmla="*/ 79 h 93"/>
                <a:gd name="T54" fmla="*/ 44 w 83"/>
                <a:gd name="T55" fmla="*/ 89 h 93"/>
                <a:gd name="T56" fmla="*/ 29 w 83"/>
                <a:gd name="T57" fmla="*/ 93 h 93"/>
                <a:gd name="T58" fmla="*/ 17 w 83"/>
                <a:gd name="T59" fmla="*/ 91 h 93"/>
                <a:gd name="T60" fmla="*/ 8 w 83"/>
                <a:gd name="T61" fmla="*/ 86 h 93"/>
                <a:gd name="T62" fmla="*/ 2 w 83"/>
                <a:gd name="T63" fmla="*/ 78 h 93"/>
                <a:gd name="T64" fmla="*/ 0 w 83"/>
                <a:gd name="T65" fmla="*/ 68 h 93"/>
                <a:gd name="T66" fmla="*/ 1 w 83"/>
                <a:gd name="T67" fmla="*/ 59 h 93"/>
                <a:gd name="T68" fmla="*/ 6 w 83"/>
                <a:gd name="T69" fmla="*/ 51 h 93"/>
                <a:gd name="T70" fmla="*/ 12 w 83"/>
                <a:gd name="T71" fmla="*/ 46 h 93"/>
                <a:gd name="T72" fmla="*/ 20 w 83"/>
                <a:gd name="T73" fmla="*/ 42 h 93"/>
                <a:gd name="T74" fmla="*/ 12 w 83"/>
                <a:gd name="T75" fmla="*/ 32 h 93"/>
                <a:gd name="T76" fmla="*/ 9 w 83"/>
                <a:gd name="T77" fmla="*/ 21 h 93"/>
                <a:gd name="T78" fmla="*/ 11 w 83"/>
                <a:gd name="T79" fmla="*/ 12 h 93"/>
                <a:gd name="T80" fmla="*/ 17 w 83"/>
                <a:gd name="T81" fmla="*/ 5 h 93"/>
                <a:gd name="T82" fmla="*/ 24 w 83"/>
                <a:gd name="T83" fmla="*/ 1 h 93"/>
                <a:gd name="T84" fmla="*/ 33 w 83"/>
                <a:gd name="T85" fmla="*/ 0 h 93"/>
                <a:gd name="T86" fmla="*/ 42 w 83"/>
                <a:gd name="T87" fmla="*/ 1 h 93"/>
                <a:gd name="T88" fmla="*/ 49 w 83"/>
                <a:gd name="T89" fmla="*/ 5 h 93"/>
                <a:gd name="T90" fmla="*/ 54 w 83"/>
                <a:gd name="T91" fmla="*/ 12 h 93"/>
                <a:gd name="T92" fmla="*/ 56 w 83"/>
                <a:gd name="T93" fmla="*/ 21 h 93"/>
                <a:gd name="T94" fmla="*/ 55 w 83"/>
                <a:gd name="T95" fmla="*/ 29 h 93"/>
                <a:gd name="T96" fmla="*/ 50 w 83"/>
                <a:gd name="T97" fmla="*/ 35 h 93"/>
                <a:gd name="T98" fmla="*/ 44 w 83"/>
                <a:gd name="T99" fmla="*/ 40 h 93"/>
                <a:gd name="T100" fmla="*/ 37 w 83"/>
                <a:gd name="T101" fmla="*/ 44 h 93"/>
                <a:gd name="T102" fmla="*/ 55 w 83"/>
                <a:gd name="T103" fmla="*/ 62 h 93"/>
                <a:gd name="T104" fmla="*/ 66 w 83"/>
                <a:gd name="T105" fmla="*/ 44 h 93"/>
                <a:gd name="T106" fmla="*/ 80 w 83"/>
                <a:gd name="T107" fmla="*/ 44 h 93"/>
                <a:gd name="T108" fmla="*/ 63 w 83"/>
                <a:gd name="T109" fmla="*/ 7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" h="93">
                  <a:moveTo>
                    <a:pt x="45" y="21"/>
                  </a:moveTo>
                  <a:cubicBezTo>
                    <a:pt x="45" y="18"/>
                    <a:pt x="44" y="15"/>
                    <a:pt x="42" y="13"/>
                  </a:cubicBezTo>
                  <a:cubicBezTo>
                    <a:pt x="39" y="11"/>
                    <a:pt x="37" y="10"/>
                    <a:pt x="33" y="10"/>
                  </a:cubicBezTo>
                  <a:cubicBezTo>
                    <a:pt x="30" y="10"/>
                    <a:pt x="27" y="11"/>
                    <a:pt x="25" y="13"/>
                  </a:cubicBezTo>
                  <a:cubicBezTo>
                    <a:pt x="23" y="15"/>
                    <a:pt x="21" y="18"/>
                    <a:pt x="21" y="22"/>
                  </a:cubicBezTo>
                  <a:cubicBezTo>
                    <a:pt x="21" y="23"/>
                    <a:pt x="22" y="25"/>
                    <a:pt x="22" y="26"/>
                  </a:cubicBezTo>
                  <a:cubicBezTo>
                    <a:pt x="23" y="27"/>
                    <a:pt x="24" y="29"/>
                    <a:pt x="24" y="30"/>
                  </a:cubicBezTo>
                  <a:cubicBezTo>
                    <a:pt x="25" y="32"/>
                    <a:pt x="26" y="33"/>
                    <a:pt x="27" y="34"/>
                  </a:cubicBezTo>
                  <a:cubicBezTo>
                    <a:pt x="28" y="35"/>
                    <a:pt x="29" y="36"/>
                    <a:pt x="30" y="37"/>
                  </a:cubicBezTo>
                  <a:cubicBezTo>
                    <a:pt x="32" y="36"/>
                    <a:pt x="34" y="35"/>
                    <a:pt x="36" y="34"/>
                  </a:cubicBezTo>
                  <a:cubicBezTo>
                    <a:pt x="37" y="33"/>
                    <a:pt x="39" y="32"/>
                    <a:pt x="40" y="31"/>
                  </a:cubicBezTo>
                  <a:cubicBezTo>
                    <a:pt x="42" y="30"/>
                    <a:pt x="43" y="28"/>
                    <a:pt x="43" y="26"/>
                  </a:cubicBezTo>
                  <a:cubicBezTo>
                    <a:pt x="44" y="25"/>
                    <a:pt x="45" y="23"/>
                    <a:pt x="45" y="21"/>
                  </a:cubicBezTo>
                  <a:close/>
                  <a:moveTo>
                    <a:pt x="26" y="50"/>
                  </a:moveTo>
                  <a:cubicBezTo>
                    <a:pt x="22" y="51"/>
                    <a:pt x="19" y="54"/>
                    <a:pt x="16" y="56"/>
                  </a:cubicBezTo>
                  <a:cubicBezTo>
                    <a:pt x="13" y="59"/>
                    <a:pt x="12" y="63"/>
                    <a:pt x="12" y="67"/>
                  </a:cubicBezTo>
                  <a:cubicBezTo>
                    <a:pt x="12" y="70"/>
                    <a:pt x="13" y="72"/>
                    <a:pt x="14" y="74"/>
                  </a:cubicBezTo>
                  <a:cubicBezTo>
                    <a:pt x="14" y="76"/>
                    <a:pt x="16" y="77"/>
                    <a:pt x="17" y="79"/>
                  </a:cubicBezTo>
                  <a:cubicBezTo>
                    <a:pt x="19" y="80"/>
                    <a:pt x="21" y="81"/>
                    <a:pt x="23" y="82"/>
                  </a:cubicBezTo>
                  <a:cubicBezTo>
                    <a:pt x="25" y="82"/>
                    <a:pt x="27" y="83"/>
                    <a:pt x="29" y="83"/>
                  </a:cubicBezTo>
                  <a:cubicBezTo>
                    <a:pt x="33" y="83"/>
                    <a:pt x="37" y="82"/>
                    <a:pt x="40" y="80"/>
                  </a:cubicBezTo>
                  <a:cubicBezTo>
                    <a:pt x="42" y="78"/>
                    <a:pt x="45" y="75"/>
                    <a:pt x="48" y="72"/>
                  </a:cubicBezTo>
                  <a:cubicBezTo>
                    <a:pt x="26" y="50"/>
                    <a:pt x="26" y="50"/>
                    <a:pt x="26" y="50"/>
                  </a:cubicBezTo>
                  <a:close/>
                  <a:moveTo>
                    <a:pt x="63" y="70"/>
                  </a:moveTo>
                  <a:cubicBezTo>
                    <a:pt x="83" y="91"/>
                    <a:pt x="83" y="91"/>
                    <a:pt x="83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2" y="84"/>
                    <a:pt x="48" y="87"/>
                    <a:pt x="44" y="89"/>
                  </a:cubicBezTo>
                  <a:cubicBezTo>
                    <a:pt x="40" y="92"/>
                    <a:pt x="35" y="93"/>
                    <a:pt x="29" y="93"/>
                  </a:cubicBezTo>
                  <a:cubicBezTo>
                    <a:pt x="25" y="93"/>
                    <a:pt x="21" y="92"/>
                    <a:pt x="17" y="91"/>
                  </a:cubicBezTo>
                  <a:cubicBezTo>
                    <a:pt x="14" y="90"/>
                    <a:pt x="11" y="88"/>
                    <a:pt x="8" y="86"/>
                  </a:cubicBezTo>
                  <a:cubicBezTo>
                    <a:pt x="6" y="84"/>
                    <a:pt x="3" y="81"/>
                    <a:pt x="2" y="78"/>
                  </a:cubicBezTo>
                  <a:cubicBezTo>
                    <a:pt x="0" y="75"/>
                    <a:pt x="0" y="72"/>
                    <a:pt x="0" y="68"/>
                  </a:cubicBezTo>
                  <a:cubicBezTo>
                    <a:pt x="0" y="64"/>
                    <a:pt x="0" y="61"/>
                    <a:pt x="1" y="59"/>
                  </a:cubicBezTo>
                  <a:cubicBezTo>
                    <a:pt x="2" y="56"/>
                    <a:pt x="4" y="54"/>
                    <a:pt x="6" y="51"/>
                  </a:cubicBezTo>
                  <a:cubicBezTo>
                    <a:pt x="8" y="49"/>
                    <a:pt x="10" y="48"/>
                    <a:pt x="12" y="46"/>
                  </a:cubicBezTo>
                  <a:cubicBezTo>
                    <a:pt x="15" y="44"/>
                    <a:pt x="17" y="43"/>
                    <a:pt x="20" y="42"/>
                  </a:cubicBezTo>
                  <a:cubicBezTo>
                    <a:pt x="17" y="39"/>
                    <a:pt x="14" y="36"/>
                    <a:pt x="12" y="32"/>
                  </a:cubicBezTo>
                  <a:cubicBezTo>
                    <a:pt x="10" y="29"/>
                    <a:pt x="9" y="25"/>
                    <a:pt x="9" y="21"/>
                  </a:cubicBezTo>
                  <a:cubicBezTo>
                    <a:pt x="9" y="18"/>
                    <a:pt x="10" y="15"/>
                    <a:pt x="11" y="12"/>
                  </a:cubicBezTo>
                  <a:cubicBezTo>
                    <a:pt x="13" y="9"/>
                    <a:pt x="14" y="7"/>
                    <a:pt x="17" y="5"/>
                  </a:cubicBezTo>
                  <a:cubicBezTo>
                    <a:pt x="19" y="4"/>
                    <a:pt x="21" y="2"/>
                    <a:pt x="24" y="1"/>
                  </a:cubicBezTo>
                  <a:cubicBezTo>
                    <a:pt x="27" y="0"/>
                    <a:pt x="30" y="0"/>
                    <a:pt x="33" y="0"/>
                  </a:cubicBezTo>
                  <a:cubicBezTo>
                    <a:pt x="36" y="0"/>
                    <a:pt x="39" y="0"/>
                    <a:pt x="42" y="1"/>
                  </a:cubicBezTo>
                  <a:cubicBezTo>
                    <a:pt x="45" y="2"/>
                    <a:pt x="47" y="4"/>
                    <a:pt x="49" y="5"/>
                  </a:cubicBezTo>
                  <a:cubicBezTo>
                    <a:pt x="51" y="7"/>
                    <a:pt x="53" y="9"/>
                    <a:pt x="54" y="12"/>
                  </a:cubicBezTo>
                  <a:cubicBezTo>
                    <a:pt x="55" y="14"/>
                    <a:pt x="56" y="17"/>
                    <a:pt x="56" y="21"/>
                  </a:cubicBezTo>
                  <a:cubicBezTo>
                    <a:pt x="56" y="24"/>
                    <a:pt x="56" y="26"/>
                    <a:pt x="55" y="29"/>
                  </a:cubicBezTo>
                  <a:cubicBezTo>
                    <a:pt x="53" y="31"/>
                    <a:pt x="52" y="33"/>
                    <a:pt x="50" y="35"/>
                  </a:cubicBezTo>
                  <a:cubicBezTo>
                    <a:pt x="49" y="37"/>
                    <a:pt x="47" y="39"/>
                    <a:pt x="44" y="40"/>
                  </a:cubicBezTo>
                  <a:cubicBezTo>
                    <a:pt x="42" y="42"/>
                    <a:pt x="40" y="43"/>
                    <a:pt x="37" y="44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63" y="70"/>
                    <a:pt x="63" y="70"/>
                    <a:pt x="63" y="7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 noEditPoints="1"/>
            </p:cNvSpPr>
            <p:nvPr userDrawn="1"/>
          </p:nvSpPr>
          <p:spPr bwMode="auto">
            <a:xfrm>
              <a:off x="9447213" y="-741363"/>
              <a:ext cx="371475" cy="342900"/>
            </a:xfrm>
            <a:custGeom>
              <a:avLst/>
              <a:gdLst>
                <a:gd name="T0" fmla="*/ 14 w 99"/>
                <a:gd name="T1" fmla="*/ 46 h 91"/>
                <a:gd name="T2" fmla="*/ 16 w 99"/>
                <a:gd name="T3" fmla="*/ 59 h 91"/>
                <a:gd name="T4" fmla="*/ 23 w 99"/>
                <a:gd name="T5" fmla="*/ 70 h 91"/>
                <a:gd name="T6" fmla="*/ 33 w 99"/>
                <a:gd name="T7" fmla="*/ 77 h 91"/>
                <a:gd name="T8" fmla="*/ 46 w 99"/>
                <a:gd name="T9" fmla="*/ 80 h 91"/>
                <a:gd name="T10" fmla="*/ 60 w 99"/>
                <a:gd name="T11" fmla="*/ 77 h 91"/>
                <a:gd name="T12" fmla="*/ 70 w 99"/>
                <a:gd name="T13" fmla="*/ 70 h 91"/>
                <a:gd name="T14" fmla="*/ 77 w 99"/>
                <a:gd name="T15" fmla="*/ 59 h 91"/>
                <a:gd name="T16" fmla="*/ 79 w 99"/>
                <a:gd name="T17" fmla="*/ 46 h 91"/>
                <a:gd name="T18" fmla="*/ 77 w 99"/>
                <a:gd name="T19" fmla="*/ 32 h 91"/>
                <a:gd name="T20" fmla="*/ 70 w 99"/>
                <a:gd name="T21" fmla="*/ 21 h 91"/>
                <a:gd name="T22" fmla="*/ 60 w 99"/>
                <a:gd name="T23" fmla="*/ 14 h 91"/>
                <a:gd name="T24" fmla="*/ 47 w 99"/>
                <a:gd name="T25" fmla="*/ 11 h 91"/>
                <a:gd name="T26" fmla="*/ 33 w 99"/>
                <a:gd name="T27" fmla="*/ 14 h 91"/>
                <a:gd name="T28" fmla="*/ 23 w 99"/>
                <a:gd name="T29" fmla="*/ 21 h 91"/>
                <a:gd name="T30" fmla="*/ 16 w 99"/>
                <a:gd name="T31" fmla="*/ 32 h 91"/>
                <a:gd name="T32" fmla="*/ 14 w 99"/>
                <a:gd name="T33" fmla="*/ 46 h 91"/>
                <a:gd name="T34" fmla="*/ 99 w 99"/>
                <a:gd name="T35" fmla="*/ 91 h 91"/>
                <a:gd name="T36" fmla="*/ 46 w 99"/>
                <a:gd name="T37" fmla="*/ 91 h 91"/>
                <a:gd name="T38" fmla="*/ 28 w 99"/>
                <a:gd name="T39" fmla="*/ 88 h 91"/>
                <a:gd name="T40" fmla="*/ 13 w 99"/>
                <a:gd name="T41" fmla="*/ 79 h 91"/>
                <a:gd name="T42" fmla="*/ 4 w 99"/>
                <a:gd name="T43" fmla="*/ 64 h 91"/>
                <a:gd name="T44" fmla="*/ 0 w 99"/>
                <a:gd name="T45" fmla="*/ 46 h 91"/>
                <a:gd name="T46" fmla="*/ 4 w 99"/>
                <a:gd name="T47" fmla="*/ 27 h 91"/>
                <a:gd name="T48" fmla="*/ 13 w 99"/>
                <a:gd name="T49" fmla="*/ 13 h 91"/>
                <a:gd name="T50" fmla="*/ 28 w 99"/>
                <a:gd name="T51" fmla="*/ 3 h 91"/>
                <a:gd name="T52" fmla="*/ 47 w 99"/>
                <a:gd name="T53" fmla="*/ 0 h 91"/>
                <a:gd name="T54" fmla="*/ 65 w 99"/>
                <a:gd name="T55" fmla="*/ 3 h 91"/>
                <a:gd name="T56" fmla="*/ 79 w 99"/>
                <a:gd name="T57" fmla="*/ 13 h 91"/>
                <a:gd name="T58" fmla="*/ 89 w 99"/>
                <a:gd name="T59" fmla="*/ 27 h 91"/>
                <a:gd name="T60" fmla="*/ 92 w 99"/>
                <a:gd name="T61" fmla="*/ 46 h 91"/>
                <a:gd name="T62" fmla="*/ 87 w 99"/>
                <a:gd name="T63" fmla="*/ 66 h 91"/>
                <a:gd name="T64" fmla="*/ 74 w 99"/>
                <a:gd name="T65" fmla="*/ 80 h 91"/>
                <a:gd name="T66" fmla="*/ 74 w 99"/>
                <a:gd name="T67" fmla="*/ 81 h 91"/>
                <a:gd name="T68" fmla="*/ 99 w 99"/>
                <a:gd name="T69" fmla="*/ 81 h 91"/>
                <a:gd name="T70" fmla="*/ 99 w 99"/>
                <a:gd name="T7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91">
                  <a:moveTo>
                    <a:pt x="14" y="46"/>
                  </a:moveTo>
                  <a:cubicBezTo>
                    <a:pt x="14" y="50"/>
                    <a:pt x="14" y="55"/>
                    <a:pt x="16" y="59"/>
                  </a:cubicBezTo>
                  <a:cubicBezTo>
                    <a:pt x="18" y="63"/>
                    <a:pt x="20" y="67"/>
                    <a:pt x="23" y="70"/>
                  </a:cubicBezTo>
                  <a:cubicBezTo>
                    <a:pt x="25" y="73"/>
                    <a:pt x="29" y="76"/>
                    <a:pt x="33" y="77"/>
                  </a:cubicBezTo>
                  <a:cubicBezTo>
                    <a:pt x="37" y="79"/>
                    <a:pt x="41" y="80"/>
                    <a:pt x="46" y="80"/>
                  </a:cubicBezTo>
                  <a:cubicBezTo>
                    <a:pt x="51" y="80"/>
                    <a:pt x="56" y="79"/>
                    <a:pt x="60" y="77"/>
                  </a:cubicBezTo>
                  <a:cubicBezTo>
                    <a:pt x="64" y="76"/>
                    <a:pt x="67" y="73"/>
                    <a:pt x="70" y="70"/>
                  </a:cubicBezTo>
                  <a:cubicBezTo>
                    <a:pt x="73" y="67"/>
                    <a:pt x="75" y="63"/>
                    <a:pt x="77" y="59"/>
                  </a:cubicBezTo>
                  <a:cubicBezTo>
                    <a:pt x="78" y="55"/>
                    <a:pt x="79" y="50"/>
                    <a:pt x="79" y="46"/>
                  </a:cubicBezTo>
                  <a:cubicBezTo>
                    <a:pt x="79" y="41"/>
                    <a:pt x="78" y="36"/>
                    <a:pt x="77" y="32"/>
                  </a:cubicBezTo>
                  <a:cubicBezTo>
                    <a:pt x="75" y="28"/>
                    <a:pt x="73" y="24"/>
                    <a:pt x="70" y="21"/>
                  </a:cubicBezTo>
                  <a:cubicBezTo>
                    <a:pt x="68" y="18"/>
                    <a:pt x="64" y="16"/>
                    <a:pt x="60" y="14"/>
                  </a:cubicBezTo>
                  <a:cubicBezTo>
                    <a:pt x="56" y="12"/>
                    <a:pt x="52" y="11"/>
                    <a:pt x="47" y="11"/>
                  </a:cubicBezTo>
                  <a:cubicBezTo>
                    <a:pt x="42" y="11"/>
                    <a:pt x="37" y="12"/>
                    <a:pt x="33" y="14"/>
                  </a:cubicBezTo>
                  <a:cubicBezTo>
                    <a:pt x="29" y="16"/>
                    <a:pt x="26" y="18"/>
                    <a:pt x="23" y="21"/>
                  </a:cubicBezTo>
                  <a:cubicBezTo>
                    <a:pt x="20" y="24"/>
                    <a:pt x="18" y="28"/>
                    <a:pt x="16" y="32"/>
                  </a:cubicBezTo>
                  <a:cubicBezTo>
                    <a:pt x="14" y="36"/>
                    <a:pt x="14" y="41"/>
                    <a:pt x="14" y="46"/>
                  </a:cubicBezTo>
                  <a:close/>
                  <a:moveTo>
                    <a:pt x="99" y="91"/>
                  </a:moveTo>
                  <a:cubicBezTo>
                    <a:pt x="46" y="91"/>
                    <a:pt x="46" y="91"/>
                    <a:pt x="46" y="91"/>
                  </a:cubicBezTo>
                  <a:cubicBezTo>
                    <a:pt x="40" y="91"/>
                    <a:pt x="33" y="90"/>
                    <a:pt x="28" y="88"/>
                  </a:cubicBezTo>
                  <a:cubicBezTo>
                    <a:pt x="22" y="86"/>
                    <a:pt x="17" y="83"/>
                    <a:pt x="13" y="79"/>
                  </a:cubicBezTo>
                  <a:cubicBezTo>
                    <a:pt x="9" y="75"/>
                    <a:pt x="6" y="70"/>
                    <a:pt x="4" y="64"/>
                  </a:cubicBezTo>
                  <a:cubicBezTo>
                    <a:pt x="1" y="59"/>
                    <a:pt x="0" y="52"/>
                    <a:pt x="0" y="46"/>
                  </a:cubicBezTo>
                  <a:cubicBezTo>
                    <a:pt x="0" y="39"/>
                    <a:pt x="1" y="33"/>
                    <a:pt x="4" y="27"/>
                  </a:cubicBezTo>
                  <a:cubicBezTo>
                    <a:pt x="6" y="22"/>
                    <a:pt x="9" y="17"/>
                    <a:pt x="13" y="13"/>
                  </a:cubicBezTo>
                  <a:cubicBezTo>
                    <a:pt x="18" y="9"/>
                    <a:pt x="22" y="6"/>
                    <a:pt x="28" y="3"/>
                  </a:cubicBezTo>
                  <a:cubicBezTo>
                    <a:pt x="34" y="1"/>
                    <a:pt x="40" y="0"/>
                    <a:pt x="47" y="0"/>
                  </a:cubicBezTo>
                  <a:cubicBezTo>
                    <a:pt x="53" y="0"/>
                    <a:pt x="59" y="1"/>
                    <a:pt x="65" y="3"/>
                  </a:cubicBezTo>
                  <a:cubicBezTo>
                    <a:pt x="70" y="6"/>
                    <a:pt x="75" y="9"/>
                    <a:pt x="79" y="13"/>
                  </a:cubicBezTo>
                  <a:cubicBezTo>
                    <a:pt x="84" y="17"/>
                    <a:pt x="87" y="22"/>
                    <a:pt x="89" y="27"/>
                  </a:cubicBezTo>
                  <a:cubicBezTo>
                    <a:pt x="91" y="33"/>
                    <a:pt x="92" y="39"/>
                    <a:pt x="92" y="46"/>
                  </a:cubicBezTo>
                  <a:cubicBezTo>
                    <a:pt x="92" y="53"/>
                    <a:pt x="91" y="60"/>
                    <a:pt x="87" y="66"/>
                  </a:cubicBezTo>
                  <a:cubicBezTo>
                    <a:pt x="84" y="72"/>
                    <a:pt x="80" y="77"/>
                    <a:pt x="74" y="80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99" y="81"/>
                    <a:pt x="99" y="81"/>
                    <a:pt x="99" y="81"/>
                  </a:cubicBezTo>
                  <a:cubicBezTo>
                    <a:pt x="99" y="91"/>
                    <a:pt x="99" y="91"/>
                    <a:pt x="99" y="9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9848851" y="-620713"/>
              <a:ext cx="203200" cy="230188"/>
            </a:xfrm>
            <a:custGeom>
              <a:avLst/>
              <a:gdLst>
                <a:gd name="T0" fmla="*/ 42 w 54"/>
                <a:gd name="T1" fmla="*/ 59 h 61"/>
                <a:gd name="T2" fmla="*/ 42 w 54"/>
                <a:gd name="T3" fmla="*/ 54 h 61"/>
                <a:gd name="T4" fmla="*/ 42 w 54"/>
                <a:gd name="T5" fmla="*/ 49 h 61"/>
                <a:gd name="T6" fmla="*/ 42 w 54"/>
                <a:gd name="T7" fmla="*/ 49 h 61"/>
                <a:gd name="T8" fmla="*/ 34 w 54"/>
                <a:gd name="T9" fmla="*/ 57 h 61"/>
                <a:gd name="T10" fmla="*/ 22 w 54"/>
                <a:gd name="T11" fmla="*/ 61 h 61"/>
                <a:gd name="T12" fmla="*/ 12 w 54"/>
                <a:gd name="T13" fmla="*/ 59 h 61"/>
                <a:gd name="T14" fmla="*/ 5 w 54"/>
                <a:gd name="T15" fmla="*/ 54 h 61"/>
                <a:gd name="T16" fmla="*/ 1 w 54"/>
                <a:gd name="T17" fmla="*/ 46 h 61"/>
                <a:gd name="T18" fmla="*/ 0 w 54"/>
                <a:gd name="T19" fmla="*/ 37 h 61"/>
                <a:gd name="T20" fmla="*/ 0 w 54"/>
                <a:gd name="T21" fmla="*/ 0 h 61"/>
                <a:gd name="T22" fmla="*/ 12 w 54"/>
                <a:gd name="T23" fmla="*/ 0 h 61"/>
                <a:gd name="T24" fmla="*/ 12 w 54"/>
                <a:gd name="T25" fmla="*/ 32 h 61"/>
                <a:gd name="T26" fmla="*/ 12 w 54"/>
                <a:gd name="T27" fmla="*/ 39 h 61"/>
                <a:gd name="T28" fmla="*/ 14 w 54"/>
                <a:gd name="T29" fmla="*/ 45 h 61"/>
                <a:gd name="T30" fmla="*/ 19 w 54"/>
                <a:gd name="T31" fmla="*/ 49 h 61"/>
                <a:gd name="T32" fmla="*/ 25 w 54"/>
                <a:gd name="T33" fmla="*/ 51 h 61"/>
                <a:gd name="T34" fmla="*/ 37 w 54"/>
                <a:gd name="T35" fmla="*/ 45 h 61"/>
                <a:gd name="T36" fmla="*/ 41 w 54"/>
                <a:gd name="T37" fmla="*/ 31 h 61"/>
                <a:gd name="T38" fmla="*/ 41 w 54"/>
                <a:gd name="T39" fmla="*/ 0 h 61"/>
                <a:gd name="T40" fmla="*/ 53 w 54"/>
                <a:gd name="T41" fmla="*/ 0 h 61"/>
                <a:gd name="T42" fmla="*/ 53 w 54"/>
                <a:gd name="T43" fmla="*/ 46 h 61"/>
                <a:gd name="T44" fmla="*/ 53 w 54"/>
                <a:gd name="T45" fmla="*/ 52 h 61"/>
                <a:gd name="T46" fmla="*/ 54 w 54"/>
                <a:gd name="T47" fmla="*/ 59 h 61"/>
                <a:gd name="T48" fmla="*/ 42 w 54"/>
                <a:gd name="T49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" h="61">
                  <a:moveTo>
                    <a:pt x="42" y="59"/>
                  </a:moveTo>
                  <a:cubicBezTo>
                    <a:pt x="42" y="58"/>
                    <a:pt x="42" y="56"/>
                    <a:pt x="42" y="54"/>
                  </a:cubicBezTo>
                  <a:cubicBezTo>
                    <a:pt x="42" y="52"/>
                    <a:pt x="42" y="51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0" y="52"/>
                    <a:pt x="38" y="55"/>
                    <a:pt x="34" y="57"/>
                  </a:cubicBezTo>
                  <a:cubicBezTo>
                    <a:pt x="31" y="60"/>
                    <a:pt x="27" y="61"/>
                    <a:pt x="22" y="61"/>
                  </a:cubicBezTo>
                  <a:cubicBezTo>
                    <a:pt x="18" y="61"/>
                    <a:pt x="15" y="60"/>
                    <a:pt x="12" y="59"/>
                  </a:cubicBezTo>
                  <a:cubicBezTo>
                    <a:pt x="9" y="58"/>
                    <a:pt x="7" y="56"/>
                    <a:pt x="5" y="54"/>
                  </a:cubicBezTo>
                  <a:cubicBezTo>
                    <a:pt x="4" y="51"/>
                    <a:pt x="2" y="49"/>
                    <a:pt x="1" y="46"/>
                  </a:cubicBezTo>
                  <a:cubicBezTo>
                    <a:pt x="0" y="43"/>
                    <a:pt x="0" y="40"/>
                    <a:pt x="0" y="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5"/>
                    <a:pt x="12" y="37"/>
                    <a:pt x="12" y="39"/>
                  </a:cubicBezTo>
                  <a:cubicBezTo>
                    <a:pt x="13" y="42"/>
                    <a:pt x="13" y="44"/>
                    <a:pt x="14" y="45"/>
                  </a:cubicBezTo>
                  <a:cubicBezTo>
                    <a:pt x="15" y="47"/>
                    <a:pt x="17" y="48"/>
                    <a:pt x="19" y="49"/>
                  </a:cubicBezTo>
                  <a:cubicBezTo>
                    <a:pt x="20" y="50"/>
                    <a:pt x="23" y="51"/>
                    <a:pt x="25" y="51"/>
                  </a:cubicBezTo>
                  <a:cubicBezTo>
                    <a:pt x="30" y="51"/>
                    <a:pt x="34" y="49"/>
                    <a:pt x="37" y="45"/>
                  </a:cubicBezTo>
                  <a:cubicBezTo>
                    <a:pt x="40" y="42"/>
                    <a:pt x="41" y="37"/>
                    <a:pt x="41" y="3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3" y="48"/>
                    <a:pt x="53" y="50"/>
                    <a:pt x="53" y="52"/>
                  </a:cubicBezTo>
                  <a:cubicBezTo>
                    <a:pt x="53" y="55"/>
                    <a:pt x="53" y="57"/>
                    <a:pt x="54" y="59"/>
                  </a:cubicBezTo>
                  <a:cubicBezTo>
                    <a:pt x="42" y="59"/>
                    <a:pt x="42" y="59"/>
                    <a:pt x="42" y="5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 noEditPoints="1"/>
            </p:cNvSpPr>
            <p:nvPr userDrawn="1"/>
          </p:nvSpPr>
          <p:spPr bwMode="auto">
            <a:xfrm>
              <a:off x="10115551" y="-733425"/>
              <a:ext cx="60325" cy="334963"/>
            </a:xfrm>
            <a:custGeom>
              <a:avLst/>
              <a:gdLst>
                <a:gd name="T0" fmla="*/ 14 w 16"/>
                <a:gd name="T1" fmla="*/ 89 h 89"/>
                <a:gd name="T2" fmla="*/ 2 w 16"/>
                <a:gd name="T3" fmla="*/ 89 h 89"/>
                <a:gd name="T4" fmla="*/ 2 w 16"/>
                <a:gd name="T5" fmla="*/ 30 h 89"/>
                <a:gd name="T6" fmla="*/ 14 w 16"/>
                <a:gd name="T7" fmla="*/ 30 h 89"/>
                <a:gd name="T8" fmla="*/ 14 w 16"/>
                <a:gd name="T9" fmla="*/ 89 h 89"/>
                <a:gd name="T10" fmla="*/ 16 w 16"/>
                <a:gd name="T11" fmla="*/ 8 h 89"/>
                <a:gd name="T12" fmla="*/ 13 w 16"/>
                <a:gd name="T13" fmla="*/ 14 h 89"/>
                <a:gd name="T14" fmla="*/ 8 w 16"/>
                <a:gd name="T15" fmla="*/ 16 h 89"/>
                <a:gd name="T16" fmla="*/ 2 w 16"/>
                <a:gd name="T17" fmla="*/ 13 h 89"/>
                <a:gd name="T18" fmla="*/ 0 w 16"/>
                <a:gd name="T19" fmla="*/ 8 h 89"/>
                <a:gd name="T20" fmla="*/ 2 w 16"/>
                <a:gd name="T21" fmla="*/ 3 h 89"/>
                <a:gd name="T22" fmla="*/ 8 w 16"/>
                <a:gd name="T23" fmla="*/ 0 h 89"/>
                <a:gd name="T24" fmla="*/ 13 w 16"/>
                <a:gd name="T25" fmla="*/ 3 h 89"/>
                <a:gd name="T26" fmla="*/ 16 w 16"/>
                <a:gd name="T27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89">
                  <a:moveTo>
                    <a:pt x="14" y="89"/>
                  </a:moveTo>
                  <a:cubicBezTo>
                    <a:pt x="2" y="89"/>
                    <a:pt x="2" y="89"/>
                    <a:pt x="2" y="8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89"/>
                    <a:pt x="14" y="89"/>
                    <a:pt x="14" y="89"/>
                  </a:cubicBezTo>
                  <a:close/>
                  <a:moveTo>
                    <a:pt x="16" y="8"/>
                  </a:moveTo>
                  <a:cubicBezTo>
                    <a:pt x="16" y="10"/>
                    <a:pt x="15" y="12"/>
                    <a:pt x="13" y="14"/>
                  </a:cubicBezTo>
                  <a:cubicBezTo>
                    <a:pt x="12" y="15"/>
                    <a:pt x="10" y="16"/>
                    <a:pt x="8" y="16"/>
                  </a:cubicBezTo>
                  <a:cubicBezTo>
                    <a:pt x="6" y="16"/>
                    <a:pt x="4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3" y="3"/>
                  </a:cubicBezTo>
                  <a:cubicBezTo>
                    <a:pt x="15" y="4"/>
                    <a:pt x="16" y="6"/>
                    <a:pt x="16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10239376" y="-627063"/>
              <a:ext cx="203200" cy="228600"/>
            </a:xfrm>
            <a:custGeom>
              <a:avLst/>
              <a:gdLst>
                <a:gd name="T0" fmla="*/ 12 w 54"/>
                <a:gd name="T1" fmla="*/ 2 h 61"/>
                <a:gd name="T2" fmla="*/ 12 w 54"/>
                <a:gd name="T3" fmla="*/ 7 h 61"/>
                <a:gd name="T4" fmla="*/ 12 w 54"/>
                <a:gd name="T5" fmla="*/ 11 h 61"/>
                <a:gd name="T6" fmla="*/ 12 w 54"/>
                <a:gd name="T7" fmla="*/ 11 h 61"/>
                <a:gd name="T8" fmla="*/ 16 w 54"/>
                <a:gd name="T9" fmla="*/ 7 h 61"/>
                <a:gd name="T10" fmla="*/ 20 w 54"/>
                <a:gd name="T11" fmla="*/ 3 h 61"/>
                <a:gd name="T12" fmla="*/ 26 w 54"/>
                <a:gd name="T13" fmla="*/ 1 h 61"/>
                <a:gd name="T14" fmla="*/ 32 w 54"/>
                <a:gd name="T15" fmla="*/ 0 h 61"/>
                <a:gd name="T16" fmla="*/ 42 w 54"/>
                <a:gd name="T17" fmla="*/ 2 h 61"/>
                <a:gd name="T18" fmla="*/ 49 w 54"/>
                <a:gd name="T19" fmla="*/ 7 h 61"/>
                <a:gd name="T20" fmla="*/ 53 w 54"/>
                <a:gd name="T21" fmla="*/ 15 h 61"/>
                <a:gd name="T22" fmla="*/ 54 w 54"/>
                <a:gd name="T23" fmla="*/ 24 h 61"/>
                <a:gd name="T24" fmla="*/ 54 w 54"/>
                <a:gd name="T25" fmla="*/ 61 h 61"/>
                <a:gd name="T26" fmla="*/ 42 w 54"/>
                <a:gd name="T27" fmla="*/ 61 h 61"/>
                <a:gd name="T28" fmla="*/ 42 w 54"/>
                <a:gd name="T29" fmla="*/ 28 h 61"/>
                <a:gd name="T30" fmla="*/ 42 w 54"/>
                <a:gd name="T31" fmla="*/ 21 h 61"/>
                <a:gd name="T32" fmla="*/ 40 w 54"/>
                <a:gd name="T33" fmla="*/ 15 h 61"/>
                <a:gd name="T34" fmla="*/ 35 w 54"/>
                <a:gd name="T35" fmla="*/ 11 h 61"/>
                <a:gd name="T36" fmla="*/ 29 w 54"/>
                <a:gd name="T37" fmla="*/ 10 h 61"/>
                <a:gd name="T38" fmla="*/ 17 w 54"/>
                <a:gd name="T39" fmla="*/ 15 h 61"/>
                <a:gd name="T40" fmla="*/ 13 w 54"/>
                <a:gd name="T41" fmla="*/ 29 h 61"/>
                <a:gd name="T42" fmla="*/ 13 w 54"/>
                <a:gd name="T43" fmla="*/ 61 h 61"/>
                <a:gd name="T44" fmla="*/ 1 w 54"/>
                <a:gd name="T45" fmla="*/ 61 h 61"/>
                <a:gd name="T46" fmla="*/ 1 w 54"/>
                <a:gd name="T47" fmla="*/ 14 h 61"/>
                <a:gd name="T48" fmla="*/ 1 w 54"/>
                <a:gd name="T49" fmla="*/ 8 h 61"/>
                <a:gd name="T50" fmla="*/ 0 w 54"/>
                <a:gd name="T51" fmla="*/ 2 h 61"/>
                <a:gd name="T52" fmla="*/ 12 w 54"/>
                <a:gd name="T53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61">
                  <a:moveTo>
                    <a:pt x="12" y="2"/>
                  </a:moveTo>
                  <a:cubicBezTo>
                    <a:pt x="12" y="3"/>
                    <a:pt x="12" y="5"/>
                    <a:pt x="12" y="7"/>
                  </a:cubicBezTo>
                  <a:cubicBezTo>
                    <a:pt x="12" y="9"/>
                    <a:pt x="12" y="10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0"/>
                    <a:pt x="14" y="8"/>
                    <a:pt x="16" y="7"/>
                  </a:cubicBezTo>
                  <a:cubicBezTo>
                    <a:pt x="17" y="6"/>
                    <a:pt x="18" y="4"/>
                    <a:pt x="20" y="3"/>
                  </a:cubicBezTo>
                  <a:cubicBezTo>
                    <a:pt x="22" y="2"/>
                    <a:pt x="24" y="1"/>
                    <a:pt x="26" y="1"/>
                  </a:cubicBezTo>
                  <a:cubicBezTo>
                    <a:pt x="28" y="0"/>
                    <a:pt x="30" y="0"/>
                    <a:pt x="32" y="0"/>
                  </a:cubicBezTo>
                  <a:cubicBezTo>
                    <a:pt x="36" y="0"/>
                    <a:pt x="39" y="1"/>
                    <a:pt x="42" y="2"/>
                  </a:cubicBezTo>
                  <a:cubicBezTo>
                    <a:pt x="44" y="3"/>
                    <a:pt x="47" y="5"/>
                    <a:pt x="49" y="7"/>
                  </a:cubicBezTo>
                  <a:cubicBezTo>
                    <a:pt x="50" y="9"/>
                    <a:pt x="52" y="12"/>
                    <a:pt x="53" y="15"/>
                  </a:cubicBezTo>
                  <a:cubicBezTo>
                    <a:pt x="54" y="18"/>
                    <a:pt x="54" y="21"/>
                    <a:pt x="54" y="2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6"/>
                    <a:pt x="42" y="23"/>
                    <a:pt x="42" y="21"/>
                  </a:cubicBezTo>
                  <a:cubicBezTo>
                    <a:pt x="41" y="19"/>
                    <a:pt x="41" y="17"/>
                    <a:pt x="40" y="15"/>
                  </a:cubicBezTo>
                  <a:cubicBezTo>
                    <a:pt x="39" y="14"/>
                    <a:pt x="37" y="12"/>
                    <a:pt x="35" y="11"/>
                  </a:cubicBezTo>
                  <a:cubicBezTo>
                    <a:pt x="34" y="10"/>
                    <a:pt x="31" y="10"/>
                    <a:pt x="29" y="10"/>
                  </a:cubicBezTo>
                  <a:cubicBezTo>
                    <a:pt x="24" y="10"/>
                    <a:pt x="20" y="12"/>
                    <a:pt x="17" y="15"/>
                  </a:cubicBezTo>
                  <a:cubicBezTo>
                    <a:pt x="14" y="19"/>
                    <a:pt x="13" y="24"/>
                    <a:pt x="13" y="2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3"/>
                    <a:pt x="1" y="11"/>
                    <a:pt x="1" y="8"/>
                  </a:cubicBezTo>
                  <a:cubicBezTo>
                    <a:pt x="1" y="6"/>
                    <a:pt x="1" y="4"/>
                    <a:pt x="0" y="2"/>
                  </a:cubicBezTo>
                  <a:cubicBezTo>
                    <a:pt x="12" y="2"/>
                    <a:pt x="12" y="2"/>
                    <a:pt x="12" y="2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10480676" y="-684213"/>
              <a:ext cx="146050" cy="290513"/>
            </a:xfrm>
            <a:custGeom>
              <a:avLst/>
              <a:gdLst>
                <a:gd name="T0" fmla="*/ 39 w 39"/>
                <a:gd name="T1" fmla="*/ 26 h 77"/>
                <a:gd name="T2" fmla="*/ 23 w 39"/>
                <a:gd name="T3" fmla="*/ 26 h 77"/>
                <a:gd name="T4" fmla="*/ 23 w 39"/>
                <a:gd name="T5" fmla="*/ 57 h 77"/>
                <a:gd name="T6" fmla="*/ 25 w 39"/>
                <a:gd name="T7" fmla="*/ 65 h 77"/>
                <a:gd name="T8" fmla="*/ 31 w 39"/>
                <a:gd name="T9" fmla="*/ 67 h 77"/>
                <a:gd name="T10" fmla="*/ 35 w 39"/>
                <a:gd name="T11" fmla="*/ 67 h 77"/>
                <a:gd name="T12" fmla="*/ 38 w 39"/>
                <a:gd name="T13" fmla="*/ 66 h 77"/>
                <a:gd name="T14" fmla="*/ 39 w 39"/>
                <a:gd name="T15" fmla="*/ 75 h 77"/>
                <a:gd name="T16" fmla="*/ 34 w 39"/>
                <a:gd name="T17" fmla="*/ 77 h 77"/>
                <a:gd name="T18" fmla="*/ 29 w 39"/>
                <a:gd name="T19" fmla="*/ 77 h 77"/>
                <a:gd name="T20" fmla="*/ 16 w 39"/>
                <a:gd name="T21" fmla="*/ 72 h 77"/>
                <a:gd name="T22" fmla="*/ 11 w 39"/>
                <a:gd name="T23" fmla="*/ 59 h 77"/>
                <a:gd name="T24" fmla="*/ 11 w 39"/>
                <a:gd name="T25" fmla="*/ 26 h 77"/>
                <a:gd name="T26" fmla="*/ 0 w 39"/>
                <a:gd name="T27" fmla="*/ 26 h 77"/>
                <a:gd name="T28" fmla="*/ 0 w 39"/>
                <a:gd name="T29" fmla="*/ 17 h 77"/>
                <a:gd name="T30" fmla="*/ 11 w 39"/>
                <a:gd name="T31" fmla="*/ 17 h 77"/>
                <a:gd name="T32" fmla="*/ 11 w 39"/>
                <a:gd name="T33" fmla="*/ 0 h 77"/>
                <a:gd name="T34" fmla="*/ 23 w 39"/>
                <a:gd name="T35" fmla="*/ 0 h 77"/>
                <a:gd name="T36" fmla="*/ 23 w 39"/>
                <a:gd name="T37" fmla="*/ 17 h 77"/>
                <a:gd name="T38" fmla="*/ 39 w 39"/>
                <a:gd name="T39" fmla="*/ 17 h 77"/>
                <a:gd name="T40" fmla="*/ 39 w 39"/>
                <a:gd name="T4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77">
                  <a:moveTo>
                    <a:pt x="39" y="26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1"/>
                    <a:pt x="24" y="63"/>
                    <a:pt x="25" y="65"/>
                  </a:cubicBezTo>
                  <a:cubicBezTo>
                    <a:pt x="26" y="66"/>
                    <a:pt x="28" y="67"/>
                    <a:pt x="31" y="67"/>
                  </a:cubicBezTo>
                  <a:cubicBezTo>
                    <a:pt x="32" y="67"/>
                    <a:pt x="34" y="67"/>
                    <a:pt x="35" y="67"/>
                  </a:cubicBezTo>
                  <a:cubicBezTo>
                    <a:pt x="36" y="67"/>
                    <a:pt x="37" y="66"/>
                    <a:pt x="38" y="66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7" y="76"/>
                    <a:pt x="36" y="76"/>
                    <a:pt x="34" y="77"/>
                  </a:cubicBezTo>
                  <a:cubicBezTo>
                    <a:pt x="32" y="77"/>
                    <a:pt x="30" y="77"/>
                    <a:pt x="29" y="77"/>
                  </a:cubicBezTo>
                  <a:cubicBezTo>
                    <a:pt x="23" y="77"/>
                    <a:pt x="19" y="76"/>
                    <a:pt x="16" y="72"/>
                  </a:cubicBezTo>
                  <a:cubicBezTo>
                    <a:pt x="13" y="69"/>
                    <a:pt x="11" y="65"/>
                    <a:pt x="11" y="5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26"/>
                    <a:pt x="39" y="26"/>
                    <a:pt x="39" y="26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auto">
            <a:xfrm>
              <a:off x="10660063" y="-733425"/>
              <a:ext cx="60325" cy="334963"/>
            </a:xfrm>
            <a:custGeom>
              <a:avLst/>
              <a:gdLst>
                <a:gd name="T0" fmla="*/ 14 w 16"/>
                <a:gd name="T1" fmla="*/ 89 h 89"/>
                <a:gd name="T2" fmla="*/ 2 w 16"/>
                <a:gd name="T3" fmla="*/ 89 h 89"/>
                <a:gd name="T4" fmla="*/ 2 w 16"/>
                <a:gd name="T5" fmla="*/ 30 h 89"/>
                <a:gd name="T6" fmla="*/ 14 w 16"/>
                <a:gd name="T7" fmla="*/ 30 h 89"/>
                <a:gd name="T8" fmla="*/ 14 w 16"/>
                <a:gd name="T9" fmla="*/ 89 h 89"/>
                <a:gd name="T10" fmla="*/ 16 w 16"/>
                <a:gd name="T11" fmla="*/ 8 h 89"/>
                <a:gd name="T12" fmla="*/ 14 w 16"/>
                <a:gd name="T13" fmla="*/ 14 h 89"/>
                <a:gd name="T14" fmla="*/ 8 w 16"/>
                <a:gd name="T15" fmla="*/ 16 h 89"/>
                <a:gd name="T16" fmla="*/ 2 w 16"/>
                <a:gd name="T17" fmla="*/ 13 h 89"/>
                <a:gd name="T18" fmla="*/ 0 w 16"/>
                <a:gd name="T19" fmla="*/ 8 h 89"/>
                <a:gd name="T20" fmla="*/ 2 w 16"/>
                <a:gd name="T21" fmla="*/ 3 h 89"/>
                <a:gd name="T22" fmla="*/ 8 w 16"/>
                <a:gd name="T23" fmla="*/ 0 h 89"/>
                <a:gd name="T24" fmla="*/ 14 w 16"/>
                <a:gd name="T25" fmla="*/ 3 h 89"/>
                <a:gd name="T26" fmla="*/ 16 w 16"/>
                <a:gd name="T27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89">
                  <a:moveTo>
                    <a:pt x="14" y="89"/>
                  </a:moveTo>
                  <a:cubicBezTo>
                    <a:pt x="2" y="89"/>
                    <a:pt x="2" y="89"/>
                    <a:pt x="2" y="8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89"/>
                    <a:pt x="14" y="89"/>
                    <a:pt x="14" y="89"/>
                  </a:cubicBezTo>
                  <a:close/>
                  <a:moveTo>
                    <a:pt x="16" y="8"/>
                  </a:moveTo>
                  <a:cubicBezTo>
                    <a:pt x="16" y="10"/>
                    <a:pt x="15" y="12"/>
                    <a:pt x="14" y="14"/>
                  </a:cubicBezTo>
                  <a:cubicBezTo>
                    <a:pt x="12" y="15"/>
                    <a:pt x="10" y="16"/>
                    <a:pt x="8" y="16"/>
                  </a:cubicBezTo>
                  <a:cubicBezTo>
                    <a:pt x="6" y="16"/>
                    <a:pt x="4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4" y="3"/>
                  </a:cubicBezTo>
                  <a:cubicBezTo>
                    <a:pt x="15" y="4"/>
                    <a:pt x="16" y="6"/>
                    <a:pt x="16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10788651" y="-755650"/>
              <a:ext cx="44450" cy="357188"/>
            </a:xfrm>
            <a:custGeom>
              <a:avLst/>
              <a:gdLst>
                <a:gd name="T0" fmla="*/ 28 w 28"/>
                <a:gd name="T1" fmla="*/ 225 h 225"/>
                <a:gd name="T2" fmla="*/ 0 w 28"/>
                <a:gd name="T3" fmla="*/ 225 h 225"/>
                <a:gd name="T4" fmla="*/ 0 w 28"/>
                <a:gd name="T5" fmla="*/ 0 h 225"/>
                <a:gd name="T6" fmla="*/ 28 w 28"/>
                <a:gd name="T7" fmla="*/ 0 h 225"/>
                <a:gd name="T8" fmla="*/ 28 w 28"/>
                <a:gd name="T9" fmla="*/ 225 h 225"/>
                <a:gd name="T10" fmla="*/ 28 w 28"/>
                <a:gd name="T1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25">
                  <a:moveTo>
                    <a:pt x="28" y="225"/>
                  </a:moveTo>
                  <a:lnTo>
                    <a:pt x="0" y="22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25"/>
                  </a:lnTo>
                  <a:lnTo>
                    <a:pt x="28" y="225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 noEditPoints="1"/>
            </p:cNvSpPr>
            <p:nvPr userDrawn="1"/>
          </p:nvSpPr>
          <p:spPr bwMode="auto">
            <a:xfrm>
              <a:off x="10885488" y="-627063"/>
              <a:ext cx="222250" cy="236538"/>
            </a:xfrm>
            <a:custGeom>
              <a:avLst/>
              <a:gdLst>
                <a:gd name="T0" fmla="*/ 47 w 59"/>
                <a:gd name="T1" fmla="*/ 26 h 63"/>
                <a:gd name="T2" fmla="*/ 46 w 59"/>
                <a:gd name="T3" fmla="*/ 19 h 63"/>
                <a:gd name="T4" fmla="*/ 43 w 59"/>
                <a:gd name="T5" fmla="*/ 14 h 63"/>
                <a:gd name="T6" fmla="*/ 38 w 59"/>
                <a:gd name="T7" fmla="*/ 11 h 63"/>
                <a:gd name="T8" fmla="*/ 31 w 59"/>
                <a:gd name="T9" fmla="*/ 9 h 63"/>
                <a:gd name="T10" fmla="*/ 24 w 59"/>
                <a:gd name="T11" fmla="*/ 11 h 63"/>
                <a:gd name="T12" fmla="*/ 18 w 59"/>
                <a:gd name="T13" fmla="*/ 14 h 63"/>
                <a:gd name="T14" fmla="*/ 14 w 59"/>
                <a:gd name="T15" fmla="*/ 19 h 63"/>
                <a:gd name="T16" fmla="*/ 12 w 59"/>
                <a:gd name="T17" fmla="*/ 26 h 63"/>
                <a:gd name="T18" fmla="*/ 47 w 59"/>
                <a:gd name="T19" fmla="*/ 26 h 63"/>
                <a:gd name="T20" fmla="*/ 59 w 59"/>
                <a:gd name="T21" fmla="*/ 31 h 63"/>
                <a:gd name="T22" fmla="*/ 59 w 59"/>
                <a:gd name="T23" fmla="*/ 33 h 63"/>
                <a:gd name="T24" fmla="*/ 59 w 59"/>
                <a:gd name="T25" fmla="*/ 35 h 63"/>
                <a:gd name="T26" fmla="*/ 12 w 59"/>
                <a:gd name="T27" fmla="*/ 35 h 63"/>
                <a:gd name="T28" fmla="*/ 14 w 59"/>
                <a:gd name="T29" fmla="*/ 42 h 63"/>
                <a:gd name="T30" fmla="*/ 18 w 59"/>
                <a:gd name="T31" fmla="*/ 48 h 63"/>
                <a:gd name="T32" fmla="*/ 24 w 59"/>
                <a:gd name="T33" fmla="*/ 51 h 63"/>
                <a:gd name="T34" fmla="*/ 31 w 59"/>
                <a:gd name="T35" fmla="*/ 53 h 63"/>
                <a:gd name="T36" fmla="*/ 42 w 59"/>
                <a:gd name="T37" fmla="*/ 50 h 63"/>
                <a:gd name="T38" fmla="*/ 49 w 59"/>
                <a:gd name="T39" fmla="*/ 44 h 63"/>
                <a:gd name="T40" fmla="*/ 57 w 59"/>
                <a:gd name="T41" fmla="*/ 50 h 63"/>
                <a:gd name="T42" fmla="*/ 46 w 59"/>
                <a:gd name="T43" fmla="*/ 60 h 63"/>
                <a:gd name="T44" fmla="*/ 31 w 59"/>
                <a:gd name="T45" fmla="*/ 63 h 63"/>
                <a:gd name="T46" fmla="*/ 19 w 59"/>
                <a:gd name="T47" fmla="*/ 60 h 63"/>
                <a:gd name="T48" fmla="*/ 9 w 59"/>
                <a:gd name="T49" fmla="*/ 54 h 63"/>
                <a:gd name="T50" fmla="*/ 2 w 59"/>
                <a:gd name="T51" fmla="*/ 44 h 63"/>
                <a:gd name="T52" fmla="*/ 0 w 59"/>
                <a:gd name="T53" fmla="*/ 31 h 63"/>
                <a:gd name="T54" fmla="*/ 2 w 59"/>
                <a:gd name="T55" fmla="*/ 19 h 63"/>
                <a:gd name="T56" fmla="*/ 9 w 59"/>
                <a:gd name="T57" fmla="*/ 9 h 63"/>
                <a:gd name="T58" fmla="*/ 18 w 59"/>
                <a:gd name="T59" fmla="*/ 2 h 63"/>
                <a:gd name="T60" fmla="*/ 31 w 59"/>
                <a:gd name="T61" fmla="*/ 0 h 63"/>
                <a:gd name="T62" fmla="*/ 43 w 59"/>
                <a:gd name="T63" fmla="*/ 2 h 63"/>
                <a:gd name="T64" fmla="*/ 52 w 59"/>
                <a:gd name="T65" fmla="*/ 8 h 63"/>
                <a:gd name="T66" fmla="*/ 57 w 59"/>
                <a:gd name="T67" fmla="*/ 18 h 63"/>
                <a:gd name="T68" fmla="*/ 59 w 59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63">
                  <a:moveTo>
                    <a:pt x="47" y="26"/>
                  </a:moveTo>
                  <a:cubicBezTo>
                    <a:pt x="47" y="24"/>
                    <a:pt x="47" y="22"/>
                    <a:pt x="46" y="19"/>
                  </a:cubicBezTo>
                  <a:cubicBezTo>
                    <a:pt x="45" y="17"/>
                    <a:pt x="44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3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1" y="11"/>
                    <a:pt x="19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7" y="26"/>
                    <a:pt x="47" y="26"/>
                    <a:pt x="47" y="26"/>
                  </a:cubicBezTo>
                  <a:close/>
                  <a:moveTo>
                    <a:pt x="59" y="31"/>
                  </a:moveTo>
                  <a:cubicBezTo>
                    <a:pt x="59" y="32"/>
                    <a:pt x="59" y="32"/>
                    <a:pt x="59" y="33"/>
                  </a:cubicBezTo>
                  <a:cubicBezTo>
                    <a:pt x="59" y="34"/>
                    <a:pt x="59" y="34"/>
                    <a:pt x="59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1" y="53"/>
                  </a:cubicBezTo>
                  <a:cubicBezTo>
                    <a:pt x="35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1" y="62"/>
                    <a:pt x="37" y="63"/>
                    <a:pt x="31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2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1" y="6"/>
                    <a:pt x="15" y="4"/>
                    <a:pt x="18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7" y="18"/>
                  </a:cubicBezTo>
                  <a:cubicBezTo>
                    <a:pt x="59" y="22"/>
                    <a:pt x="59" y="26"/>
                    <a:pt x="59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11141076" y="-627063"/>
              <a:ext cx="180975" cy="236538"/>
            </a:xfrm>
            <a:custGeom>
              <a:avLst/>
              <a:gdLst>
                <a:gd name="T0" fmla="*/ 39 w 48"/>
                <a:gd name="T1" fmla="*/ 17 h 63"/>
                <a:gd name="T2" fmla="*/ 34 w 48"/>
                <a:gd name="T3" fmla="*/ 11 h 63"/>
                <a:gd name="T4" fmla="*/ 25 w 48"/>
                <a:gd name="T5" fmla="*/ 9 h 63"/>
                <a:gd name="T6" fmla="*/ 21 w 48"/>
                <a:gd name="T7" fmla="*/ 10 h 63"/>
                <a:gd name="T8" fmla="*/ 18 w 48"/>
                <a:gd name="T9" fmla="*/ 11 h 63"/>
                <a:gd name="T10" fmla="*/ 15 w 48"/>
                <a:gd name="T11" fmla="*/ 13 h 63"/>
                <a:gd name="T12" fmla="*/ 14 w 48"/>
                <a:gd name="T13" fmla="*/ 17 h 63"/>
                <a:gd name="T14" fmla="*/ 18 w 48"/>
                <a:gd name="T15" fmla="*/ 23 h 63"/>
                <a:gd name="T16" fmla="*/ 28 w 48"/>
                <a:gd name="T17" fmla="*/ 26 h 63"/>
                <a:gd name="T18" fmla="*/ 36 w 48"/>
                <a:gd name="T19" fmla="*/ 28 h 63"/>
                <a:gd name="T20" fmla="*/ 42 w 48"/>
                <a:gd name="T21" fmla="*/ 32 h 63"/>
                <a:gd name="T22" fmla="*/ 46 w 48"/>
                <a:gd name="T23" fmla="*/ 37 h 63"/>
                <a:gd name="T24" fmla="*/ 48 w 48"/>
                <a:gd name="T25" fmla="*/ 44 h 63"/>
                <a:gd name="T26" fmla="*/ 46 w 48"/>
                <a:gd name="T27" fmla="*/ 52 h 63"/>
                <a:gd name="T28" fmla="*/ 41 w 48"/>
                <a:gd name="T29" fmla="*/ 58 h 63"/>
                <a:gd name="T30" fmla="*/ 33 w 48"/>
                <a:gd name="T31" fmla="*/ 62 h 63"/>
                <a:gd name="T32" fmla="*/ 24 w 48"/>
                <a:gd name="T33" fmla="*/ 63 h 63"/>
                <a:gd name="T34" fmla="*/ 11 w 48"/>
                <a:gd name="T35" fmla="*/ 60 h 63"/>
                <a:gd name="T36" fmla="*/ 0 w 48"/>
                <a:gd name="T37" fmla="*/ 52 h 63"/>
                <a:gd name="T38" fmla="*/ 9 w 48"/>
                <a:gd name="T39" fmla="*/ 45 h 63"/>
                <a:gd name="T40" fmla="*/ 15 w 48"/>
                <a:gd name="T41" fmla="*/ 51 h 63"/>
                <a:gd name="T42" fmla="*/ 24 w 48"/>
                <a:gd name="T43" fmla="*/ 53 h 63"/>
                <a:gd name="T44" fmla="*/ 29 w 48"/>
                <a:gd name="T45" fmla="*/ 53 h 63"/>
                <a:gd name="T46" fmla="*/ 33 w 48"/>
                <a:gd name="T47" fmla="*/ 51 h 63"/>
                <a:gd name="T48" fmla="*/ 35 w 48"/>
                <a:gd name="T49" fmla="*/ 49 h 63"/>
                <a:gd name="T50" fmla="*/ 36 w 48"/>
                <a:gd name="T51" fmla="*/ 45 h 63"/>
                <a:gd name="T52" fmla="*/ 32 w 48"/>
                <a:gd name="T53" fmla="*/ 38 h 63"/>
                <a:gd name="T54" fmla="*/ 21 w 48"/>
                <a:gd name="T55" fmla="*/ 35 h 63"/>
                <a:gd name="T56" fmla="*/ 15 w 48"/>
                <a:gd name="T57" fmla="*/ 33 h 63"/>
                <a:gd name="T58" fmla="*/ 9 w 48"/>
                <a:gd name="T59" fmla="*/ 30 h 63"/>
                <a:gd name="T60" fmla="*/ 5 w 48"/>
                <a:gd name="T61" fmla="*/ 25 h 63"/>
                <a:gd name="T62" fmla="*/ 3 w 48"/>
                <a:gd name="T63" fmla="*/ 18 h 63"/>
                <a:gd name="T64" fmla="*/ 5 w 48"/>
                <a:gd name="T65" fmla="*/ 10 h 63"/>
                <a:gd name="T66" fmla="*/ 10 w 48"/>
                <a:gd name="T67" fmla="*/ 4 h 63"/>
                <a:gd name="T68" fmla="*/ 18 w 48"/>
                <a:gd name="T69" fmla="*/ 1 h 63"/>
                <a:gd name="T70" fmla="*/ 26 w 48"/>
                <a:gd name="T71" fmla="*/ 0 h 63"/>
                <a:gd name="T72" fmla="*/ 38 w 48"/>
                <a:gd name="T73" fmla="*/ 2 h 63"/>
                <a:gd name="T74" fmla="*/ 47 w 48"/>
                <a:gd name="T75" fmla="*/ 10 h 63"/>
                <a:gd name="T76" fmla="*/ 39 w 48"/>
                <a:gd name="T7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" h="63">
                  <a:moveTo>
                    <a:pt x="39" y="17"/>
                  </a:moveTo>
                  <a:cubicBezTo>
                    <a:pt x="38" y="14"/>
                    <a:pt x="36" y="13"/>
                    <a:pt x="34" y="11"/>
                  </a:cubicBezTo>
                  <a:cubicBezTo>
                    <a:pt x="31" y="10"/>
                    <a:pt x="28" y="9"/>
                    <a:pt x="25" y="9"/>
                  </a:cubicBezTo>
                  <a:cubicBezTo>
                    <a:pt x="24" y="9"/>
                    <a:pt x="23" y="9"/>
                    <a:pt x="21" y="10"/>
                  </a:cubicBezTo>
                  <a:cubicBezTo>
                    <a:pt x="20" y="10"/>
                    <a:pt x="19" y="10"/>
                    <a:pt x="18" y="11"/>
                  </a:cubicBezTo>
                  <a:cubicBezTo>
                    <a:pt x="17" y="12"/>
                    <a:pt x="16" y="13"/>
                    <a:pt x="15" y="13"/>
                  </a:cubicBezTo>
                  <a:cubicBezTo>
                    <a:pt x="15" y="14"/>
                    <a:pt x="14" y="16"/>
                    <a:pt x="14" y="17"/>
                  </a:cubicBezTo>
                  <a:cubicBezTo>
                    <a:pt x="14" y="20"/>
                    <a:pt x="16" y="21"/>
                    <a:pt x="18" y="23"/>
                  </a:cubicBezTo>
                  <a:cubicBezTo>
                    <a:pt x="20" y="24"/>
                    <a:pt x="23" y="25"/>
                    <a:pt x="28" y="26"/>
                  </a:cubicBezTo>
                  <a:cubicBezTo>
                    <a:pt x="31" y="27"/>
                    <a:pt x="33" y="27"/>
                    <a:pt x="36" y="28"/>
                  </a:cubicBezTo>
                  <a:cubicBezTo>
                    <a:pt x="38" y="29"/>
                    <a:pt x="40" y="30"/>
                    <a:pt x="42" y="32"/>
                  </a:cubicBezTo>
                  <a:cubicBezTo>
                    <a:pt x="44" y="33"/>
                    <a:pt x="45" y="35"/>
                    <a:pt x="46" y="37"/>
                  </a:cubicBezTo>
                  <a:cubicBezTo>
                    <a:pt x="47" y="39"/>
                    <a:pt x="48" y="41"/>
                    <a:pt x="48" y="44"/>
                  </a:cubicBezTo>
                  <a:cubicBezTo>
                    <a:pt x="48" y="47"/>
                    <a:pt x="47" y="50"/>
                    <a:pt x="46" y="52"/>
                  </a:cubicBezTo>
                  <a:cubicBezTo>
                    <a:pt x="45" y="55"/>
                    <a:pt x="43" y="57"/>
                    <a:pt x="41" y="58"/>
                  </a:cubicBezTo>
                  <a:cubicBezTo>
                    <a:pt x="38" y="60"/>
                    <a:pt x="36" y="61"/>
                    <a:pt x="33" y="62"/>
                  </a:cubicBezTo>
                  <a:cubicBezTo>
                    <a:pt x="30" y="62"/>
                    <a:pt x="27" y="63"/>
                    <a:pt x="24" y="63"/>
                  </a:cubicBezTo>
                  <a:cubicBezTo>
                    <a:pt x="20" y="63"/>
                    <a:pt x="15" y="62"/>
                    <a:pt x="11" y="60"/>
                  </a:cubicBezTo>
                  <a:cubicBezTo>
                    <a:pt x="7" y="58"/>
                    <a:pt x="3" y="56"/>
                    <a:pt x="0" y="5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7"/>
                    <a:pt x="12" y="49"/>
                    <a:pt x="15" y="51"/>
                  </a:cubicBezTo>
                  <a:cubicBezTo>
                    <a:pt x="18" y="52"/>
                    <a:pt x="21" y="53"/>
                    <a:pt x="24" y="53"/>
                  </a:cubicBezTo>
                  <a:cubicBezTo>
                    <a:pt x="26" y="53"/>
                    <a:pt x="27" y="53"/>
                    <a:pt x="29" y="53"/>
                  </a:cubicBezTo>
                  <a:cubicBezTo>
                    <a:pt x="30" y="52"/>
                    <a:pt x="31" y="52"/>
                    <a:pt x="33" y="51"/>
                  </a:cubicBezTo>
                  <a:cubicBezTo>
                    <a:pt x="34" y="51"/>
                    <a:pt x="35" y="50"/>
                    <a:pt x="35" y="49"/>
                  </a:cubicBezTo>
                  <a:cubicBezTo>
                    <a:pt x="36" y="48"/>
                    <a:pt x="36" y="46"/>
                    <a:pt x="36" y="45"/>
                  </a:cubicBezTo>
                  <a:cubicBezTo>
                    <a:pt x="36" y="42"/>
                    <a:pt x="35" y="40"/>
                    <a:pt x="32" y="38"/>
                  </a:cubicBezTo>
                  <a:cubicBezTo>
                    <a:pt x="30" y="37"/>
                    <a:pt x="26" y="36"/>
                    <a:pt x="21" y="35"/>
                  </a:cubicBezTo>
                  <a:cubicBezTo>
                    <a:pt x="19" y="34"/>
                    <a:pt x="17" y="34"/>
                    <a:pt x="15" y="33"/>
                  </a:cubicBezTo>
                  <a:cubicBezTo>
                    <a:pt x="13" y="32"/>
                    <a:pt x="11" y="31"/>
                    <a:pt x="9" y="30"/>
                  </a:cubicBezTo>
                  <a:cubicBezTo>
                    <a:pt x="7" y="29"/>
                    <a:pt x="6" y="27"/>
                    <a:pt x="5" y="25"/>
                  </a:cubicBezTo>
                  <a:cubicBezTo>
                    <a:pt x="4" y="23"/>
                    <a:pt x="3" y="21"/>
                    <a:pt x="3" y="18"/>
                  </a:cubicBezTo>
                  <a:cubicBezTo>
                    <a:pt x="3" y="15"/>
                    <a:pt x="4" y="12"/>
                    <a:pt x="5" y="10"/>
                  </a:cubicBezTo>
                  <a:cubicBezTo>
                    <a:pt x="7" y="8"/>
                    <a:pt x="8" y="6"/>
                    <a:pt x="10" y="4"/>
                  </a:cubicBezTo>
                  <a:cubicBezTo>
                    <a:pt x="13" y="3"/>
                    <a:pt x="15" y="2"/>
                    <a:pt x="18" y="1"/>
                  </a:cubicBezTo>
                  <a:cubicBezTo>
                    <a:pt x="20" y="0"/>
                    <a:pt x="23" y="0"/>
                    <a:pt x="26" y="0"/>
                  </a:cubicBezTo>
                  <a:cubicBezTo>
                    <a:pt x="30" y="0"/>
                    <a:pt x="34" y="1"/>
                    <a:pt x="38" y="2"/>
                  </a:cubicBezTo>
                  <a:cubicBezTo>
                    <a:pt x="42" y="4"/>
                    <a:pt x="45" y="7"/>
                    <a:pt x="47" y="10"/>
                  </a:cubicBezTo>
                  <a:cubicBezTo>
                    <a:pt x="39" y="17"/>
                    <a:pt x="39" y="17"/>
                    <a:pt x="39" y="17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11476038" y="-627063"/>
              <a:ext cx="198438" cy="236538"/>
            </a:xfrm>
            <a:custGeom>
              <a:avLst/>
              <a:gdLst>
                <a:gd name="T0" fmla="*/ 38 w 53"/>
                <a:gd name="T1" fmla="*/ 33 h 63"/>
                <a:gd name="T2" fmla="*/ 29 w 53"/>
                <a:gd name="T3" fmla="*/ 33 h 63"/>
                <a:gd name="T4" fmla="*/ 21 w 53"/>
                <a:gd name="T5" fmla="*/ 35 h 63"/>
                <a:gd name="T6" fmla="*/ 14 w 53"/>
                <a:gd name="T7" fmla="*/ 38 h 63"/>
                <a:gd name="T8" fmla="*/ 12 w 53"/>
                <a:gd name="T9" fmla="*/ 44 h 63"/>
                <a:gd name="T10" fmla="*/ 13 w 53"/>
                <a:gd name="T11" fmla="*/ 48 h 63"/>
                <a:gd name="T12" fmla="*/ 16 w 53"/>
                <a:gd name="T13" fmla="*/ 51 h 63"/>
                <a:gd name="T14" fmla="*/ 20 w 53"/>
                <a:gd name="T15" fmla="*/ 53 h 63"/>
                <a:gd name="T16" fmla="*/ 24 w 53"/>
                <a:gd name="T17" fmla="*/ 53 h 63"/>
                <a:gd name="T18" fmla="*/ 37 w 53"/>
                <a:gd name="T19" fmla="*/ 48 h 63"/>
                <a:gd name="T20" fmla="*/ 41 w 53"/>
                <a:gd name="T21" fmla="*/ 36 h 63"/>
                <a:gd name="T22" fmla="*/ 41 w 53"/>
                <a:gd name="T23" fmla="*/ 33 h 63"/>
                <a:gd name="T24" fmla="*/ 38 w 53"/>
                <a:gd name="T25" fmla="*/ 33 h 63"/>
                <a:gd name="T26" fmla="*/ 41 w 53"/>
                <a:gd name="T27" fmla="*/ 23 h 63"/>
                <a:gd name="T28" fmla="*/ 37 w 53"/>
                <a:gd name="T29" fmla="*/ 13 h 63"/>
                <a:gd name="T30" fmla="*/ 27 w 53"/>
                <a:gd name="T31" fmla="*/ 10 h 63"/>
                <a:gd name="T32" fmla="*/ 17 w 53"/>
                <a:gd name="T33" fmla="*/ 11 h 63"/>
                <a:gd name="T34" fmla="*/ 10 w 53"/>
                <a:gd name="T35" fmla="*/ 16 h 63"/>
                <a:gd name="T36" fmla="*/ 3 w 53"/>
                <a:gd name="T37" fmla="*/ 9 h 63"/>
                <a:gd name="T38" fmla="*/ 14 w 53"/>
                <a:gd name="T39" fmla="*/ 2 h 63"/>
                <a:gd name="T40" fmla="*/ 28 w 53"/>
                <a:gd name="T41" fmla="*/ 0 h 63"/>
                <a:gd name="T42" fmla="*/ 39 w 53"/>
                <a:gd name="T43" fmla="*/ 2 h 63"/>
                <a:gd name="T44" fmla="*/ 47 w 53"/>
                <a:gd name="T45" fmla="*/ 7 h 63"/>
                <a:gd name="T46" fmla="*/ 51 w 53"/>
                <a:gd name="T47" fmla="*/ 14 h 63"/>
                <a:gd name="T48" fmla="*/ 53 w 53"/>
                <a:gd name="T49" fmla="*/ 23 h 63"/>
                <a:gd name="T50" fmla="*/ 53 w 53"/>
                <a:gd name="T51" fmla="*/ 49 h 63"/>
                <a:gd name="T52" fmla="*/ 53 w 53"/>
                <a:gd name="T53" fmla="*/ 56 h 63"/>
                <a:gd name="T54" fmla="*/ 53 w 53"/>
                <a:gd name="T55" fmla="*/ 61 h 63"/>
                <a:gd name="T56" fmla="*/ 43 w 53"/>
                <a:gd name="T57" fmla="*/ 61 h 63"/>
                <a:gd name="T58" fmla="*/ 42 w 53"/>
                <a:gd name="T59" fmla="*/ 53 h 63"/>
                <a:gd name="T60" fmla="*/ 41 w 53"/>
                <a:gd name="T61" fmla="*/ 53 h 63"/>
                <a:gd name="T62" fmla="*/ 33 w 53"/>
                <a:gd name="T63" fmla="*/ 60 h 63"/>
                <a:gd name="T64" fmla="*/ 21 w 53"/>
                <a:gd name="T65" fmla="*/ 63 h 63"/>
                <a:gd name="T66" fmla="*/ 14 w 53"/>
                <a:gd name="T67" fmla="*/ 62 h 63"/>
                <a:gd name="T68" fmla="*/ 7 w 53"/>
                <a:gd name="T69" fmla="*/ 59 h 63"/>
                <a:gd name="T70" fmla="*/ 2 w 53"/>
                <a:gd name="T71" fmla="*/ 53 h 63"/>
                <a:gd name="T72" fmla="*/ 0 w 53"/>
                <a:gd name="T73" fmla="*/ 44 h 63"/>
                <a:gd name="T74" fmla="*/ 3 w 53"/>
                <a:gd name="T75" fmla="*/ 34 h 63"/>
                <a:gd name="T76" fmla="*/ 13 w 53"/>
                <a:gd name="T77" fmla="*/ 28 h 63"/>
                <a:gd name="T78" fmla="*/ 26 w 53"/>
                <a:gd name="T79" fmla="*/ 25 h 63"/>
                <a:gd name="T80" fmla="*/ 41 w 53"/>
                <a:gd name="T81" fmla="*/ 24 h 63"/>
                <a:gd name="T82" fmla="*/ 41 w 53"/>
                <a:gd name="T83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63">
                  <a:moveTo>
                    <a:pt x="38" y="33"/>
                  </a:moveTo>
                  <a:cubicBezTo>
                    <a:pt x="35" y="33"/>
                    <a:pt x="32" y="33"/>
                    <a:pt x="29" y="33"/>
                  </a:cubicBezTo>
                  <a:cubicBezTo>
                    <a:pt x="26" y="33"/>
                    <a:pt x="23" y="34"/>
                    <a:pt x="21" y="35"/>
                  </a:cubicBezTo>
                  <a:cubicBezTo>
                    <a:pt x="18" y="35"/>
                    <a:pt x="16" y="37"/>
                    <a:pt x="14" y="38"/>
                  </a:cubicBezTo>
                  <a:cubicBezTo>
                    <a:pt x="13" y="40"/>
                    <a:pt x="12" y="42"/>
                    <a:pt x="12" y="44"/>
                  </a:cubicBezTo>
                  <a:cubicBezTo>
                    <a:pt x="12" y="46"/>
                    <a:pt x="12" y="47"/>
                    <a:pt x="13" y="48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7" y="52"/>
                    <a:pt x="18" y="53"/>
                    <a:pt x="20" y="53"/>
                  </a:cubicBezTo>
                  <a:cubicBezTo>
                    <a:pt x="21" y="53"/>
                    <a:pt x="23" y="53"/>
                    <a:pt x="24" y="53"/>
                  </a:cubicBezTo>
                  <a:cubicBezTo>
                    <a:pt x="30" y="53"/>
                    <a:pt x="34" y="52"/>
                    <a:pt x="37" y="48"/>
                  </a:cubicBezTo>
                  <a:cubicBezTo>
                    <a:pt x="40" y="45"/>
                    <a:pt x="41" y="41"/>
                    <a:pt x="41" y="36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38" y="33"/>
                    <a:pt x="38" y="33"/>
                    <a:pt x="38" y="33"/>
                  </a:cubicBezTo>
                  <a:close/>
                  <a:moveTo>
                    <a:pt x="41" y="23"/>
                  </a:moveTo>
                  <a:cubicBezTo>
                    <a:pt x="41" y="18"/>
                    <a:pt x="40" y="15"/>
                    <a:pt x="37" y="13"/>
                  </a:cubicBezTo>
                  <a:cubicBezTo>
                    <a:pt x="35" y="11"/>
                    <a:pt x="31" y="10"/>
                    <a:pt x="27" y="10"/>
                  </a:cubicBezTo>
                  <a:cubicBezTo>
                    <a:pt x="23" y="10"/>
                    <a:pt x="20" y="10"/>
                    <a:pt x="17" y="11"/>
                  </a:cubicBezTo>
                  <a:cubicBezTo>
                    <a:pt x="14" y="13"/>
                    <a:pt x="12" y="14"/>
                    <a:pt x="10" y="16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6" y="6"/>
                    <a:pt x="10" y="4"/>
                    <a:pt x="14" y="2"/>
                  </a:cubicBezTo>
                  <a:cubicBezTo>
                    <a:pt x="18" y="1"/>
                    <a:pt x="23" y="0"/>
                    <a:pt x="28" y="0"/>
                  </a:cubicBezTo>
                  <a:cubicBezTo>
                    <a:pt x="32" y="0"/>
                    <a:pt x="36" y="1"/>
                    <a:pt x="39" y="2"/>
                  </a:cubicBezTo>
                  <a:cubicBezTo>
                    <a:pt x="42" y="3"/>
                    <a:pt x="45" y="5"/>
                    <a:pt x="47" y="7"/>
                  </a:cubicBezTo>
                  <a:cubicBezTo>
                    <a:pt x="49" y="9"/>
                    <a:pt x="50" y="11"/>
                    <a:pt x="51" y="14"/>
                  </a:cubicBezTo>
                  <a:cubicBezTo>
                    <a:pt x="52" y="17"/>
                    <a:pt x="53" y="20"/>
                    <a:pt x="53" y="2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51"/>
                    <a:pt x="53" y="53"/>
                    <a:pt x="53" y="56"/>
                  </a:cubicBezTo>
                  <a:cubicBezTo>
                    <a:pt x="53" y="58"/>
                    <a:pt x="53" y="60"/>
                    <a:pt x="5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2" y="58"/>
                    <a:pt x="42" y="55"/>
                    <a:pt x="42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39" y="56"/>
                    <a:pt x="36" y="58"/>
                    <a:pt x="33" y="60"/>
                  </a:cubicBezTo>
                  <a:cubicBezTo>
                    <a:pt x="30" y="62"/>
                    <a:pt x="26" y="63"/>
                    <a:pt x="21" y="63"/>
                  </a:cubicBezTo>
                  <a:cubicBezTo>
                    <a:pt x="19" y="63"/>
                    <a:pt x="17" y="62"/>
                    <a:pt x="14" y="62"/>
                  </a:cubicBezTo>
                  <a:cubicBezTo>
                    <a:pt x="12" y="61"/>
                    <a:pt x="9" y="60"/>
                    <a:pt x="7" y="59"/>
                  </a:cubicBezTo>
                  <a:cubicBezTo>
                    <a:pt x="5" y="57"/>
                    <a:pt x="3" y="55"/>
                    <a:pt x="2" y="53"/>
                  </a:cubicBezTo>
                  <a:cubicBezTo>
                    <a:pt x="1" y="51"/>
                    <a:pt x="0" y="48"/>
                    <a:pt x="0" y="44"/>
                  </a:cubicBezTo>
                  <a:cubicBezTo>
                    <a:pt x="0" y="40"/>
                    <a:pt x="1" y="36"/>
                    <a:pt x="3" y="34"/>
                  </a:cubicBezTo>
                  <a:cubicBezTo>
                    <a:pt x="6" y="31"/>
                    <a:pt x="9" y="29"/>
                    <a:pt x="13" y="28"/>
                  </a:cubicBezTo>
                  <a:cubicBezTo>
                    <a:pt x="17" y="26"/>
                    <a:pt x="21" y="25"/>
                    <a:pt x="26" y="25"/>
                  </a:cubicBezTo>
                  <a:cubicBezTo>
                    <a:pt x="31" y="24"/>
                    <a:pt x="36" y="24"/>
                    <a:pt x="41" y="24"/>
                  </a:cubicBezTo>
                  <a:cubicBezTo>
                    <a:pt x="41" y="23"/>
                    <a:pt x="41" y="23"/>
                    <a:pt x="41" y="23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auto">
            <a:xfrm>
              <a:off x="11734801" y="-627063"/>
              <a:ext cx="131763" cy="228600"/>
            </a:xfrm>
            <a:custGeom>
              <a:avLst/>
              <a:gdLst>
                <a:gd name="T0" fmla="*/ 0 w 35"/>
                <a:gd name="T1" fmla="*/ 8 h 61"/>
                <a:gd name="T2" fmla="*/ 0 w 35"/>
                <a:gd name="T3" fmla="*/ 2 h 61"/>
                <a:gd name="T4" fmla="*/ 11 w 35"/>
                <a:gd name="T5" fmla="*/ 2 h 61"/>
                <a:gd name="T6" fmla="*/ 11 w 35"/>
                <a:gd name="T7" fmla="*/ 7 h 61"/>
                <a:gd name="T8" fmla="*/ 11 w 35"/>
                <a:gd name="T9" fmla="*/ 12 h 61"/>
                <a:gd name="T10" fmla="*/ 12 w 35"/>
                <a:gd name="T11" fmla="*/ 12 h 61"/>
                <a:gd name="T12" fmla="*/ 19 w 35"/>
                <a:gd name="T13" fmla="*/ 3 h 61"/>
                <a:gd name="T14" fmla="*/ 30 w 35"/>
                <a:gd name="T15" fmla="*/ 0 h 61"/>
                <a:gd name="T16" fmla="*/ 35 w 35"/>
                <a:gd name="T17" fmla="*/ 0 h 61"/>
                <a:gd name="T18" fmla="*/ 34 w 35"/>
                <a:gd name="T19" fmla="*/ 11 h 61"/>
                <a:gd name="T20" fmla="*/ 29 w 35"/>
                <a:gd name="T21" fmla="*/ 11 h 61"/>
                <a:gd name="T22" fmla="*/ 21 w 35"/>
                <a:gd name="T23" fmla="*/ 12 h 61"/>
                <a:gd name="T24" fmla="*/ 16 w 35"/>
                <a:gd name="T25" fmla="*/ 17 h 61"/>
                <a:gd name="T26" fmla="*/ 13 w 35"/>
                <a:gd name="T27" fmla="*/ 23 h 61"/>
                <a:gd name="T28" fmla="*/ 12 w 35"/>
                <a:gd name="T29" fmla="*/ 30 h 61"/>
                <a:gd name="T30" fmla="*/ 12 w 35"/>
                <a:gd name="T31" fmla="*/ 61 h 61"/>
                <a:gd name="T32" fmla="*/ 0 w 35"/>
                <a:gd name="T33" fmla="*/ 61 h 61"/>
                <a:gd name="T34" fmla="*/ 0 w 35"/>
                <a:gd name="T35" fmla="*/ 14 h 61"/>
                <a:gd name="T36" fmla="*/ 0 w 35"/>
                <a:gd name="T37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61">
                  <a:moveTo>
                    <a:pt x="0" y="8"/>
                  </a:moveTo>
                  <a:cubicBezTo>
                    <a:pt x="0" y="6"/>
                    <a:pt x="0" y="4"/>
                    <a:pt x="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1" y="5"/>
                    <a:pt x="11" y="7"/>
                  </a:cubicBezTo>
                  <a:cubicBezTo>
                    <a:pt x="11" y="9"/>
                    <a:pt x="11" y="10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8"/>
                    <a:pt x="16" y="5"/>
                    <a:pt x="19" y="3"/>
                  </a:cubicBezTo>
                  <a:cubicBezTo>
                    <a:pt x="22" y="1"/>
                    <a:pt x="26" y="0"/>
                    <a:pt x="30" y="0"/>
                  </a:cubicBezTo>
                  <a:cubicBezTo>
                    <a:pt x="32" y="0"/>
                    <a:pt x="33" y="0"/>
                    <a:pt x="35" y="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2" y="11"/>
                    <a:pt x="31" y="11"/>
                    <a:pt x="29" y="11"/>
                  </a:cubicBezTo>
                  <a:cubicBezTo>
                    <a:pt x="26" y="11"/>
                    <a:pt x="23" y="11"/>
                    <a:pt x="21" y="12"/>
                  </a:cubicBezTo>
                  <a:cubicBezTo>
                    <a:pt x="19" y="13"/>
                    <a:pt x="17" y="15"/>
                    <a:pt x="16" y="17"/>
                  </a:cubicBezTo>
                  <a:cubicBezTo>
                    <a:pt x="15" y="18"/>
                    <a:pt x="14" y="20"/>
                    <a:pt x="13" y="23"/>
                  </a:cubicBezTo>
                  <a:cubicBezTo>
                    <a:pt x="12" y="25"/>
                    <a:pt x="12" y="27"/>
                    <a:pt x="12" y="30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1"/>
                    <a:pt x="0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 noEditPoints="1"/>
            </p:cNvSpPr>
            <p:nvPr userDrawn="1"/>
          </p:nvSpPr>
          <p:spPr bwMode="auto">
            <a:xfrm>
              <a:off x="11880851" y="-627063"/>
              <a:ext cx="225425" cy="236538"/>
            </a:xfrm>
            <a:custGeom>
              <a:avLst/>
              <a:gdLst>
                <a:gd name="T0" fmla="*/ 47 w 60"/>
                <a:gd name="T1" fmla="*/ 26 h 63"/>
                <a:gd name="T2" fmla="*/ 46 w 60"/>
                <a:gd name="T3" fmla="*/ 19 h 63"/>
                <a:gd name="T4" fmla="*/ 43 w 60"/>
                <a:gd name="T5" fmla="*/ 14 h 63"/>
                <a:gd name="T6" fmla="*/ 38 w 60"/>
                <a:gd name="T7" fmla="*/ 11 h 63"/>
                <a:gd name="T8" fmla="*/ 31 w 60"/>
                <a:gd name="T9" fmla="*/ 9 h 63"/>
                <a:gd name="T10" fmla="*/ 24 w 60"/>
                <a:gd name="T11" fmla="*/ 11 h 63"/>
                <a:gd name="T12" fmla="*/ 18 w 60"/>
                <a:gd name="T13" fmla="*/ 14 h 63"/>
                <a:gd name="T14" fmla="*/ 14 w 60"/>
                <a:gd name="T15" fmla="*/ 19 h 63"/>
                <a:gd name="T16" fmla="*/ 12 w 60"/>
                <a:gd name="T17" fmla="*/ 26 h 63"/>
                <a:gd name="T18" fmla="*/ 47 w 60"/>
                <a:gd name="T19" fmla="*/ 26 h 63"/>
                <a:gd name="T20" fmla="*/ 60 w 60"/>
                <a:gd name="T21" fmla="*/ 31 h 63"/>
                <a:gd name="T22" fmla="*/ 60 w 60"/>
                <a:gd name="T23" fmla="*/ 33 h 63"/>
                <a:gd name="T24" fmla="*/ 59 w 60"/>
                <a:gd name="T25" fmla="*/ 35 h 63"/>
                <a:gd name="T26" fmla="*/ 12 w 60"/>
                <a:gd name="T27" fmla="*/ 35 h 63"/>
                <a:gd name="T28" fmla="*/ 14 w 60"/>
                <a:gd name="T29" fmla="*/ 42 h 63"/>
                <a:gd name="T30" fmla="*/ 18 w 60"/>
                <a:gd name="T31" fmla="*/ 48 h 63"/>
                <a:gd name="T32" fmla="*/ 24 w 60"/>
                <a:gd name="T33" fmla="*/ 51 h 63"/>
                <a:gd name="T34" fmla="*/ 31 w 60"/>
                <a:gd name="T35" fmla="*/ 53 h 63"/>
                <a:gd name="T36" fmla="*/ 42 w 60"/>
                <a:gd name="T37" fmla="*/ 50 h 63"/>
                <a:gd name="T38" fmla="*/ 49 w 60"/>
                <a:gd name="T39" fmla="*/ 44 h 63"/>
                <a:gd name="T40" fmla="*/ 57 w 60"/>
                <a:gd name="T41" fmla="*/ 50 h 63"/>
                <a:gd name="T42" fmla="*/ 46 w 60"/>
                <a:gd name="T43" fmla="*/ 60 h 63"/>
                <a:gd name="T44" fmla="*/ 31 w 60"/>
                <a:gd name="T45" fmla="*/ 63 h 63"/>
                <a:gd name="T46" fmla="*/ 19 w 60"/>
                <a:gd name="T47" fmla="*/ 60 h 63"/>
                <a:gd name="T48" fmla="*/ 9 w 60"/>
                <a:gd name="T49" fmla="*/ 54 h 63"/>
                <a:gd name="T50" fmla="*/ 2 w 60"/>
                <a:gd name="T51" fmla="*/ 44 h 63"/>
                <a:gd name="T52" fmla="*/ 0 w 60"/>
                <a:gd name="T53" fmla="*/ 31 h 63"/>
                <a:gd name="T54" fmla="*/ 2 w 60"/>
                <a:gd name="T55" fmla="*/ 19 h 63"/>
                <a:gd name="T56" fmla="*/ 9 w 60"/>
                <a:gd name="T57" fmla="*/ 9 h 63"/>
                <a:gd name="T58" fmla="*/ 19 w 60"/>
                <a:gd name="T59" fmla="*/ 2 h 63"/>
                <a:gd name="T60" fmla="*/ 31 w 60"/>
                <a:gd name="T61" fmla="*/ 0 h 63"/>
                <a:gd name="T62" fmla="*/ 43 w 60"/>
                <a:gd name="T63" fmla="*/ 2 h 63"/>
                <a:gd name="T64" fmla="*/ 52 w 60"/>
                <a:gd name="T65" fmla="*/ 8 h 63"/>
                <a:gd name="T66" fmla="*/ 58 w 60"/>
                <a:gd name="T67" fmla="*/ 18 h 63"/>
                <a:gd name="T68" fmla="*/ 60 w 60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63">
                  <a:moveTo>
                    <a:pt x="47" y="26"/>
                  </a:moveTo>
                  <a:cubicBezTo>
                    <a:pt x="47" y="24"/>
                    <a:pt x="47" y="22"/>
                    <a:pt x="46" y="19"/>
                  </a:cubicBezTo>
                  <a:cubicBezTo>
                    <a:pt x="46" y="17"/>
                    <a:pt x="45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4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1" y="11"/>
                    <a:pt x="20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7" y="26"/>
                    <a:pt x="47" y="26"/>
                    <a:pt x="47" y="26"/>
                  </a:cubicBezTo>
                  <a:close/>
                  <a:moveTo>
                    <a:pt x="60" y="31"/>
                  </a:moveTo>
                  <a:cubicBezTo>
                    <a:pt x="60" y="32"/>
                    <a:pt x="60" y="32"/>
                    <a:pt x="60" y="33"/>
                  </a:cubicBezTo>
                  <a:cubicBezTo>
                    <a:pt x="60" y="34"/>
                    <a:pt x="59" y="34"/>
                    <a:pt x="59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1" y="53"/>
                  </a:cubicBezTo>
                  <a:cubicBezTo>
                    <a:pt x="35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1" y="62"/>
                    <a:pt x="37" y="63"/>
                    <a:pt x="31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2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2" y="6"/>
                    <a:pt x="15" y="4"/>
                    <a:pt x="19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8" y="18"/>
                  </a:cubicBezTo>
                  <a:cubicBezTo>
                    <a:pt x="59" y="22"/>
                    <a:pt x="60" y="26"/>
                    <a:pt x="60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12260263" y="-627063"/>
              <a:ext cx="198438" cy="228600"/>
            </a:xfrm>
            <a:custGeom>
              <a:avLst/>
              <a:gdLst>
                <a:gd name="T0" fmla="*/ 11 w 53"/>
                <a:gd name="T1" fmla="*/ 2 h 61"/>
                <a:gd name="T2" fmla="*/ 11 w 53"/>
                <a:gd name="T3" fmla="*/ 7 h 61"/>
                <a:gd name="T4" fmla="*/ 11 w 53"/>
                <a:gd name="T5" fmla="*/ 11 h 61"/>
                <a:gd name="T6" fmla="*/ 12 w 53"/>
                <a:gd name="T7" fmla="*/ 11 h 61"/>
                <a:gd name="T8" fmla="*/ 15 w 53"/>
                <a:gd name="T9" fmla="*/ 7 h 61"/>
                <a:gd name="T10" fmla="*/ 19 w 53"/>
                <a:gd name="T11" fmla="*/ 3 h 61"/>
                <a:gd name="T12" fmla="*/ 25 w 53"/>
                <a:gd name="T13" fmla="*/ 1 h 61"/>
                <a:gd name="T14" fmla="*/ 31 w 53"/>
                <a:gd name="T15" fmla="*/ 0 h 61"/>
                <a:gd name="T16" fmla="*/ 41 w 53"/>
                <a:gd name="T17" fmla="*/ 2 h 61"/>
                <a:gd name="T18" fmla="*/ 48 w 53"/>
                <a:gd name="T19" fmla="*/ 7 h 61"/>
                <a:gd name="T20" fmla="*/ 52 w 53"/>
                <a:gd name="T21" fmla="*/ 15 h 61"/>
                <a:gd name="T22" fmla="*/ 53 w 53"/>
                <a:gd name="T23" fmla="*/ 24 h 61"/>
                <a:gd name="T24" fmla="*/ 53 w 53"/>
                <a:gd name="T25" fmla="*/ 61 h 61"/>
                <a:gd name="T26" fmla="*/ 41 w 53"/>
                <a:gd name="T27" fmla="*/ 61 h 61"/>
                <a:gd name="T28" fmla="*/ 41 w 53"/>
                <a:gd name="T29" fmla="*/ 28 h 61"/>
                <a:gd name="T30" fmla="*/ 41 w 53"/>
                <a:gd name="T31" fmla="*/ 21 h 61"/>
                <a:gd name="T32" fmla="*/ 39 w 53"/>
                <a:gd name="T33" fmla="*/ 15 h 61"/>
                <a:gd name="T34" fmla="*/ 35 w 53"/>
                <a:gd name="T35" fmla="*/ 11 h 61"/>
                <a:gd name="T36" fmla="*/ 28 w 53"/>
                <a:gd name="T37" fmla="*/ 10 h 61"/>
                <a:gd name="T38" fmla="*/ 16 w 53"/>
                <a:gd name="T39" fmla="*/ 15 h 61"/>
                <a:gd name="T40" fmla="*/ 12 w 53"/>
                <a:gd name="T41" fmla="*/ 29 h 61"/>
                <a:gd name="T42" fmla="*/ 12 w 53"/>
                <a:gd name="T43" fmla="*/ 61 h 61"/>
                <a:gd name="T44" fmla="*/ 0 w 53"/>
                <a:gd name="T45" fmla="*/ 61 h 61"/>
                <a:gd name="T46" fmla="*/ 0 w 53"/>
                <a:gd name="T47" fmla="*/ 14 h 61"/>
                <a:gd name="T48" fmla="*/ 0 w 53"/>
                <a:gd name="T49" fmla="*/ 8 h 61"/>
                <a:gd name="T50" fmla="*/ 0 w 53"/>
                <a:gd name="T51" fmla="*/ 2 h 61"/>
                <a:gd name="T52" fmla="*/ 11 w 53"/>
                <a:gd name="T53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61">
                  <a:moveTo>
                    <a:pt x="11" y="2"/>
                  </a:moveTo>
                  <a:cubicBezTo>
                    <a:pt x="11" y="3"/>
                    <a:pt x="11" y="5"/>
                    <a:pt x="11" y="7"/>
                  </a:cubicBezTo>
                  <a:cubicBezTo>
                    <a:pt x="11" y="9"/>
                    <a:pt x="11" y="10"/>
                    <a:pt x="11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4" y="8"/>
                    <a:pt x="15" y="7"/>
                  </a:cubicBezTo>
                  <a:cubicBezTo>
                    <a:pt x="16" y="6"/>
                    <a:pt x="18" y="4"/>
                    <a:pt x="19" y="3"/>
                  </a:cubicBezTo>
                  <a:cubicBezTo>
                    <a:pt x="21" y="2"/>
                    <a:pt x="23" y="1"/>
                    <a:pt x="25" y="1"/>
                  </a:cubicBezTo>
                  <a:cubicBezTo>
                    <a:pt x="27" y="0"/>
                    <a:pt x="29" y="0"/>
                    <a:pt x="31" y="0"/>
                  </a:cubicBezTo>
                  <a:cubicBezTo>
                    <a:pt x="35" y="0"/>
                    <a:pt x="38" y="1"/>
                    <a:pt x="41" y="2"/>
                  </a:cubicBezTo>
                  <a:cubicBezTo>
                    <a:pt x="44" y="3"/>
                    <a:pt x="46" y="5"/>
                    <a:pt x="48" y="7"/>
                  </a:cubicBezTo>
                  <a:cubicBezTo>
                    <a:pt x="50" y="9"/>
                    <a:pt x="51" y="12"/>
                    <a:pt x="52" y="15"/>
                  </a:cubicBezTo>
                  <a:cubicBezTo>
                    <a:pt x="53" y="18"/>
                    <a:pt x="53" y="21"/>
                    <a:pt x="53" y="24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6"/>
                    <a:pt x="41" y="23"/>
                    <a:pt x="41" y="21"/>
                  </a:cubicBezTo>
                  <a:cubicBezTo>
                    <a:pt x="41" y="19"/>
                    <a:pt x="40" y="17"/>
                    <a:pt x="39" y="15"/>
                  </a:cubicBezTo>
                  <a:cubicBezTo>
                    <a:pt x="38" y="14"/>
                    <a:pt x="36" y="12"/>
                    <a:pt x="35" y="11"/>
                  </a:cubicBezTo>
                  <a:cubicBezTo>
                    <a:pt x="33" y="10"/>
                    <a:pt x="31" y="10"/>
                    <a:pt x="28" y="10"/>
                  </a:cubicBezTo>
                  <a:cubicBezTo>
                    <a:pt x="23" y="10"/>
                    <a:pt x="19" y="12"/>
                    <a:pt x="16" y="15"/>
                  </a:cubicBezTo>
                  <a:cubicBezTo>
                    <a:pt x="13" y="19"/>
                    <a:pt x="12" y="24"/>
                    <a:pt x="12" y="29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1"/>
                    <a:pt x="0" y="8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11" y="2"/>
                    <a:pt x="11" y="2"/>
                    <a:pt x="11" y="2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 noEditPoints="1"/>
            </p:cNvSpPr>
            <p:nvPr userDrawn="1"/>
          </p:nvSpPr>
          <p:spPr bwMode="auto">
            <a:xfrm>
              <a:off x="12507913" y="-627063"/>
              <a:ext cx="239713" cy="236538"/>
            </a:xfrm>
            <a:custGeom>
              <a:avLst/>
              <a:gdLst>
                <a:gd name="T0" fmla="*/ 52 w 64"/>
                <a:gd name="T1" fmla="*/ 31 h 63"/>
                <a:gd name="T2" fmla="*/ 51 w 64"/>
                <a:gd name="T3" fmla="*/ 23 h 63"/>
                <a:gd name="T4" fmla="*/ 47 w 64"/>
                <a:gd name="T5" fmla="*/ 16 h 63"/>
                <a:gd name="T6" fmla="*/ 41 w 64"/>
                <a:gd name="T7" fmla="*/ 12 h 63"/>
                <a:gd name="T8" fmla="*/ 32 w 64"/>
                <a:gd name="T9" fmla="*/ 10 h 63"/>
                <a:gd name="T10" fmla="*/ 24 w 64"/>
                <a:gd name="T11" fmla="*/ 12 h 63"/>
                <a:gd name="T12" fmla="*/ 18 w 64"/>
                <a:gd name="T13" fmla="*/ 16 h 63"/>
                <a:gd name="T14" fmla="*/ 14 w 64"/>
                <a:gd name="T15" fmla="*/ 23 h 63"/>
                <a:gd name="T16" fmla="*/ 12 w 64"/>
                <a:gd name="T17" fmla="*/ 31 h 63"/>
                <a:gd name="T18" fmla="*/ 14 w 64"/>
                <a:gd name="T19" fmla="*/ 39 h 63"/>
                <a:gd name="T20" fmla="*/ 18 w 64"/>
                <a:gd name="T21" fmla="*/ 46 h 63"/>
                <a:gd name="T22" fmla="*/ 24 w 64"/>
                <a:gd name="T23" fmla="*/ 51 h 63"/>
                <a:gd name="T24" fmla="*/ 32 w 64"/>
                <a:gd name="T25" fmla="*/ 53 h 63"/>
                <a:gd name="T26" fmla="*/ 41 w 64"/>
                <a:gd name="T27" fmla="*/ 51 h 63"/>
                <a:gd name="T28" fmla="*/ 47 w 64"/>
                <a:gd name="T29" fmla="*/ 46 h 63"/>
                <a:gd name="T30" fmla="*/ 51 w 64"/>
                <a:gd name="T31" fmla="*/ 39 h 63"/>
                <a:gd name="T32" fmla="*/ 52 w 64"/>
                <a:gd name="T33" fmla="*/ 31 h 63"/>
                <a:gd name="T34" fmla="*/ 64 w 64"/>
                <a:gd name="T35" fmla="*/ 31 h 63"/>
                <a:gd name="T36" fmla="*/ 62 w 64"/>
                <a:gd name="T37" fmla="*/ 44 h 63"/>
                <a:gd name="T38" fmla="*/ 55 w 64"/>
                <a:gd name="T39" fmla="*/ 54 h 63"/>
                <a:gd name="T40" fmla="*/ 45 w 64"/>
                <a:gd name="T41" fmla="*/ 60 h 63"/>
                <a:gd name="T42" fmla="*/ 32 w 64"/>
                <a:gd name="T43" fmla="*/ 63 h 63"/>
                <a:gd name="T44" fmla="*/ 20 w 64"/>
                <a:gd name="T45" fmla="*/ 60 h 63"/>
                <a:gd name="T46" fmla="*/ 9 w 64"/>
                <a:gd name="T47" fmla="*/ 54 h 63"/>
                <a:gd name="T48" fmla="*/ 3 w 64"/>
                <a:gd name="T49" fmla="*/ 44 h 63"/>
                <a:gd name="T50" fmla="*/ 0 w 64"/>
                <a:gd name="T51" fmla="*/ 31 h 63"/>
                <a:gd name="T52" fmla="*/ 3 w 64"/>
                <a:gd name="T53" fmla="*/ 19 h 63"/>
                <a:gd name="T54" fmla="*/ 9 w 64"/>
                <a:gd name="T55" fmla="*/ 9 h 63"/>
                <a:gd name="T56" fmla="*/ 20 w 64"/>
                <a:gd name="T57" fmla="*/ 2 h 63"/>
                <a:gd name="T58" fmla="*/ 32 w 64"/>
                <a:gd name="T59" fmla="*/ 0 h 63"/>
                <a:gd name="T60" fmla="*/ 45 w 64"/>
                <a:gd name="T61" fmla="*/ 2 h 63"/>
                <a:gd name="T62" fmla="*/ 55 w 64"/>
                <a:gd name="T63" fmla="*/ 9 h 63"/>
                <a:gd name="T64" fmla="*/ 62 w 64"/>
                <a:gd name="T65" fmla="*/ 19 h 63"/>
                <a:gd name="T66" fmla="*/ 64 w 64"/>
                <a:gd name="T6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" h="63">
                  <a:moveTo>
                    <a:pt x="52" y="31"/>
                  </a:moveTo>
                  <a:cubicBezTo>
                    <a:pt x="52" y="28"/>
                    <a:pt x="52" y="26"/>
                    <a:pt x="51" y="23"/>
                  </a:cubicBezTo>
                  <a:cubicBezTo>
                    <a:pt x="50" y="21"/>
                    <a:pt x="49" y="18"/>
                    <a:pt x="47" y="16"/>
                  </a:cubicBezTo>
                  <a:cubicBezTo>
                    <a:pt x="45" y="14"/>
                    <a:pt x="43" y="13"/>
                    <a:pt x="41" y="12"/>
                  </a:cubicBezTo>
                  <a:cubicBezTo>
                    <a:pt x="38" y="10"/>
                    <a:pt x="35" y="10"/>
                    <a:pt x="32" y="10"/>
                  </a:cubicBezTo>
                  <a:cubicBezTo>
                    <a:pt x="29" y="10"/>
                    <a:pt x="26" y="10"/>
                    <a:pt x="24" y="12"/>
                  </a:cubicBezTo>
                  <a:cubicBezTo>
                    <a:pt x="21" y="13"/>
                    <a:pt x="19" y="14"/>
                    <a:pt x="18" y="16"/>
                  </a:cubicBezTo>
                  <a:cubicBezTo>
                    <a:pt x="16" y="18"/>
                    <a:pt x="15" y="21"/>
                    <a:pt x="14" y="23"/>
                  </a:cubicBezTo>
                  <a:cubicBezTo>
                    <a:pt x="13" y="26"/>
                    <a:pt x="12" y="28"/>
                    <a:pt x="12" y="31"/>
                  </a:cubicBezTo>
                  <a:cubicBezTo>
                    <a:pt x="12" y="34"/>
                    <a:pt x="13" y="37"/>
                    <a:pt x="14" y="39"/>
                  </a:cubicBezTo>
                  <a:cubicBezTo>
                    <a:pt x="15" y="42"/>
                    <a:pt x="16" y="44"/>
                    <a:pt x="18" y="46"/>
                  </a:cubicBezTo>
                  <a:cubicBezTo>
                    <a:pt x="19" y="48"/>
                    <a:pt x="21" y="50"/>
                    <a:pt x="24" y="51"/>
                  </a:cubicBezTo>
                  <a:cubicBezTo>
                    <a:pt x="26" y="52"/>
                    <a:pt x="29" y="53"/>
                    <a:pt x="32" y="53"/>
                  </a:cubicBezTo>
                  <a:cubicBezTo>
                    <a:pt x="35" y="53"/>
                    <a:pt x="38" y="52"/>
                    <a:pt x="41" y="51"/>
                  </a:cubicBezTo>
                  <a:cubicBezTo>
                    <a:pt x="43" y="50"/>
                    <a:pt x="45" y="48"/>
                    <a:pt x="47" y="46"/>
                  </a:cubicBezTo>
                  <a:cubicBezTo>
                    <a:pt x="49" y="44"/>
                    <a:pt x="50" y="42"/>
                    <a:pt x="51" y="39"/>
                  </a:cubicBezTo>
                  <a:cubicBezTo>
                    <a:pt x="52" y="37"/>
                    <a:pt x="52" y="34"/>
                    <a:pt x="52" y="31"/>
                  </a:cubicBezTo>
                  <a:close/>
                  <a:moveTo>
                    <a:pt x="64" y="31"/>
                  </a:moveTo>
                  <a:cubicBezTo>
                    <a:pt x="64" y="36"/>
                    <a:pt x="64" y="40"/>
                    <a:pt x="62" y="44"/>
                  </a:cubicBezTo>
                  <a:cubicBezTo>
                    <a:pt x="60" y="48"/>
                    <a:pt x="58" y="51"/>
                    <a:pt x="55" y="54"/>
                  </a:cubicBezTo>
                  <a:cubicBezTo>
                    <a:pt x="52" y="57"/>
                    <a:pt x="49" y="59"/>
                    <a:pt x="45" y="60"/>
                  </a:cubicBezTo>
                  <a:cubicBezTo>
                    <a:pt x="41" y="62"/>
                    <a:pt x="37" y="63"/>
                    <a:pt x="32" y="63"/>
                  </a:cubicBezTo>
                  <a:cubicBezTo>
                    <a:pt x="28" y="63"/>
                    <a:pt x="24" y="62"/>
                    <a:pt x="20" y="60"/>
                  </a:cubicBezTo>
                  <a:cubicBezTo>
                    <a:pt x="16" y="59"/>
                    <a:pt x="12" y="57"/>
                    <a:pt x="9" y="54"/>
                  </a:cubicBezTo>
                  <a:cubicBezTo>
                    <a:pt x="7" y="51"/>
                    <a:pt x="4" y="48"/>
                    <a:pt x="3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2"/>
                    <a:pt x="3" y="19"/>
                  </a:cubicBezTo>
                  <a:cubicBezTo>
                    <a:pt x="4" y="15"/>
                    <a:pt x="7" y="12"/>
                    <a:pt x="9" y="9"/>
                  </a:cubicBezTo>
                  <a:cubicBezTo>
                    <a:pt x="12" y="6"/>
                    <a:pt x="16" y="4"/>
                    <a:pt x="20" y="2"/>
                  </a:cubicBezTo>
                  <a:cubicBezTo>
                    <a:pt x="24" y="1"/>
                    <a:pt x="28" y="0"/>
                    <a:pt x="32" y="0"/>
                  </a:cubicBezTo>
                  <a:cubicBezTo>
                    <a:pt x="37" y="0"/>
                    <a:pt x="41" y="1"/>
                    <a:pt x="45" y="2"/>
                  </a:cubicBezTo>
                  <a:cubicBezTo>
                    <a:pt x="49" y="4"/>
                    <a:pt x="52" y="6"/>
                    <a:pt x="55" y="9"/>
                  </a:cubicBezTo>
                  <a:cubicBezTo>
                    <a:pt x="58" y="12"/>
                    <a:pt x="60" y="15"/>
                    <a:pt x="62" y="19"/>
                  </a:cubicBezTo>
                  <a:cubicBezTo>
                    <a:pt x="64" y="22"/>
                    <a:pt x="64" y="27"/>
                    <a:pt x="64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auto">
            <a:xfrm>
              <a:off x="12777788" y="-620713"/>
              <a:ext cx="349250" cy="222250"/>
            </a:xfrm>
            <a:custGeom>
              <a:avLst/>
              <a:gdLst>
                <a:gd name="T0" fmla="*/ 31 w 220"/>
                <a:gd name="T1" fmla="*/ 0 h 140"/>
                <a:gd name="T2" fmla="*/ 62 w 220"/>
                <a:gd name="T3" fmla="*/ 107 h 140"/>
                <a:gd name="T4" fmla="*/ 62 w 220"/>
                <a:gd name="T5" fmla="*/ 107 h 140"/>
                <a:gd name="T6" fmla="*/ 95 w 220"/>
                <a:gd name="T7" fmla="*/ 0 h 140"/>
                <a:gd name="T8" fmla="*/ 126 w 220"/>
                <a:gd name="T9" fmla="*/ 0 h 140"/>
                <a:gd name="T10" fmla="*/ 159 w 220"/>
                <a:gd name="T11" fmla="*/ 107 h 140"/>
                <a:gd name="T12" fmla="*/ 161 w 220"/>
                <a:gd name="T13" fmla="*/ 107 h 140"/>
                <a:gd name="T14" fmla="*/ 192 w 220"/>
                <a:gd name="T15" fmla="*/ 0 h 140"/>
                <a:gd name="T16" fmla="*/ 220 w 220"/>
                <a:gd name="T17" fmla="*/ 0 h 140"/>
                <a:gd name="T18" fmla="*/ 175 w 220"/>
                <a:gd name="T19" fmla="*/ 140 h 140"/>
                <a:gd name="T20" fmla="*/ 145 w 220"/>
                <a:gd name="T21" fmla="*/ 140 h 140"/>
                <a:gd name="T22" fmla="*/ 111 w 220"/>
                <a:gd name="T23" fmla="*/ 34 h 140"/>
                <a:gd name="T24" fmla="*/ 109 w 220"/>
                <a:gd name="T25" fmla="*/ 34 h 140"/>
                <a:gd name="T26" fmla="*/ 76 w 220"/>
                <a:gd name="T27" fmla="*/ 140 h 140"/>
                <a:gd name="T28" fmla="*/ 48 w 220"/>
                <a:gd name="T29" fmla="*/ 140 h 140"/>
                <a:gd name="T30" fmla="*/ 0 w 220"/>
                <a:gd name="T31" fmla="*/ 0 h 140"/>
                <a:gd name="T32" fmla="*/ 31 w 220"/>
                <a:gd name="T33" fmla="*/ 0 h 140"/>
                <a:gd name="T34" fmla="*/ 31 w 220"/>
                <a:gd name="T3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140">
                  <a:moveTo>
                    <a:pt x="31" y="0"/>
                  </a:moveTo>
                  <a:lnTo>
                    <a:pt x="62" y="107"/>
                  </a:lnTo>
                  <a:lnTo>
                    <a:pt x="62" y="107"/>
                  </a:lnTo>
                  <a:lnTo>
                    <a:pt x="95" y="0"/>
                  </a:lnTo>
                  <a:lnTo>
                    <a:pt x="126" y="0"/>
                  </a:lnTo>
                  <a:lnTo>
                    <a:pt x="159" y="107"/>
                  </a:lnTo>
                  <a:lnTo>
                    <a:pt x="161" y="107"/>
                  </a:lnTo>
                  <a:lnTo>
                    <a:pt x="192" y="0"/>
                  </a:lnTo>
                  <a:lnTo>
                    <a:pt x="220" y="0"/>
                  </a:lnTo>
                  <a:lnTo>
                    <a:pt x="175" y="140"/>
                  </a:lnTo>
                  <a:lnTo>
                    <a:pt x="145" y="140"/>
                  </a:lnTo>
                  <a:lnTo>
                    <a:pt x="111" y="34"/>
                  </a:lnTo>
                  <a:lnTo>
                    <a:pt x="109" y="34"/>
                  </a:lnTo>
                  <a:lnTo>
                    <a:pt x="76" y="140"/>
                  </a:lnTo>
                  <a:lnTo>
                    <a:pt x="48" y="140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229967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17475" indent="-117475" algn="l" defTabSz="914400" rtl="0" eaLnBrk="1" latinLnBrk="0" hangingPunct="1">
      <a:spcBef>
        <a:spcPts val="4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-111125" algn="l" defTabSz="914400" rtl="0" eaLnBrk="1" latinLnBrk="0" hangingPunct="1">
      <a:spcBef>
        <a:spcPts val="400"/>
      </a:spcBef>
      <a:buFont typeface="Arial" panose="020B0604020202020204" pitchFamily="34" charset="0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6075" indent="-117475" algn="l" defTabSz="914400" rtl="0" eaLnBrk="1" latinLnBrk="0" hangingPunct="1">
      <a:spcBef>
        <a:spcPts val="400"/>
      </a:spcBef>
      <a:buFont typeface="Arial" panose="020B0604020202020204" pitchFamily="34" charset="0"/>
      <a:buChar char="›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66688" algn="l" defTabSz="914400" rtl="0" eaLnBrk="1" latinLnBrk="0" hangingPunct="1">
      <a:spcBef>
        <a:spcPts val="400"/>
      </a:spcBef>
      <a:buFont typeface="Arial" panose="020B0604020202020204" pitchFamily="34" charset="0"/>
      <a:buChar char="»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defTabSz="914400" rtl="0" eaLnBrk="1" latinLnBrk="0" hangingPunct="1">
      <a:spcBef>
        <a:spcPts val="400"/>
      </a:spcBef>
      <a:buSzPct val="75000"/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428" y="452253"/>
            <a:ext cx="2295144" cy="624405"/>
          </a:xfrm>
          <a:prstGeom prst="rect">
            <a:avLst/>
          </a:prstGeom>
        </p:spPr>
      </p:pic>
      <p:sp>
        <p:nvSpPr>
          <p:cNvPr id="12" name="Rectangle 58"/>
          <p:cNvSpPr>
            <a:spLocks noChangeArrowheads="1"/>
          </p:cNvSpPr>
          <p:nvPr/>
        </p:nvSpPr>
        <p:spPr bwMode="gray">
          <a:xfrm>
            <a:off x="771351" y="773388"/>
            <a:ext cx="7744035" cy="17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6325192" y="4084609"/>
            <a:ext cx="480060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25192" y="4865458"/>
            <a:ext cx="4800600" cy="3385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 16pt Arial</a:t>
            </a:r>
          </a:p>
        </p:txBody>
      </p:sp>
      <p:sp>
        <p:nvSpPr>
          <p:cNvPr id="19" name="TextBox 18"/>
          <p:cNvSpPr txBox="1"/>
          <p:nvPr/>
        </p:nvSpPr>
        <p:spPr bwMode="black">
          <a:xfrm>
            <a:off x="2248001" y="6520894"/>
            <a:ext cx="2204450" cy="215444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chemeClr val="tx1"/>
                </a:solidFill>
                <a:ea typeface="Arial" charset="0"/>
                <a:cs typeface="Arial" charset="0"/>
              </a:rPr>
              <a:t>Copyright © 2017 IQVIA.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25192" y="1830302"/>
            <a:ext cx="4800600" cy="2286058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10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32pt Arial Bold Title Case</a:t>
            </a:r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gray">
          <a:xfrm>
            <a:off x="11506198" y="771348"/>
            <a:ext cx="697189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gray">
          <a:xfrm rot="5400000">
            <a:off x="-864496" y="2477220"/>
            <a:ext cx="3447991" cy="176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261101" cy="6845300"/>
          </a:xfrm>
          <a:prstGeom prst="rect">
            <a:avLst/>
          </a:prstGeom>
        </p:spPr>
      </p:pic>
      <p:sp>
        <p:nvSpPr>
          <p:cNvPr id="18" name="Rectangle 58"/>
          <p:cNvSpPr>
            <a:spLocks noChangeArrowheads="1"/>
          </p:cNvSpPr>
          <p:nvPr/>
        </p:nvSpPr>
        <p:spPr bwMode="gray">
          <a:xfrm rot="5400000">
            <a:off x="-436735" y="5497452"/>
            <a:ext cx="2592472" cy="1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12420545" y="0"/>
            <a:ext cx="284385" cy="5779689"/>
            <a:chOff x="12358552" y="0"/>
            <a:chExt cx="284385" cy="5779689"/>
          </a:xfrm>
        </p:grpSpPr>
        <p:sp>
          <p:nvSpPr>
            <p:cNvPr id="16" name="Rectangle 15"/>
            <p:cNvSpPr/>
            <p:nvPr/>
          </p:nvSpPr>
          <p:spPr bwMode="gray">
            <a:xfrm>
              <a:off x="12358552" y="0"/>
              <a:ext cx="284385" cy="284385"/>
            </a:xfrm>
            <a:prstGeom prst="rect">
              <a:avLst/>
            </a:prstGeom>
            <a:solidFill>
              <a:srgbClr val="34B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 bwMode="gray">
            <a:xfrm>
              <a:off x="12358552" y="333902"/>
              <a:ext cx="284385" cy="284385"/>
            </a:xfrm>
            <a:prstGeom prst="rect">
              <a:avLst/>
            </a:prstGeom>
            <a:solidFill>
              <a:srgbClr val="3F5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 bwMode="gray">
            <a:xfrm>
              <a:off x="12358552" y="937408"/>
              <a:ext cx="284385" cy="284385"/>
            </a:xfrm>
            <a:prstGeom prst="rect">
              <a:avLst/>
            </a:prstGeom>
            <a:solidFill>
              <a:srgbClr val="FF5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gray">
            <a:xfrm>
              <a:off x="12358552" y="1271310"/>
              <a:ext cx="284385" cy="284385"/>
            </a:xfrm>
            <a:prstGeom prst="rect">
              <a:avLst/>
            </a:prstGeom>
            <a:solidFill>
              <a:srgbClr val="F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358552" y="1603218"/>
              <a:ext cx="284385" cy="284385"/>
            </a:xfrm>
            <a:prstGeom prst="rect">
              <a:avLst/>
            </a:prstGeom>
            <a:solidFill>
              <a:srgbClr val="FF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 bwMode="gray">
            <a:xfrm>
              <a:off x="12358552" y="1937120"/>
              <a:ext cx="284385" cy="28438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12358552" y="2540626"/>
              <a:ext cx="284385" cy="284385"/>
            </a:xfrm>
            <a:prstGeom prst="rect">
              <a:avLst/>
            </a:prstGeom>
            <a:solidFill>
              <a:srgbClr val="2B3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12358552" y="2874528"/>
              <a:ext cx="284385" cy="284385"/>
            </a:xfrm>
            <a:prstGeom prst="rect">
              <a:avLst/>
            </a:prstGeom>
            <a:solidFill>
              <a:srgbClr val="065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gray">
            <a:xfrm>
              <a:off x="12358552" y="3206436"/>
              <a:ext cx="284385" cy="284385"/>
            </a:xfrm>
            <a:prstGeom prst="rect">
              <a:avLst/>
            </a:prstGeom>
            <a:solidFill>
              <a:srgbClr val="00C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 bwMode="gray">
            <a:xfrm>
              <a:off x="12358552" y="3853100"/>
              <a:ext cx="284385" cy="284385"/>
            </a:xfrm>
            <a:prstGeom prst="rect">
              <a:avLst/>
            </a:prstGeom>
            <a:solidFill>
              <a:srgbClr val="027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 bwMode="gray">
            <a:xfrm>
              <a:off x="12358552" y="4187002"/>
              <a:ext cx="284385" cy="284385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gray">
            <a:xfrm>
              <a:off x="12358552" y="4518910"/>
              <a:ext cx="284385" cy="284385"/>
            </a:xfrm>
            <a:prstGeom prst="rect">
              <a:avLst/>
            </a:prstGeom>
            <a:solidFill>
              <a:srgbClr val="93C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 bwMode="gray">
            <a:xfrm>
              <a:off x="12358552" y="5163396"/>
              <a:ext cx="284385" cy="2843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 bwMode="gray">
            <a:xfrm>
              <a:off x="12358552" y="5495304"/>
              <a:ext cx="284385" cy="2843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/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4694" y="6387858"/>
            <a:ext cx="9119524" cy="338087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615748" y="6419366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tx1"/>
                </a:solidFill>
              </a:rPr>
              <a:t>‹#›</a:t>
            </a:fld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420545" y="0"/>
            <a:ext cx="284385" cy="5779689"/>
            <a:chOff x="12358552" y="0"/>
            <a:chExt cx="284385" cy="5779689"/>
          </a:xfrm>
        </p:grpSpPr>
        <p:sp>
          <p:nvSpPr>
            <p:cNvPr id="6" name="Rectangle 5"/>
            <p:cNvSpPr/>
            <p:nvPr/>
          </p:nvSpPr>
          <p:spPr>
            <a:xfrm>
              <a:off x="12358552" y="0"/>
              <a:ext cx="284385" cy="284385"/>
            </a:xfrm>
            <a:prstGeom prst="rect">
              <a:avLst/>
            </a:prstGeom>
            <a:solidFill>
              <a:srgbClr val="34B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358552" y="333902"/>
              <a:ext cx="284385" cy="284385"/>
            </a:xfrm>
            <a:prstGeom prst="rect">
              <a:avLst/>
            </a:prstGeom>
            <a:solidFill>
              <a:srgbClr val="3F5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358552" y="937408"/>
              <a:ext cx="284385" cy="284385"/>
            </a:xfrm>
            <a:prstGeom prst="rect">
              <a:avLst/>
            </a:prstGeom>
            <a:solidFill>
              <a:srgbClr val="FF5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358552" y="1271310"/>
              <a:ext cx="284385" cy="284385"/>
            </a:xfrm>
            <a:prstGeom prst="rect">
              <a:avLst/>
            </a:prstGeom>
            <a:solidFill>
              <a:srgbClr val="F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358552" y="1603218"/>
              <a:ext cx="284385" cy="284385"/>
            </a:xfrm>
            <a:prstGeom prst="rect">
              <a:avLst/>
            </a:prstGeom>
            <a:solidFill>
              <a:srgbClr val="FF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358552" y="1937120"/>
              <a:ext cx="284385" cy="28438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358552" y="2540626"/>
              <a:ext cx="284385" cy="284385"/>
            </a:xfrm>
            <a:prstGeom prst="rect">
              <a:avLst/>
            </a:prstGeom>
            <a:solidFill>
              <a:srgbClr val="2B3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358552" y="2874528"/>
              <a:ext cx="284385" cy="284385"/>
            </a:xfrm>
            <a:prstGeom prst="rect">
              <a:avLst/>
            </a:prstGeom>
            <a:solidFill>
              <a:srgbClr val="065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358552" y="3206436"/>
              <a:ext cx="284385" cy="284385"/>
            </a:xfrm>
            <a:prstGeom prst="rect">
              <a:avLst/>
            </a:prstGeom>
            <a:solidFill>
              <a:srgbClr val="00C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358552" y="3853100"/>
              <a:ext cx="284385" cy="284385"/>
            </a:xfrm>
            <a:prstGeom prst="rect">
              <a:avLst/>
            </a:prstGeom>
            <a:solidFill>
              <a:srgbClr val="027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358552" y="4187002"/>
              <a:ext cx="284385" cy="284385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358552" y="4518910"/>
              <a:ext cx="284385" cy="284385"/>
            </a:xfrm>
            <a:prstGeom prst="rect">
              <a:avLst/>
            </a:prstGeom>
            <a:solidFill>
              <a:srgbClr val="93C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358552" y="5163396"/>
              <a:ext cx="284385" cy="2843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358552" y="5495304"/>
              <a:ext cx="284385" cy="2843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>
            <a:spLocks noChangeArrowheads="1"/>
          </p:cNvSpPr>
          <p:nvPr/>
        </p:nvSpPr>
        <p:spPr bwMode="gray">
          <a:xfrm>
            <a:off x="582283" y="-1"/>
            <a:ext cx="3078445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TextBox 160"/>
          <p:cNvSpPr txBox="1"/>
          <p:nvPr/>
        </p:nvSpPr>
        <p:spPr bwMode="white">
          <a:xfrm>
            <a:off x="946623" y="835016"/>
            <a:ext cx="1816547" cy="499947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Table</a:t>
            </a:r>
            <a:r>
              <a:rPr lang="en-US" sz="2800" b="1" baseline="0" dirty="0">
                <a:solidFill>
                  <a:schemeClr val="bg1"/>
                </a:solidFill>
              </a:rPr>
              <a:t> of Contents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64" name="Text Placeholder 163"/>
          <p:cNvSpPr>
            <a:spLocks noGrp="1"/>
          </p:cNvSpPr>
          <p:nvPr>
            <p:ph type="body" sz="quarter" idx="11" hasCustomPrompt="1"/>
          </p:nvPr>
        </p:nvSpPr>
        <p:spPr>
          <a:xfrm>
            <a:off x="4236980" y="835016"/>
            <a:ext cx="7090641" cy="4999475"/>
          </a:xfrm>
          <a:prstGeom prst="rect">
            <a:avLst/>
          </a:prstGeom>
        </p:spPr>
        <p:txBody>
          <a:bodyPr anchor="ctr"/>
          <a:lstStyle>
            <a:lvl1pPr marL="228600" indent="-228600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Font typeface="Arial" panose="020B0604020202020204" pitchFamily="34" charset="0"/>
              <a:buChar char="+"/>
              <a:defRPr sz="1800" baseline="0"/>
            </a:lvl1pPr>
            <a:lvl2pPr marL="400050" indent="-171450">
              <a:buClr>
                <a:schemeClr val="bg2"/>
              </a:buCl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Arial 18pt TOC</a:t>
            </a:r>
          </a:p>
        </p:txBody>
      </p:sp>
      <p:sp>
        <p:nvSpPr>
          <p:cNvPr id="26" name="Rectangle 58"/>
          <p:cNvSpPr>
            <a:spLocks noChangeArrowheads="1"/>
          </p:cNvSpPr>
          <p:nvPr/>
        </p:nvSpPr>
        <p:spPr bwMode="gray">
          <a:xfrm>
            <a:off x="3660728" y="6420040"/>
            <a:ext cx="6116253" cy="1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7" name="Rectangle 58"/>
          <p:cNvSpPr>
            <a:spLocks noChangeArrowheads="1"/>
          </p:cNvSpPr>
          <p:nvPr/>
        </p:nvSpPr>
        <p:spPr bwMode="white">
          <a:xfrm>
            <a:off x="582284" y="6420040"/>
            <a:ext cx="3078444" cy="17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8" name="Rectangle 58"/>
          <p:cNvSpPr>
            <a:spLocks noChangeArrowheads="1"/>
          </p:cNvSpPr>
          <p:nvPr/>
        </p:nvSpPr>
        <p:spPr bwMode="gray">
          <a:xfrm>
            <a:off x="6033" y="6420040"/>
            <a:ext cx="576252" cy="1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8"/>
          <p:cNvSpPr>
            <a:spLocks noChangeArrowheads="1"/>
          </p:cNvSpPr>
          <p:nvPr/>
        </p:nvSpPr>
        <p:spPr bwMode="gray">
          <a:xfrm rot="5400000">
            <a:off x="-2148815" y="3761537"/>
            <a:ext cx="6016625" cy="1763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gray">
          <a:xfrm>
            <a:off x="0" y="1786580"/>
            <a:ext cx="8515386" cy="42598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721276" y="2107576"/>
            <a:ext cx="6494469" cy="3616037"/>
          </a:xfrm>
          <a:prstGeom prst="rect">
            <a:avLst/>
          </a:prstGeom>
        </p:spPr>
        <p:txBody>
          <a:bodyPr anchor="ctr" anchorCtr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Dividers Are 28pt Arial Bold Title Case</a:t>
            </a:r>
          </a:p>
        </p:txBody>
      </p:sp>
      <p:sp>
        <p:nvSpPr>
          <p:cNvPr id="16" name="Rectangle 58"/>
          <p:cNvSpPr>
            <a:spLocks noChangeArrowheads="1"/>
          </p:cNvSpPr>
          <p:nvPr/>
        </p:nvSpPr>
        <p:spPr bwMode="white">
          <a:xfrm rot="5400000">
            <a:off x="-1272658" y="3828727"/>
            <a:ext cx="4261751" cy="173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tx1"/>
                </a:solidFill>
              </a:rPr>
              <a:t>‹#›</a:t>
            </a:fld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" name="Rectangle 58"/>
          <p:cNvSpPr>
            <a:spLocks noChangeArrowheads="1"/>
          </p:cNvSpPr>
          <p:nvPr/>
        </p:nvSpPr>
        <p:spPr bwMode="gray">
          <a:xfrm>
            <a:off x="771351" y="773388"/>
            <a:ext cx="7744035" cy="17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428" y="452253"/>
            <a:ext cx="2295144" cy="624405"/>
          </a:xfrm>
          <a:prstGeom prst="rect">
            <a:avLst/>
          </a:prstGeom>
        </p:spPr>
      </p:pic>
      <p:sp>
        <p:nvSpPr>
          <p:cNvPr id="23" name="Rectangle 58"/>
          <p:cNvSpPr>
            <a:spLocks noChangeArrowheads="1"/>
          </p:cNvSpPr>
          <p:nvPr/>
        </p:nvSpPr>
        <p:spPr bwMode="gray">
          <a:xfrm>
            <a:off x="11506198" y="771348"/>
            <a:ext cx="697189" cy="1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</p:spTree>
    <p:extLst/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ou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0" y="0"/>
            <a:ext cx="1219200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641"/>
            <a:ext cx="1389888" cy="24271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53219" y="914400"/>
            <a:ext cx="10085832" cy="5029199"/>
          </a:xfrm>
          <a:prstGeom prst="rect">
            <a:avLst/>
          </a:prstGeom>
        </p:spPr>
        <p:txBody>
          <a:bodyPr anchor="ctr" anchorCtr="0"/>
          <a:lstStyle>
            <a:lvl1pPr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Thought slides are 36pt Arial sentence case</a:t>
            </a:r>
          </a:p>
        </p:txBody>
      </p:sp>
    </p:spTree>
    <p:extLst/>
  </p:cSld>
  <p:clrMapOvr>
    <a:masterClrMapping/>
  </p:clrMapOvr>
  <p:transition spd="med">
    <p:fade/>
  </p:transition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0" y="0"/>
            <a:ext cx="1220338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428" y="452253"/>
            <a:ext cx="2295144" cy="62404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058912" y="1084819"/>
            <a:ext cx="10085562" cy="2110629"/>
          </a:xfrm>
          <a:prstGeom prst="rect">
            <a:avLst/>
          </a:prstGeom>
        </p:spPr>
        <p:txBody>
          <a:bodyPr anchor="ctr" anchorCtr="0"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Closing Slides are 36pt Arial sentence case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208148"/>
            <a:ext cx="3326745" cy="3637151"/>
          </a:xfrm>
          <a:prstGeom prst="rect">
            <a:avLst/>
          </a:prstGeom>
        </p:spPr>
      </p:pic>
      <p:sp>
        <p:nvSpPr>
          <p:cNvPr id="11" name="Rectangle 58"/>
          <p:cNvSpPr>
            <a:spLocks noChangeArrowheads="1"/>
          </p:cNvSpPr>
          <p:nvPr/>
        </p:nvSpPr>
        <p:spPr bwMode="white">
          <a:xfrm>
            <a:off x="11506198" y="771348"/>
            <a:ext cx="697189" cy="17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65550" y="3208148"/>
            <a:ext cx="7378924" cy="3300602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2400">
                <a:solidFill>
                  <a:schemeClr val="bg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2400">
                <a:solidFill>
                  <a:schemeClr val="bg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2400">
                <a:solidFill>
                  <a:schemeClr val="bg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2400">
                <a:solidFill>
                  <a:schemeClr val="bg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Arial 24pt bullet level 1</a:t>
            </a:r>
          </a:p>
          <a:p>
            <a:pPr lvl="1"/>
            <a:r>
              <a:rPr lang="en-US" dirty="0"/>
              <a:t>Arial 24pt bullet level 2</a:t>
            </a:r>
          </a:p>
          <a:p>
            <a:pPr lvl="2"/>
            <a:r>
              <a:rPr lang="en-US" dirty="0"/>
              <a:t>Arial 24pt bullet level 3</a:t>
            </a:r>
          </a:p>
          <a:p>
            <a:pPr lvl="3"/>
            <a:r>
              <a:rPr lang="en-US" dirty="0"/>
              <a:t>Arial 24pt bullet level 4</a:t>
            </a:r>
          </a:p>
          <a:p>
            <a:pPr lvl="4"/>
            <a:r>
              <a:rPr lang="en-US" dirty="0"/>
              <a:t>Arial 24pt bullet level 5</a:t>
            </a:r>
          </a:p>
        </p:txBody>
      </p:sp>
    </p:spTree>
    <p:extLst/>
  </p:cSld>
  <p:clrMapOvr>
    <a:masterClrMapping/>
  </p:clrMapOvr>
  <p:transition spd="med">
    <p:fade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286359"/>
            <a:ext cx="11338560" cy="4866467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grpSp>
        <p:nvGrpSpPr>
          <p:cNvPr id="8" name="Group 7"/>
          <p:cNvGrpSpPr/>
          <p:nvPr/>
        </p:nvGrpSpPr>
        <p:grpSpPr bwMode="gray">
          <a:xfrm>
            <a:off x="12420545" y="0"/>
            <a:ext cx="284385" cy="5779689"/>
            <a:chOff x="12358552" y="0"/>
            <a:chExt cx="284385" cy="5779689"/>
          </a:xfrm>
        </p:grpSpPr>
        <p:sp>
          <p:nvSpPr>
            <p:cNvPr id="9" name="Rectangle 8"/>
            <p:cNvSpPr/>
            <p:nvPr/>
          </p:nvSpPr>
          <p:spPr bwMode="gray">
            <a:xfrm>
              <a:off x="12358552" y="0"/>
              <a:ext cx="284385" cy="284385"/>
            </a:xfrm>
            <a:prstGeom prst="rect">
              <a:avLst/>
            </a:prstGeom>
            <a:solidFill>
              <a:srgbClr val="34B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 bwMode="gray">
            <a:xfrm>
              <a:off x="12358552" y="333902"/>
              <a:ext cx="284385" cy="284385"/>
            </a:xfrm>
            <a:prstGeom prst="rect">
              <a:avLst/>
            </a:prstGeom>
            <a:solidFill>
              <a:srgbClr val="3F5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 bwMode="gray">
            <a:xfrm>
              <a:off x="12358552" y="937408"/>
              <a:ext cx="284385" cy="284385"/>
            </a:xfrm>
            <a:prstGeom prst="rect">
              <a:avLst/>
            </a:prstGeom>
            <a:solidFill>
              <a:srgbClr val="FF5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 bwMode="gray">
            <a:xfrm>
              <a:off x="12358552" y="1271310"/>
              <a:ext cx="284385" cy="284385"/>
            </a:xfrm>
            <a:prstGeom prst="rect">
              <a:avLst/>
            </a:prstGeom>
            <a:solidFill>
              <a:srgbClr val="F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 bwMode="gray">
            <a:xfrm>
              <a:off x="12358552" y="1603218"/>
              <a:ext cx="284385" cy="284385"/>
            </a:xfrm>
            <a:prstGeom prst="rect">
              <a:avLst/>
            </a:prstGeom>
            <a:solidFill>
              <a:srgbClr val="FF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 bwMode="gray">
            <a:xfrm>
              <a:off x="12358552" y="1937120"/>
              <a:ext cx="284385" cy="28438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 bwMode="gray">
            <a:xfrm>
              <a:off x="12358552" y="2540626"/>
              <a:ext cx="284385" cy="284385"/>
            </a:xfrm>
            <a:prstGeom prst="rect">
              <a:avLst/>
            </a:prstGeom>
            <a:solidFill>
              <a:srgbClr val="2B3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 bwMode="gray">
            <a:xfrm>
              <a:off x="12358552" y="2874528"/>
              <a:ext cx="284385" cy="284385"/>
            </a:xfrm>
            <a:prstGeom prst="rect">
              <a:avLst/>
            </a:prstGeom>
            <a:solidFill>
              <a:srgbClr val="065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gray">
            <a:xfrm>
              <a:off x="12358552" y="3206436"/>
              <a:ext cx="284385" cy="284385"/>
            </a:xfrm>
            <a:prstGeom prst="rect">
              <a:avLst/>
            </a:prstGeom>
            <a:solidFill>
              <a:srgbClr val="00C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358552" y="3853100"/>
              <a:ext cx="284385" cy="284385"/>
            </a:xfrm>
            <a:prstGeom prst="rect">
              <a:avLst/>
            </a:prstGeom>
            <a:solidFill>
              <a:srgbClr val="027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358552" y="4187002"/>
              <a:ext cx="284385" cy="284385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 bwMode="gray">
            <a:xfrm>
              <a:off x="12358552" y="4518910"/>
              <a:ext cx="284385" cy="284385"/>
            </a:xfrm>
            <a:prstGeom prst="rect">
              <a:avLst/>
            </a:prstGeom>
            <a:solidFill>
              <a:srgbClr val="93C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12358552" y="5163396"/>
              <a:ext cx="284385" cy="2843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12358552" y="5495304"/>
              <a:ext cx="284385" cy="2843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91062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702631"/>
            <a:ext cx="11338560" cy="4434698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allout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32063" y="1876358"/>
            <a:ext cx="3764662" cy="432330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i="0" baseline="0">
                <a:solidFill>
                  <a:schemeClr val="accent3"/>
                </a:solidFill>
                <a:latin typeface="+mj-lt"/>
              </a:defRPr>
            </a:lvl1pPr>
            <a:lvl2pPr marL="230188" indent="-119063">
              <a:lnSpc>
                <a:spcPct val="100000"/>
              </a:lnSpc>
              <a:buFont typeface="Arial"/>
              <a:buChar char="•"/>
              <a:defRPr sz="1200" b="0" i="0" baseline="0">
                <a:solidFill>
                  <a:schemeClr val="accent1"/>
                </a:solidFill>
                <a:latin typeface="+mj-lt"/>
                <a:cs typeface="Arial"/>
              </a:defRPr>
            </a:lvl2pPr>
            <a:lvl3pPr marL="609585" indent="-228594">
              <a:lnSpc>
                <a:spcPct val="100000"/>
              </a:lnSpc>
              <a:buFont typeface="Arial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3pPr>
            <a:lvl4pPr>
              <a:defRPr sz="2133" b="0" i="0">
                <a:latin typeface="Georgia" pitchFamily="18" charset="0"/>
              </a:defRPr>
            </a:lvl4pPr>
          </a:lstStyle>
          <a:p>
            <a:pPr lvl="0"/>
            <a:r>
              <a:rPr lang="en-US" noProof="0" dirty="0"/>
              <a:t>Callouts are 16pt Arial Bold sentence case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</a:t>
            </a:r>
            <a:r>
              <a:rPr lang="en-US" noProof="0" dirty="0"/>
              <a:t> </a:t>
            </a:r>
            <a:r>
              <a:rPr lang="en-US" noProof="0" dirty="0" err="1"/>
              <a:t>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tincidunt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laoreet</a:t>
            </a:r>
            <a:r>
              <a:rPr lang="en-US" noProof="0" dirty="0"/>
              <a:t> </a:t>
            </a:r>
            <a:r>
              <a:rPr lang="en-US" noProof="0" dirty="0" err="1"/>
              <a:t>dolore</a:t>
            </a:r>
            <a:r>
              <a:rPr lang="en-US" noProof="0" dirty="0"/>
              <a:t>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dolore</a:t>
            </a:r>
            <a:r>
              <a:rPr lang="en-US" noProof="0" dirty="0"/>
              <a:t>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8220075" y="1687496"/>
            <a:ext cx="3971925" cy="95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702630"/>
            <a:ext cx="7492481" cy="4512189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allout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702630"/>
            <a:ext cx="7492481" cy="4496691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32063" y="1876358"/>
            <a:ext cx="3764662" cy="4308456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i="0" baseline="0">
                <a:solidFill>
                  <a:schemeClr val="accent4"/>
                </a:solidFill>
                <a:latin typeface="+mj-lt"/>
              </a:defRPr>
            </a:lvl1pPr>
            <a:lvl2pPr marL="230188" indent="-119063">
              <a:lnSpc>
                <a:spcPct val="100000"/>
              </a:lnSpc>
              <a:buFont typeface="Arial"/>
              <a:buChar char="•"/>
              <a:defRPr sz="1200" b="0" i="0" baseline="0">
                <a:solidFill>
                  <a:schemeClr val="accent1"/>
                </a:solidFill>
                <a:latin typeface="+mj-lt"/>
                <a:cs typeface="Arial"/>
              </a:defRPr>
            </a:lvl2pPr>
            <a:lvl3pPr marL="609585" indent="-228594">
              <a:lnSpc>
                <a:spcPct val="100000"/>
              </a:lnSpc>
              <a:buFont typeface="Arial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3pPr>
            <a:lvl4pPr>
              <a:defRPr sz="2133" b="0" i="0">
                <a:latin typeface="Georgia" pitchFamily="18" charset="0"/>
              </a:defRPr>
            </a:lvl4pPr>
          </a:lstStyle>
          <a:p>
            <a:pPr lvl="0"/>
            <a:r>
              <a:rPr lang="en-US" noProof="0" dirty="0"/>
              <a:t>Callouts are 16pt Arial Bold sentence case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</a:t>
            </a:r>
            <a:r>
              <a:rPr lang="en-US" noProof="0" dirty="0"/>
              <a:t> </a:t>
            </a:r>
            <a:r>
              <a:rPr lang="en-US" noProof="0" dirty="0" err="1"/>
              <a:t>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tincidunt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laoreet</a:t>
            </a:r>
            <a:r>
              <a:rPr lang="en-US" noProof="0" dirty="0"/>
              <a:t> </a:t>
            </a:r>
            <a:r>
              <a:rPr lang="en-US" noProof="0" dirty="0" err="1"/>
              <a:t>dolore</a:t>
            </a:r>
            <a:r>
              <a:rPr lang="en-US" noProof="0" dirty="0"/>
              <a:t>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dolore</a:t>
            </a:r>
            <a:r>
              <a:rPr lang="en-US" noProof="0" dirty="0"/>
              <a:t>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</a:t>
            </a:r>
          </a:p>
        </p:txBody>
      </p:sp>
      <p:sp>
        <p:nvSpPr>
          <p:cNvPr id="14" name="Rectangle 13"/>
          <p:cNvSpPr/>
          <p:nvPr/>
        </p:nvSpPr>
        <p:spPr bwMode="gray">
          <a:xfrm>
            <a:off x="8220075" y="1687496"/>
            <a:ext cx="3971925" cy="952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1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allout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702630"/>
            <a:ext cx="7492481" cy="4512189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32063" y="1876358"/>
            <a:ext cx="3764662" cy="432330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i="0" baseline="0">
                <a:solidFill>
                  <a:schemeClr val="accent2"/>
                </a:solidFill>
                <a:latin typeface="+mj-lt"/>
              </a:defRPr>
            </a:lvl1pPr>
            <a:lvl2pPr marL="230188" indent="-119063">
              <a:lnSpc>
                <a:spcPct val="100000"/>
              </a:lnSpc>
              <a:buFont typeface="Arial"/>
              <a:buChar char="•"/>
              <a:defRPr sz="1200" b="0" i="0" baseline="0">
                <a:solidFill>
                  <a:schemeClr val="accent1"/>
                </a:solidFill>
                <a:latin typeface="+mj-lt"/>
                <a:cs typeface="Arial"/>
              </a:defRPr>
            </a:lvl2pPr>
            <a:lvl3pPr marL="609585" indent="-228594">
              <a:lnSpc>
                <a:spcPct val="100000"/>
              </a:lnSpc>
              <a:buFont typeface="Arial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3pPr>
            <a:lvl4pPr>
              <a:defRPr sz="2133" b="0" i="0">
                <a:latin typeface="Georgia" pitchFamily="18" charset="0"/>
              </a:defRPr>
            </a:lvl4pPr>
          </a:lstStyle>
          <a:p>
            <a:pPr lvl="0"/>
            <a:r>
              <a:rPr lang="en-US" noProof="0" dirty="0"/>
              <a:t>Callouts are 16pt Arial Bold sentence case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</a:t>
            </a:r>
            <a:r>
              <a:rPr lang="en-US" noProof="0" dirty="0"/>
              <a:t> </a:t>
            </a:r>
            <a:r>
              <a:rPr lang="en-US" noProof="0" dirty="0" err="1"/>
              <a:t>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tincidunt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laoreet</a:t>
            </a:r>
            <a:r>
              <a:rPr lang="en-US" noProof="0" dirty="0"/>
              <a:t> </a:t>
            </a:r>
            <a:r>
              <a:rPr lang="en-US" noProof="0" dirty="0" err="1"/>
              <a:t>dolore</a:t>
            </a:r>
            <a:r>
              <a:rPr lang="en-US" noProof="0" dirty="0"/>
              <a:t>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dolore</a:t>
            </a:r>
            <a:r>
              <a:rPr lang="en-US" noProof="0" dirty="0"/>
              <a:t>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</a:t>
            </a:r>
          </a:p>
        </p:txBody>
      </p:sp>
      <p:sp>
        <p:nvSpPr>
          <p:cNvPr id="13" name="Rectangle 12"/>
          <p:cNvSpPr/>
          <p:nvPr/>
        </p:nvSpPr>
        <p:spPr bwMode="gray">
          <a:xfrm>
            <a:off x="8220075" y="1687496"/>
            <a:ext cx="3971925" cy="95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1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3" y="1702631"/>
            <a:ext cx="5532120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191134" y="1702631"/>
            <a:ext cx="5532120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tabLst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2" y="1702631"/>
            <a:ext cx="3616187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245879" y="1702631"/>
            <a:ext cx="3616187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107067" y="1702631"/>
            <a:ext cx="3616187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8831696" cy="33808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2420545" y="0"/>
            <a:ext cx="284385" cy="5779689"/>
            <a:chOff x="12420545" y="0"/>
            <a:chExt cx="284385" cy="5779689"/>
          </a:xfrm>
        </p:grpSpPr>
        <p:sp>
          <p:nvSpPr>
            <p:cNvPr id="4" name="Rectangle 3"/>
            <p:cNvSpPr/>
            <p:nvPr userDrawn="1"/>
          </p:nvSpPr>
          <p:spPr bwMode="gray">
            <a:xfrm>
              <a:off x="12420545" y="0"/>
              <a:ext cx="284385" cy="2843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 bwMode="gray">
            <a:xfrm>
              <a:off x="12420545" y="333902"/>
              <a:ext cx="284385" cy="284385"/>
            </a:xfrm>
            <a:prstGeom prst="rect">
              <a:avLst/>
            </a:prstGeom>
            <a:solidFill>
              <a:srgbClr val="3F5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 bwMode="gray">
            <a:xfrm>
              <a:off x="12420545" y="937408"/>
              <a:ext cx="284385" cy="284385"/>
            </a:xfrm>
            <a:prstGeom prst="rect">
              <a:avLst/>
            </a:prstGeom>
            <a:solidFill>
              <a:srgbClr val="FF5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 bwMode="gray">
            <a:xfrm>
              <a:off x="12420545" y="1271310"/>
              <a:ext cx="284385" cy="284385"/>
            </a:xfrm>
            <a:prstGeom prst="rect">
              <a:avLst/>
            </a:prstGeom>
            <a:solidFill>
              <a:srgbClr val="F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 bwMode="gray">
            <a:xfrm>
              <a:off x="12420545" y="1603218"/>
              <a:ext cx="284385" cy="284385"/>
            </a:xfrm>
            <a:prstGeom prst="rect">
              <a:avLst/>
            </a:prstGeom>
            <a:solidFill>
              <a:srgbClr val="FF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 bwMode="gray">
            <a:xfrm>
              <a:off x="12420545" y="1937120"/>
              <a:ext cx="284385" cy="28438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>
              <a:off x="12420545" y="2540626"/>
              <a:ext cx="284385" cy="284385"/>
            </a:xfrm>
            <a:prstGeom prst="rect">
              <a:avLst/>
            </a:prstGeom>
            <a:solidFill>
              <a:srgbClr val="2B3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>
              <a:off x="12420545" y="2874528"/>
              <a:ext cx="284385" cy="2843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>
              <a:off x="12420545" y="3206436"/>
              <a:ext cx="284385" cy="2843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>
              <a:off x="12420545" y="3853100"/>
              <a:ext cx="284385" cy="2843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12420545" y="4187002"/>
              <a:ext cx="284385" cy="2843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 bwMode="gray">
            <a:xfrm>
              <a:off x="12420545" y="4518910"/>
              <a:ext cx="284385" cy="284385"/>
            </a:xfrm>
            <a:prstGeom prst="rect">
              <a:avLst/>
            </a:prstGeom>
            <a:solidFill>
              <a:srgbClr val="93C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>
              <a:off x="12420545" y="5163396"/>
              <a:ext cx="284385" cy="2843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>
              <a:off x="12420545" y="5495304"/>
              <a:ext cx="284385" cy="2843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556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8B6EEF-8D9F-489B-AF06-CA731B22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X is a novel oral drug treatment for Hormone positive (HR+) and HER2 negative (HER2-) stage IV breast cancer. The drug was launched 1 year ago by Big Pharma. </a:t>
            </a:r>
          </a:p>
          <a:p>
            <a:endParaRPr lang="en-US" dirty="0"/>
          </a:p>
          <a:p>
            <a:r>
              <a:rPr lang="en-US" dirty="0"/>
              <a:t>Currently, Product Y is most commonly used to treat HR+/HER2- stage IV breast cancer. Product X is clinically superior to Product Y and is making in roads into Product Y’s share. </a:t>
            </a:r>
          </a:p>
          <a:p>
            <a:endParaRPr lang="en-US" dirty="0"/>
          </a:p>
          <a:p>
            <a:r>
              <a:rPr lang="en-US" dirty="0"/>
              <a:t>Big Pharma is interested in understanding among breast cancer patients current awareness of Product X, perceptions/beliefs regarding the medication, and patient behaviors around learning about new breast cancer medications.</a:t>
            </a:r>
          </a:p>
          <a:p>
            <a:pPr lvl="1"/>
            <a:r>
              <a:rPr lang="en-US" sz="1400" dirty="0"/>
              <a:t>Determine awareness of Product X among Stage IV (metastatic) breast cancer patients;</a:t>
            </a:r>
          </a:p>
          <a:p>
            <a:pPr lvl="1"/>
            <a:r>
              <a:rPr lang="en-US" sz="1400" dirty="0"/>
              <a:t>Rank the importance of various breast cancer medication attributes;</a:t>
            </a:r>
          </a:p>
          <a:p>
            <a:pPr lvl="1"/>
            <a:r>
              <a:rPr lang="en-US" sz="1400" dirty="0"/>
              <a:t>Measure how Product X is perceived relative to Product Y;</a:t>
            </a:r>
          </a:p>
          <a:p>
            <a:pPr lvl="1"/>
            <a:r>
              <a:rPr lang="en-US" sz="1400" dirty="0"/>
              <a:t>Understand how patients learn about new breast cancer medications.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9DFD4-F1A3-414C-86E2-00376D288E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ea typeface="Ebrima" panose="02000000000000000000" pitchFamily="2" charset="0"/>
                <a:cs typeface="Ebrima" panose="02000000000000000000" pitchFamily="2" charset="0"/>
              </a:rPr>
              <a:t>IQVIA Confidential – Proprietary – Not for Distribution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799778-6E23-4ED9-8D69-AAE026E4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 &amp; Objectives</a:t>
            </a:r>
          </a:p>
        </p:txBody>
      </p:sp>
    </p:spTree>
    <p:extLst>
      <p:ext uri="{BB962C8B-B14F-4D97-AF65-F5344CB8AC3E}">
        <p14:creationId xmlns:p14="http://schemas.microsoft.com/office/powerpoint/2010/main" val="2841327596"/>
      </p:ext>
    </p:extLst>
  </p:cSld>
  <p:clrMapOvr>
    <a:masterClrMapping/>
  </p:clrMapOvr>
</p:sld>
</file>

<file path=ppt/theme/theme1.xml><?xml version="1.0" encoding="utf-8"?>
<a:theme xmlns:a="http://schemas.openxmlformats.org/drawingml/2006/main" name="IQVIATemplate_WS_25Oct2017">
  <a:themeElements>
    <a:clrScheme name="IQVIA">
      <a:dk1>
        <a:srgbClr val="2B3A42"/>
      </a:dk1>
      <a:lt1>
        <a:sysClr val="window" lastClr="FFFFFF"/>
      </a:lt1>
      <a:dk2>
        <a:srgbClr val="3F5765"/>
      </a:dk2>
      <a:lt2>
        <a:srgbClr val="FFD100"/>
      </a:lt2>
      <a:accent1>
        <a:srgbClr val="00A3E0"/>
      </a:accent1>
      <a:accent2>
        <a:srgbClr val="005587"/>
      </a:accent2>
      <a:accent3>
        <a:srgbClr val="FE8A12"/>
      </a:accent3>
      <a:accent4>
        <a:srgbClr val="43B02A"/>
      </a:accent4>
      <a:accent5>
        <a:srgbClr val="027223"/>
      </a:accent5>
      <a:accent6>
        <a:srgbClr val="00C7B1"/>
      </a:accent6>
      <a:hlink>
        <a:srgbClr val="00A3E0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t" anchorCtr="0"/>
      <a:lstStyle>
        <a:defPPr algn="l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D6D3AE25-09A6-4163-973B-96A995BA644F}" vid="{0A71FDC3-78E5-48C9-AB64-F2576A809529}"/>
    </a:ext>
  </a:extLst>
</a:theme>
</file>

<file path=ppt/theme/theme2.xml><?xml version="1.0" encoding="utf-8"?>
<a:theme xmlns:a="http://schemas.openxmlformats.org/drawingml/2006/main" name="Office Theme">
  <a:themeElements>
    <a:clrScheme name="IQVIA">
      <a:dk1>
        <a:srgbClr val="2B3A42"/>
      </a:dk1>
      <a:lt1>
        <a:sysClr val="window" lastClr="FFFFFF"/>
      </a:lt1>
      <a:dk2>
        <a:srgbClr val="005587"/>
      </a:dk2>
      <a:lt2>
        <a:srgbClr val="00A3E0"/>
      </a:lt2>
      <a:accent1>
        <a:srgbClr val="FE8A12"/>
      </a:accent1>
      <a:accent2>
        <a:srgbClr val="43B02A"/>
      </a:accent2>
      <a:accent3>
        <a:srgbClr val="027223"/>
      </a:accent3>
      <a:accent4>
        <a:srgbClr val="00C7B1"/>
      </a:accent4>
      <a:accent5>
        <a:srgbClr val="FFD100"/>
      </a:accent5>
      <a:accent6>
        <a:srgbClr val="3F5765"/>
      </a:accent6>
      <a:hlink>
        <a:srgbClr val="2B3A42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IQVIA">
      <a:dk1>
        <a:srgbClr val="2B3A42"/>
      </a:dk1>
      <a:lt1>
        <a:sysClr val="window" lastClr="FFFFFF"/>
      </a:lt1>
      <a:dk2>
        <a:srgbClr val="005587"/>
      </a:dk2>
      <a:lt2>
        <a:srgbClr val="00A3E0"/>
      </a:lt2>
      <a:accent1>
        <a:srgbClr val="FE8A12"/>
      </a:accent1>
      <a:accent2>
        <a:srgbClr val="43B02A"/>
      </a:accent2>
      <a:accent3>
        <a:srgbClr val="027223"/>
      </a:accent3>
      <a:accent4>
        <a:srgbClr val="00C7B1"/>
      </a:accent4>
      <a:accent5>
        <a:srgbClr val="FFD100"/>
      </a:accent5>
      <a:accent6>
        <a:srgbClr val="3F5765"/>
      </a:accent6>
      <a:hlink>
        <a:srgbClr val="2B3A42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IQVIA Widescreen (16x9) PowerPoint Template</Template>
  <TotalTime>18</TotalTime>
  <Words>164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Ebrima</vt:lpstr>
      <vt:lpstr>Georgia</vt:lpstr>
      <vt:lpstr>Wingdings</vt:lpstr>
      <vt:lpstr>IQVIATemplate_WS_25Oct2017</vt:lpstr>
      <vt:lpstr>Project Background &amp;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Treatment of Your Breast Cancer</dc:title>
  <dc:creator>Zhou, Juliana</dc:creator>
  <cp:lastModifiedBy>Zhou, Juliana</cp:lastModifiedBy>
  <cp:revision>12</cp:revision>
  <cp:lastPrinted>2017-10-20T15:11:52Z</cp:lastPrinted>
  <dcterms:created xsi:type="dcterms:W3CDTF">2018-03-19T16:28:38Z</dcterms:created>
  <dcterms:modified xsi:type="dcterms:W3CDTF">2018-03-19T16:46:48Z</dcterms:modified>
</cp:coreProperties>
</file>