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00" r:id="rId1"/>
  </p:sldMasterIdLst>
  <p:notesMasterIdLst>
    <p:notesMasterId r:id="rId13"/>
  </p:notesMasterIdLst>
  <p:handoutMasterIdLst>
    <p:handoutMasterId r:id="rId14"/>
  </p:handoutMasterIdLst>
  <p:sldIdLst>
    <p:sldId id="271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A42"/>
    <a:srgbClr val="FE8A12"/>
    <a:srgbClr val="3F5765"/>
    <a:srgbClr val="FF530D"/>
    <a:srgbClr val="027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23" autoAdjust="0"/>
    <p:restoredTop sz="93163" autoAdjust="0"/>
  </p:normalViewPr>
  <p:slideViewPr>
    <p:cSldViewPr snapToGrid="0">
      <p:cViewPr varScale="1">
        <p:scale>
          <a:sx n="81" d="100"/>
          <a:sy n="81" d="100"/>
        </p:scale>
        <p:origin x="106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2"/>
    </p:cViewPr>
  </p:sorterViewPr>
  <p:notesViewPr>
    <p:cSldViewPr snapToGrid="0">
      <p:cViewPr varScale="1">
        <p:scale>
          <a:sx n="62" d="100"/>
          <a:sy n="62" d="100"/>
        </p:scale>
        <p:origin x="312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94675" y="279801"/>
            <a:ext cx="3848659" cy="367959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4675" y="669140"/>
            <a:ext cx="3848659" cy="156667"/>
          </a:xfrm>
          <a:prstGeom prst="rect">
            <a:avLst/>
          </a:prstGeom>
        </p:spPr>
        <p:txBody>
          <a:bodyPr vert="horz" lIns="93324" tIns="0" rIns="93324" bIns="0" rtlCol="0">
            <a:noAutofit/>
          </a:bodyPr>
          <a:lstStyle>
            <a:lvl1pPr algn="r">
              <a:defRPr sz="1200"/>
            </a:lvl1pPr>
          </a:lstStyle>
          <a:p>
            <a:pPr algn="l"/>
            <a:fld id="{E7A8D578-5E90-413C-9512-130603CF2639}" type="datetimeFigureOut">
              <a:rPr lang="en-US" sz="1000"/>
              <a:pPr algn="l"/>
              <a:t>3/19/2018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94675" y="8780243"/>
            <a:ext cx="2893517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99171" y="8780243"/>
            <a:ext cx="1221955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D32B792-199B-4EBF-B605-6F6C876EB442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13" name="Group 12"/>
          <p:cNvGrpSpPr/>
          <p:nvPr/>
        </p:nvGrpSpPr>
        <p:grpSpPr>
          <a:xfrm>
            <a:off x="5225906" y="285481"/>
            <a:ext cx="1328988" cy="362143"/>
            <a:chOff x="6113463" y="-755650"/>
            <a:chExt cx="7013575" cy="1922462"/>
          </a:xfrm>
        </p:grpSpPr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8504238" y="-80963"/>
              <a:ext cx="1154113" cy="1247775"/>
            </a:xfrm>
            <a:custGeom>
              <a:avLst/>
              <a:gdLst>
                <a:gd name="T0" fmla="*/ 213 w 307"/>
                <a:gd name="T1" fmla="*/ 252 h 331"/>
                <a:gd name="T2" fmla="*/ 200 w 307"/>
                <a:gd name="T3" fmla="*/ 228 h 331"/>
                <a:gd name="T4" fmla="*/ 176 w 307"/>
                <a:gd name="T5" fmla="*/ 220 h 331"/>
                <a:gd name="T6" fmla="*/ 169 w 307"/>
                <a:gd name="T7" fmla="*/ 244 h 331"/>
                <a:gd name="T8" fmla="*/ 180 w 307"/>
                <a:gd name="T9" fmla="*/ 266 h 331"/>
                <a:gd name="T10" fmla="*/ 180 w 307"/>
                <a:gd name="T11" fmla="*/ 266 h 331"/>
                <a:gd name="T12" fmla="*/ 160 w 307"/>
                <a:gd name="T13" fmla="*/ 268 h 331"/>
                <a:gd name="T14" fmla="*/ 40 w 307"/>
                <a:gd name="T15" fmla="*/ 160 h 331"/>
                <a:gd name="T16" fmla="*/ 148 w 307"/>
                <a:gd name="T17" fmla="*/ 39 h 331"/>
                <a:gd name="T18" fmla="*/ 269 w 307"/>
                <a:gd name="T19" fmla="*/ 148 h 331"/>
                <a:gd name="T20" fmla="*/ 213 w 307"/>
                <a:gd name="T21" fmla="*/ 252 h 331"/>
                <a:gd name="T22" fmla="*/ 146 w 307"/>
                <a:gd name="T23" fmla="*/ 4 h 331"/>
                <a:gd name="T24" fmla="*/ 4 w 307"/>
                <a:gd name="T25" fmla="*/ 162 h 331"/>
                <a:gd name="T26" fmla="*/ 162 w 307"/>
                <a:gd name="T27" fmla="*/ 304 h 331"/>
                <a:gd name="T28" fmla="*/ 197 w 307"/>
                <a:gd name="T29" fmla="*/ 298 h 331"/>
                <a:gd name="T30" fmla="*/ 197 w 307"/>
                <a:gd name="T31" fmla="*/ 298 h 331"/>
                <a:gd name="T32" fmla="*/ 208 w 307"/>
                <a:gd name="T33" fmla="*/ 319 h 331"/>
                <a:gd name="T34" fmla="*/ 232 w 307"/>
                <a:gd name="T35" fmla="*/ 327 h 331"/>
                <a:gd name="T36" fmla="*/ 240 w 307"/>
                <a:gd name="T37" fmla="*/ 303 h 331"/>
                <a:gd name="T38" fmla="*/ 230 w 307"/>
                <a:gd name="T39" fmla="*/ 284 h 331"/>
                <a:gd name="T40" fmla="*/ 304 w 307"/>
                <a:gd name="T41" fmla="*/ 146 h 331"/>
                <a:gd name="T42" fmla="*/ 146 w 307"/>
                <a:gd name="T43" fmla="*/ 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7" h="331">
                  <a:moveTo>
                    <a:pt x="213" y="252"/>
                  </a:moveTo>
                  <a:cubicBezTo>
                    <a:pt x="200" y="228"/>
                    <a:pt x="200" y="228"/>
                    <a:pt x="200" y="228"/>
                  </a:cubicBezTo>
                  <a:cubicBezTo>
                    <a:pt x="196" y="219"/>
                    <a:pt x="185" y="216"/>
                    <a:pt x="176" y="220"/>
                  </a:cubicBezTo>
                  <a:cubicBezTo>
                    <a:pt x="168" y="225"/>
                    <a:pt x="164" y="236"/>
                    <a:pt x="169" y="244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4" y="267"/>
                    <a:pt x="167" y="268"/>
                    <a:pt x="160" y="268"/>
                  </a:cubicBezTo>
                  <a:cubicBezTo>
                    <a:pt x="97" y="272"/>
                    <a:pt x="43" y="223"/>
                    <a:pt x="40" y="160"/>
                  </a:cubicBezTo>
                  <a:cubicBezTo>
                    <a:pt x="36" y="97"/>
                    <a:pt x="85" y="43"/>
                    <a:pt x="148" y="39"/>
                  </a:cubicBezTo>
                  <a:cubicBezTo>
                    <a:pt x="211" y="36"/>
                    <a:pt x="265" y="85"/>
                    <a:pt x="269" y="148"/>
                  </a:cubicBezTo>
                  <a:cubicBezTo>
                    <a:pt x="271" y="192"/>
                    <a:pt x="248" y="231"/>
                    <a:pt x="213" y="252"/>
                  </a:cubicBezTo>
                  <a:close/>
                  <a:moveTo>
                    <a:pt x="146" y="4"/>
                  </a:moveTo>
                  <a:cubicBezTo>
                    <a:pt x="64" y="8"/>
                    <a:pt x="0" y="79"/>
                    <a:pt x="4" y="162"/>
                  </a:cubicBezTo>
                  <a:cubicBezTo>
                    <a:pt x="9" y="244"/>
                    <a:pt x="79" y="308"/>
                    <a:pt x="162" y="304"/>
                  </a:cubicBezTo>
                  <a:cubicBezTo>
                    <a:pt x="174" y="303"/>
                    <a:pt x="186" y="301"/>
                    <a:pt x="197" y="298"/>
                  </a:cubicBezTo>
                  <a:cubicBezTo>
                    <a:pt x="197" y="298"/>
                    <a:pt x="197" y="298"/>
                    <a:pt x="197" y="298"/>
                  </a:cubicBezTo>
                  <a:cubicBezTo>
                    <a:pt x="208" y="319"/>
                    <a:pt x="208" y="319"/>
                    <a:pt x="208" y="319"/>
                  </a:cubicBezTo>
                  <a:cubicBezTo>
                    <a:pt x="213" y="328"/>
                    <a:pt x="223" y="331"/>
                    <a:pt x="232" y="327"/>
                  </a:cubicBezTo>
                  <a:cubicBezTo>
                    <a:pt x="241" y="322"/>
                    <a:pt x="244" y="311"/>
                    <a:pt x="240" y="303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77" y="256"/>
                    <a:pt x="307" y="204"/>
                    <a:pt x="304" y="146"/>
                  </a:cubicBezTo>
                  <a:cubicBezTo>
                    <a:pt x="300" y="63"/>
                    <a:pt x="229" y="0"/>
                    <a:pt x="146" y="4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121651" y="-61913"/>
              <a:ext cx="134938" cy="1123950"/>
            </a:xfrm>
            <a:custGeom>
              <a:avLst/>
              <a:gdLst>
                <a:gd name="T0" fmla="*/ 18 w 36"/>
                <a:gd name="T1" fmla="*/ 298 h 298"/>
                <a:gd name="T2" fmla="*/ 0 w 36"/>
                <a:gd name="T3" fmla="*/ 280 h 298"/>
                <a:gd name="T4" fmla="*/ 0 w 36"/>
                <a:gd name="T5" fmla="*/ 17 h 298"/>
                <a:gd name="T6" fmla="*/ 18 w 36"/>
                <a:gd name="T7" fmla="*/ 0 h 298"/>
                <a:gd name="T8" fmla="*/ 36 w 36"/>
                <a:gd name="T9" fmla="*/ 17 h 298"/>
                <a:gd name="T10" fmla="*/ 36 w 36"/>
                <a:gd name="T11" fmla="*/ 280 h 298"/>
                <a:gd name="T12" fmla="*/ 18 w 36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98">
                  <a:moveTo>
                    <a:pt x="18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7"/>
                  </a:cubicBezTo>
                  <a:cubicBezTo>
                    <a:pt x="36" y="280"/>
                    <a:pt x="36" y="280"/>
                    <a:pt x="36" y="280"/>
                  </a:cubicBezTo>
                  <a:cubicBezTo>
                    <a:pt x="36" y="290"/>
                    <a:pt x="28" y="298"/>
                    <a:pt x="18" y="29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1283951" y="-61913"/>
              <a:ext cx="131763" cy="1123950"/>
            </a:xfrm>
            <a:custGeom>
              <a:avLst/>
              <a:gdLst>
                <a:gd name="T0" fmla="*/ 17 w 35"/>
                <a:gd name="T1" fmla="*/ 298 h 298"/>
                <a:gd name="T2" fmla="*/ 0 w 35"/>
                <a:gd name="T3" fmla="*/ 280 h 298"/>
                <a:gd name="T4" fmla="*/ 0 w 35"/>
                <a:gd name="T5" fmla="*/ 17 h 298"/>
                <a:gd name="T6" fmla="*/ 17 w 35"/>
                <a:gd name="T7" fmla="*/ 0 h 298"/>
                <a:gd name="T8" fmla="*/ 35 w 35"/>
                <a:gd name="T9" fmla="*/ 17 h 298"/>
                <a:gd name="T10" fmla="*/ 35 w 35"/>
                <a:gd name="T11" fmla="*/ 280 h 298"/>
                <a:gd name="T12" fmla="*/ 17 w 35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8">
                  <a:moveTo>
                    <a:pt x="17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80"/>
                    <a:pt x="35" y="280"/>
                    <a:pt x="35" y="280"/>
                  </a:cubicBezTo>
                  <a:cubicBezTo>
                    <a:pt x="35" y="290"/>
                    <a:pt x="27" y="298"/>
                    <a:pt x="17" y="29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807576" y="-73025"/>
              <a:ext cx="1198563" cy="1135063"/>
            </a:xfrm>
            <a:custGeom>
              <a:avLst/>
              <a:gdLst>
                <a:gd name="T0" fmla="*/ 158 w 319"/>
                <a:gd name="T1" fmla="*/ 301 h 301"/>
                <a:gd name="T2" fmla="*/ 158 w 319"/>
                <a:gd name="T3" fmla="*/ 301 h 301"/>
                <a:gd name="T4" fmla="*/ 142 w 319"/>
                <a:gd name="T5" fmla="*/ 292 h 301"/>
                <a:gd name="T6" fmla="*/ 5 w 319"/>
                <a:gd name="T7" fmla="*/ 29 h 301"/>
                <a:gd name="T8" fmla="*/ 12 w 319"/>
                <a:gd name="T9" fmla="*/ 5 h 301"/>
                <a:gd name="T10" fmla="*/ 36 w 319"/>
                <a:gd name="T11" fmla="*/ 12 h 301"/>
                <a:gd name="T12" fmla="*/ 158 w 319"/>
                <a:gd name="T13" fmla="*/ 245 h 301"/>
                <a:gd name="T14" fmla="*/ 283 w 319"/>
                <a:gd name="T15" fmla="*/ 12 h 301"/>
                <a:gd name="T16" fmla="*/ 307 w 319"/>
                <a:gd name="T17" fmla="*/ 5 h 301"/>
                <a:gd name="T18" fmla="*/ 314 w 319"/>
                <a:gd name="T19" fmla="*/ 29 h 301"/>
                <a:gd name="T20" fmla="*/ 174 w 319"/>
                <a:gd name="T21" fmla="*/ 292 h 301"/>
                <a:gd name="T22" fmla="*/ 158 w 319"/>
                <a:gd name="T23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301">
                  <a:moveTo>
                    <a:pt x="158" y="301"/>
                  </a:moveTo>
                  <a:cubicBezTo>
                    <a:pt x="158" y="301"/>
                    <a:pt x="158" y="301"/>
                    <a:pt x="158" y="301"/>
                  </a:cubicBezTo>
                  <a:cubicBezTo>
                    <a:pt x="151" y="301"/>
                    <a:pt x="145" y="297"/>
                    <a:pt x="142" y="29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0"/>
                    <a:pt x="3" y="9"/>
                    <a:pt x="12" y="5"/>
                  </a:cubicBezTo>
                  <a:cubicBezTo>
                    <a:pt x="21" y="0"/>
                    <a:pt x="31" y="4"/>
                    <a:pt x="36" y="12"/>
                  </a:cubicBezTo>
                  <a:cubicBezTo>
                    <a:pt x="158" y="245"/>
                    <a:pt x="158" y="245"/>
                    <a:pt x="158" y="245"/>
                  </a:cubicBezTo>
                  <a:cubicBezTo>
                    <a:pt x="283" y="12"/>
                    <a:pt x="283" y="12"/>
                    <a:pt x="283" y="12"/>
                  </a:cubicBezTo>
                  <a:cubicBezTo>
                    <a:pt x="287" y="3"/>
                    <a:pt x="298" y="0"/>
                    <a:pt x="307" y="5"/>
                  </a:cubicBezTo>
                  <a:cubicBezTo>
                    <a:pt x="315" y="9"/>
                    <a:pt x="319" y="20"/>
                    <a:pt x="314" y="29"/>
                  </a:cubicBezTo>
                  <a:cubicBezTo>
                    <a:pt x="174" y="292"/>
                    <a:pt x="174" y="292"/>
                    <a:pt x="174" y="292"/>
                  </a:cubicBezTo>
                  <a:cubicBezTo>
                    <a:pt x="171" y="298"/>
                    <a:pt x="165" y="301"/>
                    <a:pt x="158" y="30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2125326" y="703263"/>
              <a:ext cx="454025" cy="131763"/>
            </a:xfrm>
            <a:custGeom>
              <a:avLst/>
              <a:gdLst>
                <a:gd name="T0" fmla="*/ 103 w 121"/>
                <a:gd name="T1" fmla="*/ 35 h 35"/>
                <a:gd name="T2" fmla="*/ 18 w 121"/>
                <a:gd name="T3" fmla="*/ 35 h 35"/>
                <a:gd name="T4" fmla="*/ 0 w 121"/>
                <a:gd name="T5" fmla="*/ 18 h 35"/>
                <a:gd name="T6" fmla="*/ 18 w 121"/>
                <a:gd name="T7" fmla="*/ 0 h 35"/>
                <a:gd name="T8" fmla="*/ 103 w 121"/>
                <a:gd name="T9" fmla="*/ 0 h 35"/>
                <a:gd name="T10" fmla="*/ 121 w 121"/>
                <a:gd name="T11" fmla="*/ 18 h 35"/>
                <a:gd name="T12" fmla="*/ 103 w 121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35">
                  <a:moveTo>
                    <a:pt x="103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3" y="0"/>
                    <a:pt x="121" y="8"/>
                    <a:pt x="121" y="18"/>
                  </a:cubicBezTo>
                  <a:cubicBezTo>
                    <a:pt x="121" y="28"/>
                    <a:pt x="113" y="35"/>
                    <a:pt x="103" y="3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1753851" y="-66675"/>
              <a:ext cx="1193800" cy="1139825"/>
            </a:xfrm>
            <a:custGeom>
              <a:avLst/>
              <a:gdLst>
                <a:gd name="T0" fmla="*/ 298 w 318"/>
                <a:gd name="T1" fmla="*/ 299 h 302"/>
                <a:gd name="T2" fmla="*/ 282 w 318"/>
                <a:gd name="T3" fmla="*/ 290 h 302"/>
                <a:gd name="T4" fmla="*/ 160 w 318"/>
                <a:gd name="T5" fmla="*/ 56 h 302"/>
                <a:gd name="T6" fmla="*/ 36 w 318"/>
                <a:gd name="T7" fmla="*/ 290 h 302"/>
                <a:gd name="T8" fmla="*/ 12 w 318"/>
                <a:gd name="T9" fmla="*/ 297 h 302"/>
                <a:gd name="T10" fmla="*/ 4 w 318"/>
                <a:gd name="T11" fmla="*/ 273 h 302"/>
                <a:gd name="T12" fmla="*/ 145 w 318"/>
                <a:gd name="T13" fmla="*/ 10 h 302"/>
                <a:gd name="T14" fmla="*/ 160 w 318"/>
                <a:gd name="T15" fmla="*/ 1 h 302"/>
                <a:gd name="T16" fmla="*/ 176 w 318"/>
                <a:gd name="T17" fmla="*/ 10 h 302"/>
                <a:gd name="T18" fmla="*/ 314 w 318"/>
                <a:gd name="T19" fmla="*/ 273 h 302"/>
                <a:gd name="T20" fmla="*/ 306 w 318"/>
                <a:gd name="T21" fmla="*/ 297 h 302"/>
                <a:gd name="T22" fmla="*/ 298 w 318"/>
                <a:gd name="T23" fmla="*/ 29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02">
                  <a:moveTo>
                    <a:pt x="298" y="299"/>
                  </a:moveTo>
                  <a:cubicBezTo>
                    <a:pt x="292" y="299"/>
                    <a:pt x="286" y="296"/>
                    <a:pt x="282" y="290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36" y="290"/>
                    <a:pt x="36" y="290"/>
                    <a:pt x="36" y="290"/>
                  </a:cubicBezTo>
                  <a:cubicBezTo>
                    <a:pt x="31" y="298"/>
                    <a:pt x="20" y="302"/>
                    <a:pt x="12" y="297"/>
                  </a:cubicBezTo>
                  <a:cubicBezTo>
                    <a:pt x="3" y="292"/>
                    <a:pt x="0" y="282"/>
                    <a:pt x="4" y="273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8" y="4"/>
                    <a:pt x="154" y="0"/>
                    <a:pt x="160" y="1"/>
                  </a:cubicBezTo>
                  <a:cubicBezTo>
                    <a:pt x="167" y="1"/>
                    <a:pt x="173" y="4"/>
                    <a:pt x="176" y="10"/>
                  </a:cubicBezTo>
                  <a:cubicBezTo>
                    <a:pt x="314" y="273"/>
                    <a:pt x="314" y="273"/>
                    <a:pt x="314" y="273"/>
                  </a:cubicBezTo>
                  <a:cubicBezTo>
                    <a:pt x="318" y="282"/>
                    <a:pt x="315" y="293"/>
                    <a:pt x="306" y="297"/>
                  </a:cubicBezTo>
                  <a:cubicBezTo>
                    <a:pt x="304" y="298"/>
                    <a:pt x="301" y="299"/>
                    <a:pt x="298" y="29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2807951" y="-61913"/>
              <a:ext cx="128588" cy="161925"/>
            </a:xfrm>
            <a:custGeom>
              <a:avLst/>
              <a:gdLst>
                <a:gd name="T0" fmla="*/ 48 w 81"/>
                <a:gd name="T1" fmla="*/ 102 h 102"/>
                <a:gd name="T2" fmla="*/ 33 w 81"/>
                <a:gd name="T3" fmla="*/ 102 h 102"/>
                <a:gd name="T4" fmla="*/ 33 w 81"/>
                <a:gd name="T5" fmla="*/ 12 h 102"/>
                <a:gd name="T6" fmla="*/ 0 w 81"/>
                <a:gd name="T7" fmla="*/ 12 h 102"/>
                <a:gd name="T8" fmla="*/ 0 w 81"/>
                <a:gd name="T9" fmla="*/ 0 h 102"/>
                <a:gd name="T10" fmla="*/ 81 w 81"/>
                <a:gd name="T11" fmla="*/ 0 h 102"/>
                <a:gd name="T12" fmla="*/ 81 w 81"/>
                <a:gd name="T13" fmla="*/ 12 h 102"/>
                <a:gd name="T14" fmla="*/ 48 w 81"/>
                <a:gd name="T15" fmla="*/ 12 h 102"/>
                <a:gd name="T16" fmla="*/ 48 w 81"/>
                <a:gd name="T17" fmla="*/ 102 h 102"/>
                <a:gd name="T18" fmla="*/ 48 w 81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02">
                  <a:moveTo>
                    <a:pt x="48" y="102"/>
                  </a:moveTo>
                  <a:lnTo>
                    <a:pt x="33" y="102"/>
                  </a:lnTo>
                  <a:lnTo>
                    <a:pt x="33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12"/>
                  </a:lnTo>
                  <a:lnTo>
                    <a:pt x="48" y="12"/>
                  </a:lnTo>
                  <a:lnTo>
                    <a:pt x="48" y="102"/>
                  </a:lnTo>
                  <a:lnTo>
                    <a:pt x="48" y="102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12958763" y="-61913"/>
              <a:ext cx="168275" cy="161925"/>
            </a:xfrm>
            <a:custGeom>
              <a:avLst/>
              <a:gdLst>
                <a:gd name="T0" fmla="*/ 54 w 106"/>
                <a:gd name="T1" fmla="*/ 78 h 102"/>
                <a:gd name="T2" fmla="*/ 54 w 106"/>
                <a:gd name="T3" fmla="*/ 78 h 102"/>
                <a:gd name="T4" fmla="*/ 85 w 106"/>
                <a:gd name="T5" fmla="*/ 0 h 102"/>
                <a:gd name="T6" fmla="*/ 106 w 106"/>
                <a:gd name="T7" fmla="*/ 0 h 102"/>
                <a:gd name="T8" fmla="*/ 106 w 106"/>
                <a:gd name="T9" fmla="*/ 102 h 102"/>
                <a:gd name="T10" fmla="*/ 92 w 106"/>
                <a:gd name="T11" fmla="*/ 102 h 102"/>
                <a:gd name="T12" fmla="*/ 92 w 106"/>
                <a:gd name="T13" fmla="*/ 16 h 102"/>
                <a:gd name="T14" fmla="*/ 92 w 106"/>
                <a:gd name="T15" fmla="*/ 16 h 102"/>
                <a:gd name="T16" fmla="*/ 59 w 106"/>
                <a:gd name="T17" fmla="*/ 102 h 102"/>
                <a:gd name="T18" fmla="*/ 50 w 106"/>
                <a:gd name="T19" fmla="*/ 102 h 102"/>
                <a:gd name="T20" fmla="*/ 14 w 106"/>
                <a:gd name="T21" fmla="*/ 16 h 102"/>
                <a:gd name="T22" fmla="*/ 14 w 106"/>
                <a:gd name="T23" fmla="*/ 16 h 102"/>
                <a:gd name="T24" fmla="*/ 14 w 106"/>
                <a:gd name="T25" fmla="*/ 102 h 102"/>
                <a:gd name="T26" fmla="*/ 0 w 106"/>
                <a:gd name="T27" fmla="*/ 102 h 102"/>
                <a:gd name="T28" fmla="*/ 0 w 106"/>
                <a:gd name="T29" fmla="*/ 0 h 102"/>
                <a:gd name="T30" fmla="*/ 24 w 106"/>
                <a:gd name="T31" fmla="*/ 0 h 102"/>
                <a:gd name="T32" fmla="*/ 54 w 106"/>
                <a:gd name="T33" fmla="*/ 78 h 102"/>
                <a:gd name="T34" fmla="*/ 54 w 106"/>
                <a:gd name="T35" fmla="*/ 7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" h="102">
                  <a:moveTo>
                    <a:pt x="54" y="78"/>
                  </a:moveTo>
                  <a:lnTo>
                    <a:pt x="54" y="78"/>
                  </a:lnTo>
                  <a:lnTo>
                    <a:pt x="85" y="0"/>
                  </a:lnTo>
                  <a:lnTo>
                    <a:pt x="106" y="0"/>
                  </a:lnTo>
                  <a:lnTo>
                    <a:pt x="106" y="102"/>
                  </a:lnTo>
                  <a:lnTo>
                    <a:pt x="92" y="102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59" y="102"/>
                  </a:lnTo>
                  <a:lnTo>
                    <a:pt x="50" y="10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4" y="78"/>
                  </a:lnTo>
                  <a:lnTo>
                    <a:pt x="54" y="78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7329488" y="876300"/>
              <a:ext cx="461963" cy="112713"/>
            </a:xfrm>
            <a:custGeom>
              <a:avLst/>
              <a:gdLst>
                <a:gd name="T0" fmla="*/ 108 w 123"/>
                <a:gd name="T1" fmla="*/ 0 h 30"/>
                <a:gd name="T2" fmla="*/ 21 w 123"/>
                <a:gd name="T3" fmla="*/ 0 h 30"/>
                <a:gd name="T4" fmla="*/ 0 w 123"/>
                <a:gd name="T5" fmla="*/ 30 h 30"/>
                <a:gd name="T6" fmla="*/ 108 w 123"/>
                <a:gd name="T7" fmla="*/ 30 h 30"/>
                <a:gd name="T8" fmla="*/ 123 w 123"/>
                <a:gd name="T9" fmla="*/ 15 h 30"/>
                <a:gd name="T10" fmla="*/ 123 w 123"/>
                <a:gd name="T11" fmla="*/ 15 h 30"/>
                <a:gd name="T12" fmla="*/ 108 w 123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">
                  <a:moveTo>
                    <a:pt x="10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11"/>
                    <a:pt x="8" y="21"/>
                    <a:pt x="0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7" y="30"/>
                    <a:pt x="123" y="23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7"/>
                    <a:pt x="117" y="0"/>
                    <a:pt x="108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7458076" y="657225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8 w 89"/>
                <a:gd name="T3" fmla="*/ 0 h 30"/>
                <a:gd name="T4" fmla="*/ 0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74 w 89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11"/>
                    <a:pt x="3" y="21"/>
                    <a:pt x="0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7502526" y="442913"/>
              <a:ext cx="288925" cy="112713"/>
            </a:xfrm>
            <a:custGeom>
              <a:avLst/>
              <a:gdLst>
                <a:gd name="T0" fmla="*/ 62 w 77"/>
                <a:gd name="T1" fmla="*/ 0 h 30"/>
                <a:gd name="T2" fmla="*/ 0 w 77"/>
                <a:gd name="T3" fmla="*/ 0 h 30"/>
                <a:gd name="T4" fmla="*/ 0 w 77"/>
                <a:gd name="T5" fmla="*/ 14 h 30"/>
                <a:gd name="T6" fmla="*/ 0 w 77"/>
                <a:gd name="T7" fmla="*/ 30 h 30"/>
                <a:gd name="T8" fmla="*/ 62 w 77"/>
                <a:gd name="T9" fmla="*/ 30 h 30"/>
                <a:gd name="T10" fmla="*/ 77 w 77"/>
                <a:gd name="T11" fmla="*/ 15 h 30"/>
                <a:gd name="T12" fmla="*/ 62 w 77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30">
                  <a:moveTo>
                    <a:pt x="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9"/>
                    <a:pt x="0" y="14"/>
                  </a:cubicBezTo>
                  <a:cubicBezTo>
                    <a:pt x="0" y="19"/>
                    <a:pt x="0" y="25"/>
                    <a:pt x="0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71" y="30"/>
                    <a:pt x="77" y="23"/>
                    <a:pt x="77" y="15"/>
                  </a:cubicBezTo>
                  <a:cubicBezTo>
                    <a:pt x="77" y="7"/>
                    <a:pt x="71" y="0"/>
                    <a:pt x="62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7458076" y="223838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0 w 89"/>
                <a:gd name="T3" fmla="*/ 0 h 30"/>
                <a:gd name="T4" fmla="*/ 8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89 w 89"/>
                <a:gd name="T11" fmla="*/ 15 h 30"/>
                <a:gd name="T12" fmla="*/ 74 w 8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6" y="20"/>
                    <a:pt x="8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7337426" y="9525"/>
              <a:ext cx="454025" cy="112713"/>
            </a:xfrm>
            <a:custGeom>
              <a:avLst/>
              <a:gdLst>
                <a:gd name="T0" fmla="*/ 106 w 121"/>
                <a:gd name="T1" fmla="*/ 0 h 30"/>
                <a:gd name="T2" fmla="*/ 0 w 121"/>
                <a:gd name="T3" fmla="*/ 0 h 30"/>
                <a:gd name="T4" fmla="*/ 20 w 121"/>
                <a:gd name="T5" fmla="*/ 30 h 30"/>
                <a:gd name="T6" fmla="*/ 106 w 121"/>
                <a:gd name="T7" fmla="*/ 30 h 30"/>
                <a:gd name="T8" fmla="*/ 121 w 121"/>
                <a:gd name="T9" fmla="*/ 15 h 30"/>
                <a:gd name="T10" fmla="*/ 106 w 121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30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9"/>
                    <a:pt x="14" y="19"/>
                    <a:pt x="20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15" y="30"/>
                    <a:pt x="121" y="23"/>
                    <a:pt x="121" y="15"/>
                  </a:cubicBezTo>
                  <a:cubicBezTo>
                    <a:pt x="121" y="7"/>
                    <a:pt x="115" y="0"/>
                    <a:pt x="106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6432551" y="876300"/>
              <a:ext cx="280988" cy="112713"/>
            </a:xfrm>
            <a:custGeom>
              <a:avLst/>
              <a:gdLst>
                <a:gd name="T0" fmla="*/ 60 w 75"/>
                <a:gd name="T1" fmla="*/ 15 h 30"/>
                <a:gd name="T2" fmla="*/ 60 w 75"/>
                <a:gd name="T3" fmla="*/ 15 h 30"/>
                <a:gd name="T4" fmla="*/ 75 w 75"/>
                <a:gd name="T5" fmla="*/ 0 h 30"/>
                <a:gd name="T6" fmla="*/ 15 w 75"/>
                <a:gd name="T7" fmla="*/ 0 h 30"/>
                <a:gd name="T8" fmla="*/ 0 w 75"/>
                <a:gd name="T9" fmla="*/ 15 h 30"/>
                <a:gd name="T10" fmla="*/ 0 w 75"/>
                <a:gd name="T11" fmla="*/ 15 h 30"/>
                <a:gd name="T12" fmla="*/ 15 w 75"/>
                <a:gd name="T13" fmla="*/ 30 h 30"/>
                <a:gd name="T14" fmla="*/ 75 w 75"/>
                <a:gd name="T15" fmla="*/ 30 h 30"/>
                <a:gd name="T16" fmla="*/ 60 w 75"/>
                <a:gd name="T17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15"/>
                    <a:pt x="60" y="15"/>
                    <a:pt x="60" y="15"/>
                  </a:cubicBezTo>
                  <a:cubicBezTo>
                    <a:pt x="60" y="7"/>
                    <a:pt x="67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3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6657976" y="876300"/>
              <a:ext cx="750888" cy="112713"/>
            </a:xfrm>
            <a:custGeom>
              <a:avLst/>
              <a:gdLst>
                <a:gd name="T0" fmla="*/ 200 w 200"/>
                <a:gd name="T1" fmla="*/ 0 h 30"/>
                <a:gd name="T2" fmla="*/ 15 w 200"/>
                <a:gd name="T3" fmla="*/ 0 h 30"/>
                <a:gd name="T4" fmla="*/ 0 w 200"/>
                <a:gd name="T5" fmla="*/ 15 h 30"/>
                <a:gd name="T6" fmla="*/ 0 w 200"/>
                <a:gd name="T7" fmla="*/ 15 h 30"/>
                <a:gd name="T8" fmla="*/ 15 w 200"/>
                <a:gd name="T9" fmla="*/ 30 h 30"/>
                <a:gd name="T10" fmla="*/ 179 w 200"/>
                <a:gd name="T11" fmla="*/ 30 h 30"/>
                <a:gd name="T12" fmla="*/ 200 w 20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30">
                  <a:moveTo>
                    <a:pt x="20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87" y="21"/>
                    <a:pt x="194" y="11"/>
                    <a:pt x="200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6273801" y="657225"/>
              <a:ext cx="282575" cy="114300"/>
            </a:xfrm>
            <a:custGeom>
              <a:avLst/>
              <a:gdLst>
                <a:gd name="T0" fmla="*/ 60 w 75"/>
                <a:gd name="T1" fmla="*/ 19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9"/>
                  </a:moveTo>
                  <a:cubicBezTo>
                    <a:pt x="58" y="9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6"/>
                    <a:pt x="60" y="19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6492876" y="657225"/>
              <a:ext cx="993775" cy="114300"/>
            </a:xfrm>
            <a:custGeom>
              <a:avLst/>
              <a:gdLst>
                <a:gd name="T0" fmla="*/ 265 w 265"/>
                <a:gd name="T1" fmla="*/ 0 h 30"/>
                <a:gd name="T2" fmla="*/ 16 w 265"/>
                <a:gd name="T3" fmla="*/ 0 h 30"/>
                <a:gd name="T4" fmla="*/ 2 w 265"/>
                <a:gd name="T5" fmla="*/ 19 h 30"/>
                <a:gd name="T6" fmla="*/ 17 w 265"/>
                <a:gd name="T7" fmla="*/ 30 h 30"/>
                <a:gd name="T8" fmla="*/ 257 w 265"/>
                <a:gd name="T9" fmla="*/ 30 h 30"/>
                <a:gd name="T10" fmla="*/ 265 w 26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30">
                  <a:moveTo>
                    <a:pt x="26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9"/>
                    <a:pt x="2" y="19"/>
                  </a:cubicBezTo>
                  <a:cubicBezTo>
                    <a:pt x="3" y="26"/>
                    <a:pt x="10" y="30"/>
                    <a:pt x="17" y="30"/>
                  </a:cubicBezTo>
                  <a:cubicBezTo>
                    <a:pt x="257" y="30"/>
                    <a:pt x="257" y="30"/>
                    <a:pt x="257" y="30"/>
                  </a:cubicBezTo>
                  <a:cubicBezTo>
                    <a:pt x="260" y="21"/>
                    <a:pt x="263" y="11"/>
                    <a:pt x="265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6113463" y="442913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5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8" y="8"/>
                    <a:pt x="66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2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6330951" y="442913"/>
              <a:ext cx="1171575" cy="112713"/>
            </a:xfrm>
            <a:custGeom>
              <a:avLst/>
              <a:gdLst>
                <a:gd name="T0" fmla="*/ 2 w 312"/>
                <a:gd name="T1" fmla="*/ 18 h 30"/>
                <a:gd name="T2" fmla="*/ 17 w 312"/>
                <a:gd name="T3" fmla="*/ 30 h 30"/>
                <a:gd name="T4" fmla="*/ 312 w 312"/>
                <a:gd name="T5" fmla="*/ 30 h 30"/>
                <a:gd name="T6" fmla="*/ 312 w 312"/>
                <a:gd name="T7" fmla="*/ 14 h 30"/>
                <a:gd name="T8" fmla="*/ 312 w 312"/>
                <a:gd name="T9" fmla="*/ 0 h 30"/>
                <a:gd name="T10" fmla="*/ 17 w 312"/>
                <a:gd name="T11" fmla="*/ 0 h 30"/>
                <a:gd name="T12" fmla="*/ 2 w 312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0">
                  <a:moveTo>
                    <a:pt x="2" y="18"/>
                  </a:moveTo>
                  <a:cubicBezTo>
                    <a:pt x="4" y="25"/>
                    <a:pt x="10" y="30"/>
                    <a:pt x="17" y="30"/>
                  </a:cubicBezTo>
                  <a:cubicBezTo>
                    <a:pt x="312" y="30"/>
                    <a:pt x="312" y="30"/>
                    <a:pt x="312" y="30"/>
                  </a:cubicBezTo>
                  <a:cubicBezTo>
                    <a:pt x="312" y="25"/>
                    <a:pt x="312" y="19"/>
                    <a:pt x="312" y="14"/>
                  </a:cubicBezTo>
                  <a:cubicBezTo>
                    <a:pt x="312" y="9"/>
                    <a:pt x="312" y="4"/>
                    <a:pt x="31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2" y="18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191251" y="223838"/>
              <a:ext cx="282575" cy="114300"/>
            </a:xfrm>
            <a:custGeom>
              <a:avLst/>
              <a:gdLst>
                <a:gd name="T0" fmla="*/ 60 w 75"/>
                <a:gd name="T1" fmla="*/ 15 h 30"/>
                <a:gd name="T2" fmla="*/ 75 w 75"/>
                <a:gd name="T3" fmla="*/ 0 h 30"/>
                <a:gd name="T4" fmla="*/ 16 w 75"/>
                <a:gd name="T5" fmla="*/ 0 h 30"/>
                <a:gd name="T6" fmla="*/ 0 w 75"/>
                <a:gd name="T7" fmla="*/ 15 h 30"/>
                <a:gd name="T8" fmla="*/ 0 w 75"/>
                <a:gd name="T9" fmla="*/ 15 h 30"/>
                <a:gd name="T10" fmla="*/ 16 w 75"/>
                <a:gd name="T11" fmla="*/ 30 h 30"/>
                <a:gd name="T12" fmla="*/ 75 w 75"/>
                <a:gd name="T13" fmla="*/ 30 h 30"/>
                <a:gd name="T14" fmla="*/ 60 w 75"/>
                <a:gd name="T1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7"/>
                    <a:pt x="67" y="0"/>
                    <a:pt x="7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4"/>
                    <a:pt x="7" y="30"/>
                    <a:pt x="16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4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16676" y="223838"/>
              <a:ext cx="1069975" cy="114300"/>
            </a:xfrm>
            <a:custGeom>
              <a:avLst/>
              <a:gdLst>
                <a:gd name="T0" fmla="*/ 277 w 285"/>
                <a:gd name="T1" fmla="*/ 0 h 30"/>
                <a:gd name="T2" fmla="*/ 15 w 285"/>
                <a:gd name="T3" fmla="*/ 0 h 30"/>
                <a:gd name="T4" fmla="*/ 0 w 285"/>
                <a:gd name="T5" fmla="*/ 15 h 30"/>
                <a:gd name="T6" fmla="*/ 15 w 285"/>
                <a:gd name="T7" fmla="*/ 30 h 30"/>
                <a:gd name="T8" fmla="*/ 285 w 285"/>
                <a:gd name="T9" fmla="*/ 30 h 30"/>
                <a:gd name="T10" fmla="*/ 277 w 28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30">
                  <a:moveTo>
                    <a:pt x="2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0"/>
                    <a:pt x="281" y="10"/>
                    <a:pt x="277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605588" y="9525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7" y="8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818313" y="9525"/>
              <a:ext cx="593725" cy="112713"/>
            </a:xfrm>
            <a:custGeom>
              <a:avLst/>
              <a:gdLst>
                <a:gd name="T0" fmla="*/ 138 w 158"/>
                <a:gd name="T1" fmla="*/ 0 h 30"/>
                <a:gd name="T2" fmla="*/ 17 w 158"/>
                <a:gd name="T3" fmla="*/ 0 h 30"/>
                <a:gd name="T4" fmla="*/ 3 w 158"/>
                <a:gd name="T5" fmla="*/ 18 h 30"/>
                <a:gd name="T6" fmla="*/ 18 w 158"/>
                <a:gd name="T7" fmla="*/ 30 h 30"/>
                <a:gd name="T8" fmla="*/ 158 w 158"/>
                <a:gd name="T9" fmla="*/ 30 h 30"/>
                <a:gd name="T10" fmla="*/ 138 w 158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30">
                  <a:moveTo>
                    <a:pt x="13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3" y="18"/>
                  </a:cubicBezTo>
                  <a:cubicBezTo>
                    <a:pt x="4" y="25"/>
                    <a:pt x="11" y="30"/>
                    <a:pt x="1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2" y="19"/>
                    <a:pt x="146" y="9"/>
                    <a:pt x="138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605588" y="-733425"/>
              <a:ext cx="44450" cy="334963"/>
            </a:xfrm>
            <a:custGeom>
              <a:avLst/>
              <a:gdLst>
                <a:gd name="T0" fmla="*/ 28 w 28"/>
                <a:gd name="T1" fmla="*/ 211 h 211"/>
                <a:gd name="T2" fmla="*/ 0 w 28"/>
                <a:gd name="T3" fmla="*/ 211 h 211"/>
                <a:gd name="T4" fmla="*/ 0 w 28"/>
                <a:gd name="T5" fmla="*/ 0 h 211"/>
                <a:gd name="T6" fmla="*/ 28 w 28"/>
                <a:gd name="T7" fmla="*/ 0 h 211"/>
                <a:gd name="T8" fmla="*/ 28 w 28"/>
                <a:gd name="T9" fmla="*/ 211 h 211"/>
                <a:gd name="T10" fmla="*/ 28 w 28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11">
                  <a:moveTo>
                    <a:pt x="28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11"/>
                  </a:lnTo>
                  <a:lnTo>
                    <a:pt x="28" y="211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6729413" y="-733425"/>
              <a:ext cx="344488" cy="334963"/>
            </a:xfrm>
            <a:custGeom>
              <a:avLst/>
              <a:gdLst>
                <a:gd name="T0" fmla="*/ 108 w 217"/>
                <a:gd name="T1" fmla="*/ 164 h 211"/>
                <a:gd name="T2" fmla="*/ 108 w 217"/>
                <a:gd name="T3" fmla="*/ 164 h 211"/>
                <a:gd name="T4" fmla="*/ 172 w 217"/>
                <a:gd name="T5" fmla="*/ 0 h 211"/>
                <a:gd name="T6" fmla="*/ 217 w 217"/>
                <a:gd name="T7" fmla="*/ 0 h 211"/>
                <a:gd name="T8" fmla="*/ 217 w 217"/>
                <a:gd name="T9" fmla="*/ 211 h 211"/>
                <a:gd name="T10" fmla="*/ 189 w 217"/>
                <a:gd name="T11" fmla="*/ 211 h 211"/>
                <a:gd name="T12" fmla="*/ 189 w 217"/>
                <a:gd name="T13" fmla="*/ 36 h 211"/>
                <a:gd name="T14" fmla="*/ 186 w 217"/>
                <a:gd name="T15" fmla="*/ 36 h 211"/>
                <a:gd name="T16" fmla="*/ 118 w 217"/>
                <a:gd name="T17" fmla="*/ 211 h 211"/>
                <a:gd name="T18" fmla="*/ 99 w 217"/>
                <a:gd name="T19" fmla="*/ 211 h 211"/>
                <a:gd name="T20" fmla="*/ 30 w 217"/>
                <a:gd name="T21" fmla="*/ 36 h 211"/>
                <a:gd name="T22" fmla="*/ 28 w 217"/>
                <a:gd name="T23" fmla="*/ 36 h 211"/>
                <a:gd name="T24" fmla="*/ 28 w 217"/>
                <a:gd name="T25" fmla="*/ 211 h 211"/>
                <a:gd name="T26" fmla="*/ 0 w 217"/>
                <a:gd name="T27" fmla="*/ 211 h 211"/>
                <a:gd name="T28" fmla="*/ 0 w 217"/>
                <a:gd name="T29" fmla="*/ 0 h 211"/>
                <a:gd name="T30" fmla="*/ 47 w 217"/>
                <a:gd name="T31" fmla="*/ 0 h 211"/>
                <a:gd name="T32" fmla="*/ 108 w 217"/>
                <a:gd name="T33" fmla="*/ 164 h 211"/>
                <a:gd name="T34" fmla="*/ 108 w 217"/>
                <a:gd name="T35" fmla="*/ 16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211">
                  <a:moveTo>
                    <a:pt x="108" y="164"/>
                  </a:moveTo>
                  <a:lnTo>
                    <a:pt x="108" y="164"/>
                  </a:lnTo>
                  <a:lnTo>
                    <a:pt x="172" y="0"/>
                  </a:lnTo>
                  <a:lnTo>
                    <a:pt x="217" y="0"/>
                  </a:lnTo>
                  <a:lnTo>
                    <a:pt x="217" y="211"/>
                  </a:lnTo>
                  <a:lnTo>
                    <a:pt x="189" y="211"/>
                  </a:lnTo>
                  <a:lnTo>
                    <a:pt x="189" y="36"/>
                  </a:lnTo>
                  <a:lnTo>
                    <a:pt x="186" y="36"/>
                  </a:lnTo>
                  <a:lnTo>
                    <a:pt x="118" y="211"/>
                  </a:lnTo>
                  <a:lnTo>
                    <a:pt x="99" y="211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8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108" y="164"/>
                  </a:lnTo>
                  <a:lnTo>
                    <a:pt x="108" y="164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7131051" y="-741363"/>
              <a:ext cx="225425" cy="350838"/>
            </a:xfrm>
            <a:custGeom>
              <a:avLst/>
              <a:gdLst>
                <a:gd name="T0" fmla="*/ 50 w 60"/>
                <a:gd name="T1" fmla="*/ 19 h 93"/>
                <a:gd name="T2" fmla="*/ 43 w 60"/>
                <a:gd name="T3" fmla="*/ 13 h 93"/>
                <a:gd name="T4" fmla="*/ 33 w 60"/>
                <a:gd name="T5" fmla="*/ 10 h 93"/>
                <a:gd name="T6" fmla="*/ 27 w 60"/>
                <a:gd name="T7" fmla="*/ 11 h 93"/>
                <a:gd name="T8" fmla="*/ 21 w 60"/>
                <a:gd name="T9" fmla="*/ 14 h 93"/>
                <a:gd name="T10" fmla="*/ 17 w 60"/>
                <a:gd name="T11" fmla="*/ 18 h 93"/>
                <a:gd name="T12" fmla="*/ 16 w 60"/>
                <a:gd name="T13" fmla="*/ 25 h 93"/>
                <a:gd name="T14" fmla="*/ 17 w 60"/>
                <a:gd name="T15" fmla="*/ 31 h 93"/>
                <a:gd name="T16" fmla="*/ 21 w 60"/>
                <a:gd name="T17" fmla="*/ 35 h 93"/>
                <a:gd name="T18" fmla="*/ 27 w 60"/>
                <a:gd name="T19" fmla="*/ 38 h 93"/>
                <a:gd name="T20" fmla="*/ 34 w 60"/>
                <a:gd name="T21" fmla="*/ 40 h 93"/>
                <a:gd name="T22" fmla="*/ 43 w 60"/>
                <a:gd name="T23" fmla="*/ 44 h 93"/>
                <a:gd name="T24" fmla="*/ 51 w 60"/>
                <a:gd name="T25" fmla="*/ 48 h 93"/>
                <a:gd name="T26" fmla="*/ 58 w 60"/>
                <a:gd name="T27" fmla="*/ 55 h 93"/>
                <a:gd name="T28" fmla="*/ 60 w 60"/>
                <a:gd name="T29" fmla="*/ 66 h 93"/>
                <a:gd name="T30" fmla="*/ 57 w 60"/>
                <a:gd name="T31" fmla="*/ 78 h 93"/>
                <a:gd name="T32" fmla="*/ 50 w 60"/>
                <a:gd name="T33" fmla="*/ 87 h 93"/>
                <a:gd name="T34" fmla="*/ 41 w 60"/>
                <a:gd name="T35" fmla="*/ 92 h 93"/>
                <a:gd name="T36" fmla="*/ 29 w 60"/>
                <a:gd name="T37" fmla="*/ 93 h 93"/>
                <a:gd name="T38" fmla="*/ 13 w 60"/>
                <a:gd name="T39" fmla="*/ 90 h 93"/>
                <a:gd name="T40" fmla="*/ 0 w 60"/>
                <a:gd name="T41" fmla="*/ 80 h 93"/>
                <a:gd name="T42" fmla="*/ 10 w 60"/>
                <a:gd name="T43" fmla="*/ 72 h 93"/>
                <a:gd name="T44" fmla="*/ 18 w 60"/>
                <a:gd name="T45" fmla="*/ 80 h 93"/>
                <a:gd name="T46" fmla="*/ 29 w 60"/>
                <a:gd name="T47" fmla="*/ 83 h 93"/>
                <a:gd name="T48" fmla="*/ 36 w 60"/>
                <a:gd name="T49" fmla="*/ 82 h 93"/>
                <a:gd name="T50" fmla="*/ 41 w 60"/>
                <a:gd name="T51" fmla="*/ 79 h 93"/>
                <a:gd name="T52" fmla="*/ 46 w 60"/>
                <a:gd name="T53" fmla="*/ 74 h 93"/>
                <a:gd name="T54" fmla="*/ 47 w 60"/>
                <a:gd name="T55" fmla="*/ 68 h 93"/>
                <a:gd name="T56" fmla="*/ 46 w 60"/>
                <a:gd name="T57" fmla="*/ 61 h 93"/>
                <a:gd name="T58" fmla="*/ 41 w 60"/>
                <a:gd name="T59" fmla="*/ 56 h 93"/>
                <a:gd name="T60" fmla="*/ 34 w 60"/>
                <a:gd name="T61" fmla="*/ 53 h 93"/>
                <a:gd name="T62" fmla="*/ 26 w 60"/>
                <a:gd name="T63" fmla="*/ 50 h 93"/>
                <a:gd name="T64" fmla="*/ 18 w 60"/>
                <a:gd name="T65" fmla="*/ 47 h 93"/>
                <a:gd name="T66" fmla="*/ 10 w 60"/>
                <a:gd name="T67" fmla="*/ 43 h 93"/>
                <a:gd name="T68" fmla="*/ 5 w 60"/>
                <a:gd name="T69" fmla="*/ 36 h 93"/>
                <a:gd name="T70" fmla="*/ 3 w 60"/>
                <a:gd name="T71" fmla="*/ 25 h 93"/>
                <a:gd name="T72" fmla="*/ 6 w 60"/>
                <a:gd name="T73" fmla="*/ 14 h 93"/>
                <a:gd name="T74" fmla="*/ 13 w 60"/>
                <a:gd name="T75" fmla="*/ 6 h 93"/>
                <a:gd name="T76" fmla="*/ 23 w 60"/>
                <a:gd name="T77" fmla="*/ 1 h 93"/>
                <a:gd name="T78" fmla="*/ 34 w 60"/>
                <a:gd name="T79" fmla="*/ 0 h 93"/>
                <a:gd name="T80" fmla="*/ 48 w 60"/>
                <a:gd name="T81" fmla="*/ 3 h 93"/>
                <a:gd name="T82" fmla="*/ 59 w 60"/>
                <a:gd name="T83" fmla="*/ 10 h 93"/>
                <a:gd name="T84" fmla="*/ 50 w 60"/>
                <a:gd name="T85" fmla="*/ 1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" h="93">
                  <a:moveTo>
                    <a:pt x="50" y="19"/>
                  </a:moveTo>
                  <a:cubicBezTo>
                    <a:pt x="48" y="16"/>
                    <a:pt x="46" y="14"/>
                    <a:pt x="43" y="13"/>
                  </a:cubicBezTo>
                  <a:cubicBezTo>
                    <a:pt x="40" y="11"/>
                    <a:pt x="37" y="10"/>
                    <a:pt x="33" y="10"/>
                  </a:cubicBezTo>
                  <a:cubicBezTo>
                    <a:pt x="31" y="10"/>
                    <a:pt x="29" y="11"/>
                    <a:pt x="27" y="11"/>
                  </a:cubicBezTo>
                  <a:cubicBezTo>
                    <a:pt x="25" y="12"/>
                    <a:pt x="23" y="13"/>
                    <a:pt x="21" y="14"/>
                  </a:cubicBezTo>
                  <a:cubicBezTo>
                    <a:pt x="20" y="15"/>
                    <a:pt x="18" y="17"/>
                    <a:pt x="17" y="18"/>
                  </a:cubicBezTo>
                  <a:cubicBezTo>
                    <a:pt x="16" y="20"/>
                    <a:pt x="16" y="22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3"/>
                    <a:pt x="19" y="34"/>
                    <a:pt x="21" y="35"/>
                  </a:cubicBezTo>
                  <a:cubicBezTo>
                    <a:pt x="23" y="36"/>
                    <a:pt x="24" y="37"/>
                    <a:pt x="27" y="38"/>
                  </a:cubicBezTo>
                  <a:cubicBezTo>
                    <a:pt x="29" y="39"/>
                    <a:pt x="31" y="40"/>
                    <a:pt x="34" y="40"/>
                  </a:cubicBezTo>
                  <a:cubicBezTo>
                    <a:pt x="37" y="41"/>
                    <a:pt x="40" y="42"/>
                    <a:pt x="43" y="44"/>
                  </a:cubicBezTo>
                  <a:cubicBezTo>
                    <a:pt x="46" y="45"/>
                    <a:pt x="49" y="46"/>
                    <a:pt x="51" y="48"/>
                  </a:cubicBezTo>
                  <a:cubicBezTo>
                    <a:pt x="54" y="50"/>
                    <a:pt x="56" y="53"/>
                    <a:pt x="58" y="55"/>
                  </a:cubicBezTo>
                  <a:cubicBezTo>
                    <a:pt x="59" y="58"/>
                    <a:pt x="60" y="62"/>
                    <a:pt x="60" y="66"/>
                  </a:cubicBezTo>
                  <a:cubicBezTo>
                    <a:pt x="60" y="71"/>
                    <a:pt x="59" y="75"/>
                    <a:pt x="57" y="78"/>
                  </a:cubicBezTo>
                  <a:cubicBezTo>
                    <a:pt x="56" y="82"/>
                    <a:pt x="53" y="85"/>
                    <a:pt x="50" y="87"/>
                  </a:cubicBezTo>
                  <a:cubicBezTo>
                    <a:pt x="48" y="89"/>
                    <a:pt x="44" y="91"/>
                    <a:pt x="41" y="92"/>
                  </a:cubicBezTo>
                  <a:cubicBezTo>
                    <a:pt x="37" y="93"/>
                    <a:pt x="33" y="93"/>
                    <a:pt x="29" y="93"/>
                  </a:cubicBezTo>
                  <a:cubicBezTo>
                    <a:pt x="24" y="93"/>
                    <a:pt x="18" y="92"/>
                    <a:pt x="13" y="90"/>
                  </a:cubicBezTo>
                  <a:cubicBezTo>
                    <a:pt x="8" y="88"/>
                    <a:pt x="3" y="85"/>
                    <a:pt x="0" y="80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2" y="75"/>
                    <a:pt x="14" y="78"/>
                    <a:pt x="18" y="80"/>
                  </a:cubicBezTo>
                  <a:cubicBezTo>
                    <a:pt x="21" y="82"/>
                    <a:pt x="25" y="83"/>
                    <a:pt x="29" y="83"/>
                  </a:cubicBezTo>
                  <a:cubicBezTo>
                    <a:pt x="31" y="83"/>
                    <a:pt x="34" y="82"/>
                    <a:pt x="36" y="82"/>
                  </a:cubicBezTo>
                  <a:cubicBezTo>
                    <a:pt x="38" y="81"/>
                    <a:pt x="40" y="80"/>
                    <a:pt x="41" y="79"/>
                  </a:cubicBezTo>
                  <a:cubicBezTo>
                    <a:pt x="43" y="78"/>
                    <a:pt x="45" y="76"/>
                    <a:pt x="46" y="74"/>
                  </a:cubicBezTo>
                  <a:cubicBezTo>
                    <a:pt x="47" y="72"/>
                    <a:pt x="47" y="70"/>
                    <a:pt x="47" y="68"/>
                  </a:cubicBezTo>
                  <a:cubicBezTo>
                    <a:pt x="47" y="65"/>
                    <a:pt x="47" y="63"/>
                    <a:pt x="46" y="61"/>
                  </a:cubicBezTo>
                  <a:cubicBezTo>
                    <a:pt x="44" y="59"/>
                    <a:pt x="43" y="57"/>
                    <a:pt x="41" y="56"/>
                  </a:cubicBezTo>
                  <a:cubicBezTo>
                    <a:pt x="39" y="55"/>
                    <a:pt x="37" y="54"/>
                    <a:pt x="34" y="53"/>
                  </a:cubicBezTo>
                  <a:cubicBezTo>
                    <a:pt x="32" y="52"/>
                    <a:pt x="29" y="51"/>
                    <a:pt x="26" y="50"/>
                  </a:cubicBezTo>
                  <a:cubicBezTo>
                    <a:pt x="23" y="49"/>
                    <a:pt x="20" y="48"/>
                    <a:pt x="18" y="47"/>
                  </a:cubicBezTo>
                  <a:cubicBezTo>
                    <a:pt x="15" y="46"/>
                    <a:pt x="13" y="44"/>
                    <a:pt x="10" y="43"/>
                  </a:cubicBezTo>
                  <a:cubicBezTo>
                    <a:pt x="8" y="41"/>
                    <a:pt x="6" y="38"/>
                    <a:pt x="5" y="36"/>
                  </a:cubicBezTo>
                  <a:cubicBezTo>
                    <a:pt x="4" y="33"/>
                    <a:pt x="3" y="29"/>
                    <a:pt x="3" y="25"/>
                  </a:cubicBezTo>
                  <a:cubicBezTo>
                    <a:pt x="3" y="21"/>
                    <a:pt x="4" y="17"/>
                    <a:pt x="6" y="14"/>
                  </a:cubicBezTo>
                  <a:cubicBezTo>
                    <a:pt x="8" y="11"/>
                    <a:pt x="10" y="8"/>
                    <a:pt x="13" y="6"/>
                  </a:cubicBezTo>
                  <a:cubicBezTo>
                    <a:pt x="16" y="4"/>
                    <a:pt x="19" y="2"/>
                    <a:pt x="23" y="1"/>
                  </a:cubicBezTo>
                  <a:cubicBezTo>
                    <a:pt x="26" y="0"/>
                    <a:pt x="30" y="0"/>
                    <a:pt x="34" y="0"/>
                  </a:cubicBezTo>
                  <a:cubicBezTo>
                    <a:pt x="39" y="0"/>
                    <a:pt x="44" y="1"/>
                    <a:pt x="48" y="3"/>
                  </a:cubicBezTo>
                  <a:cubicBezTo>
                    <a:pt x="53" y="5"/>
                    <a:pt x="56" y="7"/>
                    <a:pt x="59" y="10"/>
                  </a:cubicBezTo>
                  <a:cubicBezTo>
                    <a:pt x="50" y="19"/>
                    <a:pt x="50" y="19"/>
                    <a:pt x="50" y="1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535863" y="-733425"/>
              <a:ext cx="263525" cy="334963"/>
            </a:xfrm>
            <a:custGeom>
              <a:avLst/>
              <a:gdLst>
                <a:gd name="T0" fmla="*/ 0 w 166"/>
                <a:gd name="T1" fmla="*/ 0 h 211"/>
                <a:gd name="T2" fmla="*/ 29 w 166"/>
                <a:gd name="T3" fmla="*/ 0 h 211"/>
                <a:gd name="T4" fmla="*/ 29 w 166"/>
                <a:gd name="T5" fmla="*/ 88 h 211"/>
                <a:gd name="T6" fmla="*/ 135 w 166"/>
                <a:gd name="T7" fmla="*/ 88 h 211"/>
                <a:gd name="T8" fmla="*/ 135 w 166"/>
                <a:gd name="T9" fmla="*/ 0 h 211"/>
                <a:gd name="T10" fmla="*/ 166 w 166"/>
                <a:gd name="T11" fmla="*/ 0 h 211"/>
                <a:gd name="T12" fmla="*/ 166 w 166"/>
                <a:gd name="T13" fmla="*/ 211 h 211"/>
                <a:gd name="T14" fmla="*/ 135 w 166"/>
                <a:gd name="T15" fmla="*/ 211 h 211"/>
                <a:gd name="T16" fmla="*/ 135 w 166"/>
                <a:gd name="T17" fmla="*/ 114 h 211"/>
                <a:gd name="T18" fmla="*/ 29 w 166"/>
                <a:gd name="T19" fmla="*/ 114 h 211"/>
                <a:gd name="T20" fmla="*/ 29 w 166"/>
                <a:gd name="T21" fmla="*/ 211 h 211"/>
                <a:gd name="T22" fmla="*/ 0 w 166"/>
                <a:gd name="T23" fmla="*/ 211 h 211"/>
                <a:gd name="T24" fmla="*/ 0 w 166"/>
                <a:gd name="T25" fmla="*/ 0 h 211"/>
                <a:gd name="T26" fmla="*/ 0 w 166"/>
                <a:gd name="T2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11">
                  <a:moveTo>
                    <a:pt x="0" y="0"/>
                  </a:moveTo>
                  <a:lnTo>
                    <a:pt x="29" y="0"/>
                  </a:lnTo>
                  <a:lnTo>
                    <a:pt x="29" y="88"/>
                  </a:lnTo>
                  <a:lnTo>
                    <a:pt x="135" y="88"/>
                  </a:lnTo>
                  <a:lnTo>
                    <a:pt x="135" y="0"/>
                  </a:lnTo>
                  <a:lnTo>
                    <a:pt x="166" y="0"/>
                  </a:lnTo>
                  <a:lnTo>
                    <a:pt x="166" y="211"/>
                  </a:lnTo>
                  <a:lnTo>
                    <a:pt x="135" y="211"/>
                  </a:lnTo>
                  <a:lnTo>
                    <a:pt x="135" y="114"/>
                  </a:lnTo>
                  <a:lnTo>
                    <a:pt x="29" y="114"/>
                  </a:lnTo>
                  <a:lnTo>
                    <a:pt x="29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7840663" y="-627063"/>
              <a:ext cx="225425" cy="236538"/>
            </a:xfrm>
            <a:custGeom>
              <a:avLst/>
              <a:gdLst>
                <a:gd name="T0" fmla="*/ 48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8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60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2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2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3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8" y="26"/>
                  </a:moveTo>
                  <a:cubicBezTo>
                    <a:pt x="48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2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8" y="26"/>
                    <a:pt x="48" y="26"/>
                    <a:pt x="48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6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2" y="62"/>
                    <a:pt x="37" y="63"/>
                    <a:pt x="32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 noEditPoints="1"/>
            </p:cNvSpPr>
            <p:nvPr userDrawn="1"/>
          </p:nvSpPr>
          <p:spPr bwMode="auto">
            <a:xfrm>
              <a:off x="8102601" y="-627063"/>
              <a:ext cx="203200" cy="236538"/>
            </a:xfrm>
            <a:custGeom>
              <a:avLst/>
              <a:gdLst>
                <a:gd name="T0" fmla="*/ 39 w 54"/>
                <a:gd name="T1" fmla="*/ 33 h 63"/>
                <a:gd name="T2" fmla="*/ 30 w 54"/>
                <a:gd name="T3" fmla="*/ 33 h 63"/>
                <a:gd name="T4" fmla="*/ 21 w 54"/>
                <a:gd name="T5" fmla="*/ 35 h 63"/>
                <a:gd name="T6" fmla="*/ 15 w 54"/>
                <a:gd name="T7" fmla="*/ 38 h 63"/>
                <a:gd name="T8" fmla="*/ 12 w 54"/>
                <a:gd name="T9" fmla="*/ 44 h 63"/>
                <a:gd name="T10" fmla="*/ 14 w 54"/>
                <a:gd name="T11" fmla="*/ 48 h 63"/>
                <a:gd name="T12" fmla="*/ 16 w 54"/>
                <a:gd name="T13" fmla="*/ 51 h 63"/>
                <a:gd name="T14" fmla="*/ 20 w 54"/>
                <a:gd name="T15" fmla="*/ 53 h 63"/>
                <a:gd name="T16" fmla="*/ 25 w 54"/>
                <a:gd name="T17" fmla="*/ 53 h 63"/>
                <a:gd name="T18" fmla="*/ 37 w 54"/>
                <a:gd name="T19" fmla="*/ 48 h 63"/>
                <a:gd name="T20" fmla="*/ 42 w 54"/>
                <a:gd name="T21" fmla="*/ 36 h 63"/>
                <a:gd name="T22" fmla="*/ 42 w 54"/>
                <a:gd name="T23" fmla="*/ 33 h 63"/>
                <a:gd name="T24" fmla="*/ 39 w 54"/>
                <a:gd name="T25" fmla="*/ 33 h 63"/>
                <a:gd name="T26" fmla="*/ 42 w 54"/>
                <a:gd name="T27" fmla="*/ 23 h 63"/>
                <a:gd name="T28" fmla="*/ 38 w 54"/>
                <a:gd name="T29" fmla="*/ 13 h 63"/>
                <a:gd name="T30" fmla="*/ 27 w 54"/>
                <a:gd name="T31" fmla="*/ 10 h 63"/>
                <a:gd name="T32" fmla="*/ 18 w 54"/>
                <a:gd name="T33" fmla="*/ 11 h 63"/>
                <a:gd name="T34" fmla="*/ 10 w 54"/>
                <a:gd name="T35" fmla="*/ 16 h 63"/>
                <a:gd name="T36" fmla="*/ 4 w 54"/>
                <a:gd name="T37" fmla="*/ 9 h 63"/>
                <a:gd name="T38" fmla="*/ 15 w 54"/>
                <a:gd name="T39" fmla="*/ 2 h 63"/>
                <a:gd name="T40" fmla="*/ 28 w 54"/>
                <a:gd name="T41" fmla="*/ 0 h 63"/>
                <a:gd name="T42" fmla="*/ 39 w 54"/>
                <a:gd name="T43" fmla="*/ 2 h 63"/>
                <a:gd name="T44" fmla="*/ 47 w 54"/>
                <a:gd name="T45" fmla="*/ 7 h 63"/>
                <a:gd name="T46" fmla="*/ 52 w 54"/>
                <a:gd name="T47" fmla="*/ 14 h 63"/>
                <a:gd name="T48" fmla="*/ 53 w 54"/>
                <a:gd name="T49" fmla="*/ 23 h 63"/>
                <a:gd name="T50" fmla="*/ 53 w 54"/>
                <a:gd name="T51" fmla="*/ 49 h 63"/>
                <a:gd name="T52" fmla="*/ 53 w 54"/>
                <a:gd name="T53" fmla="*/ 56 h 63"/>
                <a:gd name="T54" fmla="*/ 54 w 54"/>
                <a:gd name="T55" fmla="*/ 61 h 63"/>
                <a:gd name="T56" fmla="*/ 43 w 54"/>
                <a:gd name="T57" fmla="*/ 61 h 63"/>
                <a:gd name="T58" fmla="*/ 42 w 54"/>
                <a:gd name="T59" fmla="*/ 53 h 63"/>
                <a:gd name="T60" fmla="*/ 42 w 54"/>
                <a:gd name="T61" fmla="*/ 53 h 63"/>
                <a:gd name="T62" fmla="*/ 34 w 54"/>
                <a:gd name="T63" fmla="*/ 60 h 63"/>
                <a:gd name="T64" fmla="*/ 22 w 54"/>
                <a:gd name="T65" fmla="*/ 63 h 63"/>
                <a:gd name="T66" fmla="*/ 15 w 54"/>
                <a:gd name="T67" fmla="*/ 62 h 63"/>
                <a:gd name="T68" fmla="*/ 8 w 54"/>
                <a:gd name="T69" fmla="*/ 59 h 63"/>
                <a:gd name="T70" fmla="*/ 3 w 54"/>
                <a:gd name="T71" fmla="*/ 53 h 63"/>
                <a:gd name="T72" fmla="*/ 0 w 54"/>
                <a:gd name="T73" fmla="*/ 44 h 63"/>
                <a:gd name="T74" fmla="*/ 4 w 54"/>
                <a:gd name="T75" fmla="*/ 34 h 63"/>
                <a:gd name="T76" fmla="*/ 14 w 54"/>
                <a:gd name="T77" fmla="*/ 28 h 63"/>
                <a:gd name="T78" fmla="*/ 27 w 54"/>
                <a:gd name="T79" fmla="*/ 25 h 63"/>
                <a:gd name="T80" fmla="*/ 42 w 54"/>
                <a:gd name="T81" fmla="*/ 24 h 63"/>
                <a:gd name="T82" fmla="*/ 42 w 54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63">
                  <a:moveTo>
                    <a:pt x="39" y="33"/>
                  </a:moveTo>
                  <a:cubicBezTo>
                    <a:pt x="36" y="33"/>
                    <a:pt x="33" y="33"/>
                    <a:pt x="30" y="33"/>
                  </a:cubicBezTo>
                  <a:cubicBezTo>
                    <a:pt x="27" y="33"/>
                    <a:pt x="24" y="34"/>
                    <a:pt x="21" y="35"/>
                  </a:cubicBezTo>
                  <a:cubicBezTo>
                    <a:pt x="19" y="35"/>
                    <a:pt x="17" y="37"/>
                    <a:pt x="15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3" y="47"/>
                    <a:pt x="14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8" y="52"/>
                    <a:pt x="19" y="53"/>
                    <a:pt x="20" y="53"/>
                  </a:cubicBezTo>
                  <a:cubicBezTo>
                    <a:pt x="22" y="53"/>
                    <a:pt x="23" y="53"/>
                    <a:pt x="25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2" y="41"/>
                    <a:pt x="42" y="36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39" y="33"/>
                    <a:pt x="39" y="33"/>
                    <a:pt x="39" y="33"/>
                  </a:cubicBezTo>
                  <a:close/>
                  <a:moveTo>
                    <a:pt x="42" y="23"/>
                  </a:moveTo>
                  <a:cubicBezTo>
                    <a:pt x="42" y="18"/>
                    <a:pt x="41" y="15"/>
                    <a:pt x="38" y="13"/>
                  </a:cubicBezTo>
                  <a:cubicBezTo>
                    <a:pt x="35" y="11"/>
                    <a:pt x="32" y="10"/>
                    <a:pt x="27" y="10"/>
                  </a:cubicBezTo>
                  <a:cubicBezTo>
                    <a:pt x="24" y="10"/>
                    <a:pt x="21" y="10"/>
                    <a:pt x="18" y="11"/>
                  </a:cubicBezTo>
                  <a:cubicBezTo>
                    <a:pt x="15" y="13"/>
                    <a:pt x="12" y="14"/>
                    <a:pt x="10" y="1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6"/>
                    <a:pt x="10" y="4"/>
                    <a:pt x="15" y="2"/>
                  </a:cubicBezTo>
                  <a:cubicBezTo>
                    <a:pt x="19" y="1"/>
                    <a:pt x="23" y="0"/>
                    <a:pt x="28" y="0"/>
                  </a:cubicBezTo>
                  <a:cubicBezTo>
                    <a:pt x="33" y="0"/>
                    <a:pt x="36" y="1"/>
                    <a:pt x="39" y="2"/>
                  </a:cubicBezTo>
                  <a:cubicBezTo>
                    <a:pt x="43" y="3"/>
                    <a:pt x="45" y="5"/>
                    <a:pt x="47" y="7"/>
                  </a:cubicBezTo>
                  <a:cubicBezTo>
                    <a:pt x="49" y="9"/>
                    <a:pt x="51" y="11"/>
                    <a:pt x="52" y="14"/>
                  </a:cubicBezTo>
                  <a:cubicBezTo>
                    <a:pt x="53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4" y="60"/>
                    <a:pt x="54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8"/>
                    <a:pt x="42" y="55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0" y="56"/>
                    <a:pt x="37" y="58"/>
                    <a:pt x="34" y="60"/>
                  </a:cubicBezTo>
                  <a:cubicBezTo>
                    <a:pt x="30" y="62"/>
                    <a:pt x="27" y="63"/>
                    <a:pt x="22" y="63"/>
                  </a:cubicBezTo>
                  <a:cubicBezTo>
                    <a:pt x="20" y="63"/>
                    <a:pt x="17" y="62"/>
                    <a:pt x="15" y="62"/>
                  </a:cubicBezTo>
                  <a:cubicBezTo>
                    <a:pt x="12" y="61"/>
                    <a:pt x="10" y="60"/>
                    <a:pt x="8" y="59"/>
                  </a:cubicBezTo>
                  <a:cubicBezTo>
                    <a:pt x="6" y="57"/>
                    <a:pt x="4" y="55"/>
                    <a:pt x="3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2" y="36"/>
                    <a:pt x="4" y="34"/>
                  </a:cubicBezTo>
                  <a:cubicBezTo>
                    <a:pt x="7" y="31"/>
                    <a:pt x="10" y="29"/>
                    <a:pt x="14" y="28"/>
                  </a:cubicBezTo>
                  <a:cubicBezTo>
                    <a:pt x="18" y="26"/>
                    <a:pt x="22" y="25"/>
                    <a:pt x="27" y="25"/>
                  </a:cubicBezTo>
                  <a:cubicBezTo>
                    <a:pt x="32" y="24"/>
                    <a:pt x="37" y="24"/>
                    <a:pt x="42" y="24"/>
                  </a:cubicBezTo>
                  <a:cubicBezTo>
                    <a:pt x="42" y="23"/>
                    <a:pt x="42" y="23"/>
                    <a:pt x="42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8374063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8459788" y="-684213"/>
              <a:ext cx="142875" cy="290513"/>
            </a:xfrm>
            <a:custGeom>
              <a:avLst/>
              <a:gdLst>
                <a:gd name="T0" fmla="*/ 38 w 38"/>
                <a:gd name="T1" fmla="*/ 26 h 77"/>
                <a:gd name="T2" fmla="*/ 23 w 38"/>
                <a:gd name="T3" fmla="*/ 26 h 77"/>
                <a:gd name="T4" fmla="*/ 23 w 38"/>
                <a:gd name="T5" fmla="*/ 57 h 77"/>
                <a:gd name="T6" fmla="*/ 25 w 38"/>
                <a:gd name="T7" fmla="*/ 65 h 77"/>
                <a:gd name="T8" fmla="*/ 31 w 38"/>
                <a:gd name="T9" fmla="*/ 67 h 77"/>
                <a:gd name="T10" fmla="*/ 35 w 38"/>
                <a:gd name="T11" fmla="*/ 67 h 77"/>
                <a:gd name="T12" fmla="*/ 38 w 38"/>
                <a:gd name="T13" fmla="*/ 66 h 77"/>
                <a:gd name="T14" fmla="*/ 38 w 38"/>
                <a:gd name="T15" fmla="*/ 75 h 77"/>
                <a:gd name="T16" fmla="*/ 34 w 38"/>
                <a:gd name="T17" fmla="*/ 77 h 77"/>
                <a:gd name="T18" fmla="*/ 28 w 38"/>
                <a:gd name="T19" fmla="*/ 77 h 77"/>
                <a:gd name="T20" fmla="*/ 15 w 38"/>
                <a:gd name="T21" fmla="*/ 72 h 77"/>
                <a:gd name="T22" fmla="*/ 11 w 38"/>
                <a:gd name="T23" fmla="*/ 59 h 77"/>
                <a:gd name="T24" fmla="*/ 11 w 38"/>
                <a:gd name="T25" fmla="*/ 26 h 77"/>
                <a:gd name="T26" fmla="*/ 0 w 38"/>
                <a:gd name="T27" fmla="*/ 26 h 77"/>
                <a:gd name="T28" fmla="*/ 0 w 38"/>
                <a:gd name="T29" fmla="*/ 17 h 77"/>
                <a:gd name="T30" fmla="*/ 11 w 38"/>
                <a:gd name="T31" fmla="*/ 17 h 77"/>
                <a:gd name="T32" fmla="*/ 11 w 38"/>
                <a:gd name="T33" fmla="*/ 0 h 77"/>
                <a:gd name="T34" fmla="*/ 23 w 38"/>
                <a:gd name="T35" fmla="*/ 0 h 77"/>
                <a:gd name="T36" fmla="*/ 23 w 38"/>
                <a:gd name="T37" fmla="*/ 17 h 77"/>
                <a:gd name="T38" fmla="*/ 38 w 38"/>
                <a:gd name="T39" fmla="*/ 17 h 77"/>
                <a:gd name="T40" fmla="*/ 38 w 38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77">
                  <a:moveTo>
                    <a:pt x="38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3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3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6"/>
                    <a:pt x="35" y="76"/>
                    <a:pt x="34" y="77"/>
                  </a:cubicBezTo>
                  <a:cubicBezTo>
                    <a:pt x="32" y="77"/>
                    <a:pt x="30" y="77"/>
                    <a:pt x="28" y="77"/>
                  </a:cubicBezTo>
                  <a:cubicBezTo>
                    <a:pt x="23" y="77"/>
                    <a:pt x="18" y="76"/>
                    <a:pt x="15" y="72"/>
                  </a:cubicBezTo>
                  <a:cubicBezTo>
                    <a:pt x="12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6"/>
                    <a:pt x="38" y="26"/>
                    <a:pt x="38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8658226" y="-755650"/>
              <a:ext cx="200025" cy="357188"/>
            </a:xfrm>
            <a:custGeom>
              <a:avLst/>
              <a:gdLst>
                <a:gd name="T0" fmla="*/ 12 w 53"/>
                <a:gd name="T1" fmla="*/ 45 h 95"/>
                <a:gd name="T2" fmla="*/ 19 w 53"/>
                <a:gd name="T3" fmla="*/ 37 h 95"/>
                <a:gd name="T4" fmla="*/ 31 w 53"/>
                <a:gd name="T5" fmla="*/ 34 h 95"/>
                <a:gd name="T6" fmla="*/ 41 w 53"/>
                <a:gd name="T7" fmla="*/ 36 h 95"/>
                <a:gd name="T8" fmla="*/ 48 w 53"/>
                <a:gd name="T9" fmla="*/ 41 h 95"/>
                <a:gd name="T10" fmla="*/ 52 w 53"/>
                <a:gd name="T11" fmla="*/ 49 h 95"/>
                <a:gd name="T12" fmla="*/ 53 w 53"/>
                <a:gd name="T13" fmla="*/ 58 h 95"/>
                <a:gd name="T14" fmla="*/ 53 w 53"/>
                <a:gd name="T15" fmla="*/ 95 h 95"/>
                <a:gd name="T16" fmla="*/ 41 w 53"/>
                <a:gd name="T17" fmla="*/ 95 h 95"/>
                <a:gd name="T18" fmla="*/ 41 w 53"/>
                <a:gd name="T19" fmla="*/ 62 h 95"/>
                <a:gd name="T20" fmla="*/ 41 w 53"/>
                <a:gd name="T21" fmla="*/ 55 h 95"/>
                <a:gd name="T22" fmla="*/ 39 w 53"/>
                <a:gd name="T23" fmla="*/ 49 h 95"/>
                <a:gd name="T24" fmla="*/ 34 w 53"/>
                <a:gd name="T25" fmla="*/ 45 h 95"/>
                <a:gd name="T26" fmla="*/ 28 w 53"/>
                <a:gd name="T27" fmla="*/ 44 h 95"/>
                <a:gd name="T28" fmla="*/ 16 w 53"/>
                <a:gd name="T29" fmla="*/ 49 h 95"/>
                <a:gd name="T30" fmla="*/ 12 w 53"/>
                <a:gd name="T31" fmla="*/ 64 h 95"/>
                <a:gd name="T32" fmla="*/ 12 w 53"/>
                <a:gd name="T33" fmla="*/ 95 h 95"/>
                <a:gd name="T34" fmla="*/ 0 w 53"/>
                <a:gd name="T35" fmla="*/ 95 h 95"/>
                <a:gd name="T36" fmla="*/ 0 w 53"/>
                <a:gd name="T37" fmla="*/ 0 h 95"/>
                <a:gd name="T38" fmla="*/ 12 w 53"/>
                <a:gd name="T39" fmla="*/ 0 h 95"/>
                <a:gd name="T40" fmla="*/ 12 w 53"/>
                <a:gd name="T41" fmla="*/ 45 h 95"/>
                <a:gd name="T42" fmla="*/ 12 w 53"/>
                <a:gd name="T4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95">
                  <a:moveTo>
                    <a:pt x="12" y="45"/>
                  </a:moveTo>
                  <a:cubicBezTo>
                    <a:pt x="13" y="42"/>
                    <a:pt x="16" y="39"/>
                    <a:pt x="19" y="37"/>
                  </a:cubicBezTo>
                  <a:cubicBezTo>
                    <a:pt x="23" y="35"/>
                    <a:pt x="26" y="34"/>
                    <a:pt x="31" y="34"/>
                  </a:cubicBezTo>
                  <a:cubicBezTo>
                    <a:pt x="35" y="34"/>
                    <a:pt x="38" y="35"/>
                    <a:pt x="41" y="36"/>
                  </a:cubicBezTo>
                  <a:cubicBezTo>
                    <a:pt x="43" y="37"/>
                    <a:pt x="46" y="39"/>
                    <a:pt x="48" y="41"/>
                  </a:cubicBezTo>
                  <a:cubicBezTo>
                    <a:pt x="49" y="43"/>
                    <a:pt x="51" y="46"/>
                    <a:pt x="52" y="49"/>
                  </a:cubicBezTo>
                  <a:cubicBezTo>
                    <a:pt x="53" y="52"/>
                    <a:pt x="53" y="55"/>
                    <a:pt x="53" y="58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0"/>
                    <a:pt x="41" y="57"/>
                    <a:pt x="41" y="55"/>
                  </a:cubicBezTo>
                  <a:cubicBezTo>
                    <a:pt x="40" y="53"/>
                    <a:pt x="40" y="51"/>
                    <a:pt x="39" y="49"/>
                  </a:cubicBezTo>
                  <a:cubicBezTo>
                    <a:pt x="38" y="48"/>
                    <a:pt x="36" y="46"/>
                    <a:pt x="34" y="45"/>
                  </a:cubicBezTo>
                  <a:cubicBezTo>
                    <a:pt x="33" y="44"/>
                    <a:pt x="31" y="44"/>
                    <a:pt x="28" y="44"/>
                  </a:cubicBezTo>
                  <a:cubicBezTo>
                    <a:pt x="23" y="44"/>
                    <a:pt x="19" y="46"/>
                    <a:pt x="16" y="49"/>
                  </a:cubicBezTo>
                  <a:cubicBezTo>
                    <a:pt x="13" y="53"/>
                    <a:pt x="12" y="58"/>
                    <a:pt x="12" y="6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 noEditPoints="1"/>
            </p:cNvSpPr>
            <p:nvPr userDrawn="1"/>
          </p:nvSpPr>
          <p:spPr bwMode="auto">
            <a:xfrm>
              <a:off x="9004301" y="-741363"/>
              <a:ext cx="311150" cy="350838"/>
            </a:xfrm>
            <a:custGeom>
              <a:avLst/>
              <a:gdLst>
                <a:gd name="T0" fmla="*/ 45 w 83"/>
                <a:gd name="T1" fmla="*/ 21 h 93"/>
                <a:gd name="T2" fmla="*/ 42 w 83"/>
                <a:gd name="T3" fmla="*/ 13 h 93"/>
                <a:gd name="T4" fmla="*/ 33 w 83"/>
                <a:gd name="T5" fmla="*/ 10 h 93"/>
                <a:gd name="T6" fmla="*/ 25 w 83"/>
                <a:gd name="T7" fmla="*/ 13 h 93"/>
                <a:gd name="T8" fmla="*/ 21 w 83"/>
                <a:gd name="T9" fmla="*/ 22 h 93"/>
                <a:gd name="T10" fmla="*/ 22 w 83"/>
                <a:gd name="T11" fmla="*/ 26 h 93"/>
                <a:gd name="T12" fmla="*/ 24 w 83"/>
                <a:gd name="T13" fmla="*/ 30 h 93"/>
                <a:gd name="T14" fmla="*/ 27 w 83"/>
                <a:gd name="T15" fmla="*/ 34 h 93"/>
                <a:gd name="T16" fmla="*/ 30 w 83"/>
                <a:gd name="T17" fmla="*/ 37 h 93"/>
                <a:gd name="T18" fmla="*/ 36 w 83"/>
                <a:gd name="T19" fmla="*/ 34 h 93"/>
                <a:gd name="T20" fmla="*/ 40 w 83"/>
                <a:gd name="T21" fmla="*/ 31 h 93"/>
                <a:gd name="T22" fmla="*/ 43 w 83"/>
                <a:gd name="T23" fmla="*/ 26 h 93"/>
                <a:gd name="T24" fmla="*/ 45 w 83"/>
                <a:gd name="T25" fmla="*/ 21 h 93"/>
                <a:gd name="T26" fmla="*/ 26 w 83"/>
                <a:gd name="T27" fmla="*/ 50 h 93"/>
                <a:gd name="T28" fmla="*/ 16 w 83"/>
                <a:gd name="T29" fmla="*/ 56 h 93"/>
                <a:gd name="T30" fmla="*/ 12 w 83"/>
                <a:gd name="T31" fmla="*/ 67 h 93"/>
                <a:gd name="T32" fmla="*/ 14 w 83"/>
                <a:gd name="T33" fmla="*/ 74 h 93"/>
                <a:gd name="T34" fmla="*/ 17 w 83"/>
                <a:gd name="T35" fmla="*/ 79 h 93"/>
                <a:gd name="T36" fmla="*/ 23 w 83"/>
                <a:gd name="T37" fmla="*/ 82 h 93"/>
                <a:gd name="T38" fmla="*/ 29 w 83"/>
                <a:gd name="T39" fmla="*/ 83 h 93"/>
                <a:gd name="T40" fmla="*/ 40 w 83"/>
                <a:gd name="T41" fmla="*/ 80 h 93"/>
                <a:gd name="T42" fmla="*/ 48 w 83"/>
                <a:gd name="T43" fmla="*/ 72 h 93"/>
                <a:gd name="T44" fmla="*/ 26 w 83"/>
                <a:gd name="T45" fmla="*/ 50 h 93"/>
                <a:gd name="T46" fmla="*/ 63 w 83"/>
                <a:gd name="T47" fmla="*/ 70 h 93"/>
                <a:gd name="T48" fmla="*/ 83 w 83"/>
                <a:gd name="T49" fmla="*/ 91 h 93"/>
                <a:gd name="T50" fmla="*/ 67 w 83"/>
                <a:gd name="T51" fmla="*/ 91 h 93"/>
                <a:gd name="T52" fmla="*/ 55 w 83"/>
                <a:gd name="T53" fmla="*/ 79 h 93"/>
                <a:gd name="T54" fmla="*/ 44 w 83"/>
                <a:gd name="T55" fmla="*/ 89 h 93"/>
                <a:gd name="T56" fmla="*/ 29 w 83"/>
                <a:gd name="T57" fmla="*/ 93 h 93"/>
                <a:gd name="T58" fmla="*/ 17 w 83"/>
                <a:gd name="T59" fmla="*/ 91 h 93"/>
                <a:gd name="T60" fmla="*/ 8 w 83"/>
                <a:gd name="T61" fmla="*/ 86 h 93"/>
                <a:gd name="T62" fmla="*/ 2 w 83"/>
                <a:gd name="T63" fmla="*/ 78 h 93"/>
                <a:gd name="T64" fmla="*/ 0 w 83"/>
                <a:gd name="T65" fmla="*/ 68 h 93"/>
                <a:gd name="T66" fmla="*/ 1 w 83"/>
                <a:gd name="T67" fmla="*/ 59 h 93"/>
                <a:gd name="T68" fmla="*/ 6 w 83"/>
                <a:gd name="T69" fmla="*/ 51 h 93"/>
                <a:gd name="T70" fmla="*/ 12 w 83"/>
                <a:gd name="T71" fmla="*/ 46 h 93"/>
                <a:gd name="T72" fmla="*/ 20 w 83"/>
                <a:gd name="T73" fmla="*/ 42 h 93"/>
                <a:gd name="T74" fmla="*/ 12 w 83"/>
                <a:gd name="T75" fmla="*/ 32 h 93"/>
                <a:gd name="T76" fmla="*/ 9 w 83"/>
                <a:gd name="T77" fmla="*/ 21 h 93"/>
                <a:gd name="T78" fmla="*/ 11 w 83"/>
                <a:gd name="T79" fmla="*/ 12 h 93"/>
                <a:gd name="T80" fmla="*/ 17 w 83"/>
                <a:gd name="T81" fmla="*/ 5 h 93"/>
                <a:gd name="T82" fmla="*/ 24 w 83"/>
                <a:gd name="T83" fmla="*/ 1 h 93"/>
                <a:gd name="T84" fmla="*/ 33 w 83"/>
                <a:gd name="T85" fmla="*/ 0 h 93"/>
                <a:gd name="T86" fmla="*/ 42 w 83"/>
                <a:gd name="T87" fmla="*/ 1 h 93"/>
                <a:gd name="T88" fmla="*/ 49 w 83"/>
                <a:gd name="T89" fmla="*/ 5 h 93"/>
                <a:gd name="T90" fmla="*/ 54 w 83"/>
                <a:gd name="T91" fmla="*/ 12 h 93"/>
                <a:gd name="T92" fmla="*/ 56 w 83"/>
                <a:gd name="T93" fmla="*/ 21 h 93"/>
                <a:gd name="T94" fmla="*/ 55 w 83"/>
                <a:gd name="T95" fmla="*/ 29 h 93"/>
                <a:gd name="T96" fmla="*/ 50 w 83"/>
                <a:gd name="T97" fmla="*/ 35 h 93"/>
                <a:gd name="T98" fmla="*/ 44 w 83"/>
                <a:gd name="T99" fmla="*/ 40 h 93"/>
                <a:gd name="T100" fmla="*/ 37 w 83"/>
                <a:gd name="T101" fmla="*/ 44 h 93"/>
                <a:gd name="T102" fmla="*/ 55 w 83"/>
                <a:gd name="T103" fmla="*/ 62 h 93"/>
                <a:gd name="T104" fmla="*/ 66 w 83"/>
                <a:gd name="T105" fmla="*/ 44 h 93"/>
                <a:gd name="T106" fmla="*/ 80 w 83"/>
                <a:gd name="T107" fmla="*/ 44 h 93"/>
                <a:gd name="T108" fmla="*/ 63 w 83"/>
                <a:gd name="T109" fmla="*/ 7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" h="93">
                  <a:moveTo>
                    <a:pt x="45" y="21"/>
                  </a:moveTo>
                  <a:cubicBezTo>
                    <a:pt x="45" y="18"/>
                    <a:pt x="44" y="15"/>
                    <a:pt x="42" y="13"/>
                  </a:cubicBezTo>
                  <a:cubicBezTo>
                    <a:pt x="39" y="11"/>
                    <a:pt x="37" y="10"/>
                    <a:pt x="33" y="10"/>
                  </a:cubicBezTo>
                  <a:cubicBezTo>
                    <a:pt x="30" y="10"/>
                    <a:pt x="27" y="11"/>
                    <a:pt x="25" y="13"/>
                  </a:cubicBezTo>
                  <a:cubicBezTo>
                    <a:pt x="23" y="15"/>
                    <a:pt x="21" y="18"/>
                    <a:pt x="21" y="22"/>
                  </a:cubicBezTo>
                  <a:cubicBezTo>
                    <a:pt x="21" y="23"/>
                    <a:pt x="22" y="25"/>
                    <a:pt x="22" y="26"/>
                  </a:cubicBezTo>
                  <a:cubicBezTo>
                    <a:pt x="23" y="27"/>
                    <a:pt x="24" y="29"/>
                    <a:pt x="24" y="30"/>
                  </a:cubicBezTo>
                  <a:cubicBezTo>
                    <a:pt x="25" y="32"/>
                    <a:pt x="26" y="33"/>
                    <a:pt x="27" y="34"/>
                  </a:cubicBezTo>
                  <a:cubicBezTo>
                    <a:pt x="28" y="35"/>
                    <a:pt x="29" y="36"/>
                    <a:pt x="30" y="37"/>
                  </a:cubicBezTo>
                  <a:cubicBezTo>
                    <a:pt x="32" y="36"/>
                    <a:pt x="34" y="35"/>
                    <a:pt x="36" y="34"/>
                  </a:cubicBezTo>
                  <a:cubicBezTo>
                    <a:pt x="37" y="33"/>
                    <a:pt x="39" y="32"/>
                    <a:pt x="40" y="31"/>
                  </a:cubicBezTo>
                  <a:cubicBezTo>
                    <a:pt x="42" y="30"/>
                    <a:pt x="43" y="28"/>
                    <a:pt x="43" y="26"/>
                  </a:cubicBezTo>
                  <a:cubicBezTo>
                    <a:pt x="44" y="25"/>
                    <a:pt x="45" y="23"/>
                    <a:pt x="45" y="21"/>
                  </a:cubicBezTo>
                  <a:close/>
                  <a:moveTo>
                    <a:pt x="26" y="50"/>
                  </a:moveTo>
                  <a:cubicBezTo>
                    <a:pt x="22" y="51"/>
                    <a:pt x="19" y="54"/>
                    <a:pt x="16" y="56"/>
                  </a:cubicBezTo>
                  <a:cubicBezTo>
                    <a:pt x="13" y="59"/>
                    <a:pt x="12" y="63"/>
                    <a:pt x="12" y="67"/>
                  </a:cubicBezTo>
                  <a:cubicBezTo>
                    <a:pt x="12" y="70"/>
                    <a:pt x="13" y="72"/>
                    <a:pt x="14" y="74"/>
                  </a:cubicBezTo>
                  <a:cubicBezTo>
                    <a:pt x="14" y="76"/>
                    <a:pt x="16" y="77"/>
                    <a:pt x="17" y="79"/>
                  </a:cubicBezTo>
                  <a:cubicBezTo>
                    <a:pt x="19" y="80"/>
                    <a:pt x="21" y="81"/>
                    <a:pt x="23" y="82"/>
                  </a:cubicBezTo>
                  <a:cubicBezTo>
                    <a:pt x="25" y="82"/>
                    <a:pt x="27" y="83"/>
                    <a:pt x="29" y="83"/>
                  </a:cubicBezTo>
                  <a:cubicBezTo>
                    <a:pt x="33" y="83"/>
                    <a:pt x="37" y="82"/>
                    <a:pt x="40" y="80"/>
                  </a:cubicBezTo>
                  <a:cubicBezTo>
                    <a:pt x="42" y="78"/>
                    <a:pt x="45" y="75"/>
                    <a:pt x="48" y="72"/>
                  </a:cubicBezTo>
                  <a:cubicBezTo>
                    <a:pt x="26" y="50"/>
                    <a:pt x="26" y="50"/>
                    <a:pt x="26" y="50"/>
                  </a:cubicBezTo>
                  <a:close/>
                  <a:moveTo>
                    <a:pt x="63" y="70"/>
                  </a:moveTo>
                  <a:cubicBezTo>
                    <a:pt x="83" y="91"/>
                    <a:pt x="83" y="91"/>
                    <a:pt x="83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2" y="84"/>
                    <a:pt x="48" y="87"/>
                    <a:pt x="44" y="89"/>
                  </a:cubicBezTo>
                  <a:cubicBezTo>
                    <a:pt x="40" y="92"/>
                    <a:pt x="35" y="93"/>
                    <a:pt x="29" y="93"/>
                  </a:cubicBezTo>
                  <a:cubicBezTo>
                    <a:pt x="25" y="93"/>
                    <a:pt x="21" y="92"/>
                    <a:pt x="17" y="91"/>
                  </a:cubicBezTo>
                  <a:cubicBezTo>
                    <a:pt x="14" y="90"/>
                    <a:pt x="11" y="88"/>
                    <a:pt x="8" y="86"/>
                  </a:cubicBezTo>
                  <a:cubicBezTo>
                    <a:pt x="6" y="84"/>
                    <a:pt x="3" y="81"/>
                    <a:pt x="2" y="78"/>
                  </a:cubicBezTo>
                  <a:cubicBezTo>
                    <a:pt x="0" y="75"/>
                    <a:pt x="0" y="72"/>
                    <a:pt x="0" y="68"/>
                  </a:cubicBezTo>
                  <a:cubicBezTo>
                    <a:pt x="0" y="64"/>
                    <a:pt x="0" y="61"/>
                    <a:pt x="1" y="59"/>
                  </a:cubicBezTo>
                  <a:cubicBezTo>
                    <a:pt x="2" y="56"/>
                    <a:pt x="4" y="54"/>
                    <a:pt x="6" y="51"/>
                  </a:cubicBezTo>
                  <a:cubicBezTo>
                    <a:pt x="8" y="49"/>
                    <a:pt x="10" y="48"/>
                    <a:pt x="12" y="46"/>
                  </a:cubicBezTo>
                  <a:cubicBezTo>
                    <a:pt x="15" y="44"/>
                    <a:pt x="17" y="43"/>
                    <a:pt x="20" y="42"/>
                  </a:cubicBezTo>
                  <a:cubicBezTo>
                    <a:pt x="17" y="39"/>
                    <a:pt x="14" y="36"/>
                    <a:pt x="12" y="32"/>
                  </a:cubicBezTo>
                  <a:cubicBezTo>
                    <a:pt x="10" y="29"/>
                    <a:pt x="9" y="25"/>
                    <a:pt x="9" y="21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13" y="9"/>
                    <a:pt x="14" y="7"/>
                    <a:pt x="17" y="5"/>
                  </a:cubicBezTo>
                  <a:cubicBezTo>
                    <a:pt x="19" y="4"/>
                    <a:pt x="21" y="2"/>
                    <a:pt x="24" y="1"/>
                  </a:cubicBezTo>
                  <a:cubicBezTo>
                    <a:pt x="27" y="0"/>
                    <a:pt x="30" y="0"/>
                    <a:pt x="33" y="0"/>
                  </a:cubicBezTo>
                  <a:cubicBezTo>
                    <a:pt x="36" y="0"/>
                    <a:pt x="39" y="0"/>
                    <a:pt x="42" y="1"/>
                  </a:cubicBezTo>
                  <a:cubicBezTo>
                    <a:pt x="45" y="2"/>
                    <a:pt x="47" y="4"/>
                    <a:pt x="49" y="5"/>
                  </a:cubicBezTo>
                  <a:cubicBezTo>
                    <a:pt x="51" y="7"/>
                    <a:pt x="53" y="9"/>
                    <a:pt x="54" y="12"/>
                  </a:cubicBezTo>
                  <a:cubicBezTo>
                    <a:pt x="55" y="14"/>
                    <a:pt x="56" y="17"/>
                    <a:pt x="56" y="21"/>
                  </a:cubicBezTo>
                  <a:cubicBezTo>
                    <a:pt x="56" y="24"/>
                    <a:pt x="56" y="26"/>
                    <a:pt x="55" y="29"/>
                  </a:cubicBezTo>
                  <a:cubicBezTo>
                    <a:pt x="53" y="31"/>
                    <a:pt x="52" y="33"/>
                    <a:pt x="50" y="35"/>
                  </a:cubicBezTo>
                  <a:cubicBezTo>
                    <a:pt x="49" y="37"/>
                    <a:pt x="47" y="39"/>
                    <a:pt x="44" y="40"/>
                  </a:cubicBezTo>
                  <a:cubicBezTo>
                    <a:pt x="42" y="42"/>
                    <a:pt x="40" y="43"/>
                    <a:pt x="37" y="44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63" y="70"/>
                    <a:pt x="63" y="70"/>
                    <a:pt x="63" y="7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auto">
            <a:xfrm>
              <a:off x="9447213" y="-741363"/>
              <a:ext cx="371475" cy="342900"/>
            </a:xfrm>
            <a:custGeom>
              <a:avLst/>
              <a:gdLst>
                <a:gd name="T0" fmla="*/ 14 w 99"/>
                <a:gd name="T1" fmla="*/ 46 h 91"/>
                <a:gd name="T2" fmla="*/ 16 w 99"/>
                <a:gd name="T3" fmla="*/ 59 h 91"/>
                <a:gd name="T4" fmla="*/ 23 w 99"/>
                <a:gd name="T5" fmla="*/ 70 h 91"/>
                <a:gd name="T6" fmla="*/ 33 w 99"/>
                <a:gd name="T7" fmla="*/ 77 h 91"/>
                <a:gd name="T8" fmla="*/ 46 w 99"/>
                <a:gd name="T9" fmla="*/ 80 h 91"/>
                <a:gd name="T10" fmla="*/ 60 w 99"/>
                <a:gd name="T11" fmla="*/ 77 h 91"/>
                <a:gd name="T12" fmla="*/ 70 w 99"/>
                <a:gd name="T13" fmla="*/ 70 h 91"/>
                <a:gd name="T14" fmla="*/ 77 w 99"/>
                <a:gd name="T15" fmla="*/ 59 h 91"/>
                <a:gd name="T16" fmla="*/ 79 w 99"/>
                <a:gd name="T17" fmla="*/ 46 h 91"/>
                <a:gd name="T18" fmla="*/ 77 w 99"/>
                <a:gd name="T19" fmla="*/ 32 h 91"/>
                <a:gd name="T20" fmla="*/ 70 w 99"/>
                <a:gd name="T21" fmla="*/ 21 h 91"/>
                <a:gd name="T22" fmla="*/ 60 w 99"/>
                <a:gd name="T23" fmla="*/ 14 h 91"/>
                <a:gd name="T24" fmla="*/ 47 w 99"/>
                <a:gd name="T25" fmla="*/ 11 h 91"/>
                <a:gd name="T26" fmla="*/ 33 w 99"/>
                <a:gd name="T27" fmla="*/ 14 h 91"/>
                <a:gd name="T28" fmla="*/ 23 w 99"/>
                <a:gd name="T29" fmla="*/ 21 h 91"/>
                <a:gd name="T30" fmla="*/ 16 w 99"/>
                <a:gd name="T31" fmla="*/ 32 h 91"/>
                <a:gd name="T32" fmla="*/ 14 w 99"/>
                <a:gd name="T33" fmla="*/ 46 h 91"/>
                <a:gd name="T34" fmla="*/ 99 w 99"/>
                <a:gd name="T35" fmla="*/ 91 h 91"/>
                <a:gd name="T36" fmla="*/ 46 w 99"/>
                <a:gd name="T37" fmla="*/ 91 h 91"/>
                <a:gd name="T38" fmla="*/ 28 w 99"/>
                <a:gd name="T39" fmla="*/ 88 h 91"/>
                <a:gd name="T40" fmla="*/ 13 w 99"/>
                <a:gd name="T41" fmla="*/ 79 h 91"/>
                <a:gd name="T42" fmla="*/ 4 w 99"/>
                <a:gd name="T43" fmla="*/ 64 h 91"/>
                <a:gd name="T44" fmla="*/ 0 w 99"/>
                <a:gd name="T45" fmla="*/ 46 h 91"/>
                <a:gd name="T46" fmla="*/ 4 w 99"/>
                <a:gd name="T47" fmla="*/ 27 h 91"/>
                <a:gd name="T48" fmla="*/ 13 w 99"/>
                <a:gd name="T49" fmla="*/ 13 h 91"/>
                <a:gd name="T50" fmla="*/ 28 w 99"/>
                <a:gd name="T51" fmla="*/ 3 h 91"/>
                <a:gd name="T52" fmla="*/ 47 w 99"/>
                <a:gd name="T53" fmla="*/ 0 h 91"/>
                <a:gd name="T54" fmla="*/ 65 w 99"/>
                <a:gd name="T55" fmla="*/ 3 h 91"/>
                <a:gd name="T56" fmla="*/ 79 w 99"/>
                <a:gd name="T57" fmla="*/ 13 h 91"/>
                <a:gd name="T58" fmla="*/ 89 w 99"/>
                <a:gd name="T59" fmla="*/ 27 h 91"/>
                <a:gd name="T60" fmla="*/ 92 w 99"/>
                <a:gd name="T61" fmla="*/ 46 h 91"/>
                <a:gd name="T62" fmla="*/ 87 w 99"/>
                <a:gd name="T63" fmla="*/ 66 h 91"/>
                <a:gd name="T64" fmla="*/ 74 w 99"/>
                <a:gd name="T65" fmla="*/ 80 h 91"/>
                <a:gd name="T66" fmla="*/ 74 w 99"/>
                <a:gd name="T67" fmla="*/ 81 h 91"/>
                <a:gd name="T68" fmla="*/ 99 w 99"/>
                <a:gd name="T69" fmla="*/ 81 h 91"/>
                <a:gd name="T70" fmla="*/ 99 w 99"/>
                <a:gd name="T7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1">
                  <a:moveTo>
                    <a:pt x="14" y="46"/>
                  </a:moveTo>
                  <a:cubicBezTo>
                    <a:pt x="14" y="50"/>
                    <a:pt x="14" y="55"/>
                    <a:pt x="16" y="59"/>
                  </a:cubicBezTo>
                  <a:cubicBezTo>
                    <a:pt x="18" y="63"/>
                    <a:pt x="20" y="67"/>
                    <a:pt x="23" y="70"/>
                  </a:cubicBezTo>
                  <a:cubicBezTo>
                    <a:pt x="25" y="73"/>
                    <a:pt x="29" y="76"/>
                    <a:pt x="33" y="77"/>
                  </a:cubicBezTo>
                  <a:cubicBezTo>
                    <a:pt x="37" y="79"/>
                    <a:pt x="41" y="80"/>
                    <a:pt x="46" y="80"/>
                  </a:cubicBezTo>
                  <a:cubicBezTo>
                    <a:pt x="51" y="80"/>
                    <a:pt x="56" y="79"/>
                    <a:pt x="60" y="77"/>
                  </a:cubicBezTo>
                  <a:cubicBezTo>
                    <a:pt x="64" y="76"/>
                    <a:pt x="67" y="73"/>
                    <a:pt x="70" y="70"/>
                  </a:cubicBezTo>
                  <a:cubicBezTo>
                    <a:pt x="73" y="67"/>
                    <a:pt x="75" y="63"/>
                    <a:pt x="77" y="59"/>
                  </a:cubicBezTo>
                  <a:cubicBezTo>
                    <a:pt x="78" y="55"/>
                    <a:pt x="79" y="50"/>
                    <a:pt x="79" y="46"/>
                  </a:cubicBezTo>
                  <a:cubicBezTo>
                    <a:pt x="79" y="41"/>
                    <a:pt x="78" y="36"/>
                    <a:pt x="77" y="32"/>
                  </a:cubicBezTo>
                  <a:cubicBezTo>
                    <a:pt x="75" y="28"/>
                    <a:pt x="73" y="24"/>
                    <a:pt x="70" y="21"/>
                  </a:cubicBezTo>
                  <a:cubicBezTo>
                    <a:pt x="68" y="18"/>
                    <a:pt x="64" y="16"/>
                    <a:pt x="60" y="14"/>
                  </a:cubicBezTo>
                  <a:cubicBezTo>
                    <a:pt x="56" y="12"/>
                    <a:pt x="52" y="11"/>
                    <a:pt x="47" y="11"/>
                  </a:cubicBezTo>
                  <a:cubicBezTo>
                    <a:pt x="42" y="11"/>
                    <a:pt x="37" y="12"/>
                    <a:pt x="33" y="14"/>
                  </a:cubicBezTo>
                  <a:cubicBezTo>
                    <a:pt x="29" y="16"/>
                    <a:pt x="26" y="18"/>
                    <a:pt x="23" y="21"/>
                  </a:cubicBezTo>
                  <a:cubicBezTo>
                    <a:pt x="20" y="24"/>
                    <a:pt x="18" y="28"/>
                    <a:pt x="16" y="32"/>
                  </a:cubicBezTo>
                  <a:cubicBezTo>
                    <a:pt x="14" y="36"/>
                    <a:pt x="14" y="41"/>
                    <a:pt x="14" y="46"/>
                  </a:cubicBezTo>
                  <a:close/>
                  <a:moveTo>
                    <a:pt x="99" y="91"/>
                  </a:moveTo>
                  <a:cubicBezTo>
                    <a:pt x="46" y="91"/>
                    <a:pt x="46" y="91"/>
                    <a:pt x="46" y="91"/>
                  </a:cubicBezTo>
                  <a:cubicBezTo>
                    <a:pt x="40" y="91"/>
                    <a:pt x="33" y="90"/>
                    <a:pt x="28" y="88"/>
                  </a:cubicBezTo>
                  <a:cubicBezTo>
                    <a:pt x="22" y="86"/>
                    <a:pt x="17" y="83"/>
                    <a:pt x="13" y="79"/>
                  </a:cubicBezTo>
                  <a:cubicBezTo>
                    <a:pt x="9" y="75"/>
                    <a:pt x="6" y="70"/>
                    <a:pt x="4" y="64"/>
                  </a:cubicBezTo>
                  <a:cubicBezTo>
                    <a:pt x="1" y="59"/>
                    <a:pt x="0" y="52"/>
                    <a:pt x="0" y="46"/>
                  </a:cubicBezTo>
                  <a:cubicBezTo>
                    <a:pt x="0" y="39"/>
                    <a:pt x="1" y="33"/>
                    <a:pt x="4" y="27"/>
                  </a:cubicBezTo>
                  <a:cubicBezTo>
                    <a:pt x="6" y="22"/>
                    <a:pt x="9" y="17"/>
                    <a:pt x="13" y="13"/>
                  </a:cubicBezTo>
                  <a:cubicBezTo>
                    <a:pt x="18" y="9"/>
                    <a:pt x="22" y="6"/>
                    <a:pt x="28" y="3"/>
                  </a:cubicBezTo>
                  <a:cubicBezTo>
                    <a:pt x="34" y="1"/>
                    <a:pt x="40" y="0"/>
                    <a:pt x="47" y="0"/>
                  </a:cubicBezTo>
                  <a:cubicBezTo>
                    <a:pt x="53" y="0"/>
                    <a:pt x="59" y="1"/>
                    <a:pt x="65" y="3"/>
                  </a:cubicBezTo>
                  <a:cubicBezTo>
                    <a:pt x="70" y="6"/>
                    <a:pt x="75" y="9"/>
                    <a:pt x="79" y="13"/>
                  </a:cubicBezTo>
                  <a:cubicBezTo>
                    <a:pt x="84" y="17"/>
                    <a:pt x="87" y="22"/>
                    <a:pt x="89" y="27"/>
                  </a:cubicBezTo>
                  <a:cubicBezTo>
                    <a:pt x="91" y="33"/>
                    <a:pt x="92" y="39"/>
                    <a:pt x="92" y="46"/>
                  </a:cubicBezTo>
                  <a:cubicBezTo>
                    <a:pt x="92" y="53"/>
                    <a:pt x="91" y="60"/>
                    <a:pt x="87" y="66"/>
                  </a:cubicBezTo>
                  <a:cubicBezTo>
                    <a:pt x="84" y="72"/>
                    <a:pt x="80" y="77"/>
                    <a:pt x="74" y="80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99" y="91"/>
                    <a:pt x="99" y="91"/>
                    <a:pt x="99" y="9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9848851" y="-620713"/>
              <a:ext cx="203200" cy="230188"/>
            </a:xfrm>
            <a:custGeom>
              <a:avLst/>
              <a:gdLst>
                <a:gd name="T0" fmla="*/ 42 w 54"/>
                <a:gd name="T1" fmla="*/ 59 h 61"/>
                <a:gd name="T2" fmla="*/ 42 w 54"/>
                <a:gd name="T3" fmla="*/ 54 h 61"/>
                <a:gd name="T4" fmla="*/ 42 w 54"/>
                <a:gd name="T5" fmla="*/ 49 h 61"/>
                <a:gd name="T6" fmla="*/ 42 w 54"/>
                <a:gd name="T7" fmla="*/ 49 h 61"/>
                <a:gd name="T8" fmla="*/ 34 w 54"/>
                <a:gd name="T9" fmla="*/ 57 h 61"/>
                <a:gd name="T10" fmla="*/ 22 w 54"/>
                <a:gd name="T11" fmla="*/ 61 h 61"/>
                <a:gd name="T12" fmla="*/ 12 w 54"/>
                <a:gd name="T13" fmla="*/ 59 h 61"/>
                <a:gd name="T14" fmla="*/ 5 w 54"/>
                <a:gd name="T15" fmla="*/ 54 h 61"/>
                <a:gd name="T16" fmla="*/ 1 w 54"/>
                <a:gd name="T17" fmla="*/ 46 h 61"/>
                <a:gd name="T18" fmla="*/ 0 w 54"/>
                <a:gd name="T19" fmla="*/ 37 h 61"/>
                <a:gd name="T20" fmla="*/ 0 w 54"/>
                <a:gd name="T21" fmla="*/ 0 h 61"/>
                <a:gd name="T22" fmla="*/ 12 w 54"/>
                <a:gd name="T23" fmla="*/ 0 h 61"/>
                <a:gd name="T24" fmla="*/ 12 w 54"/>
                <a:gd name="T25" fmla="*/ 32 h 61"/>
                <a:gd name="T26" fmla="*/ 12 w 54"/>
                <a:gd name="T27" fmla="*/ 39 h 61"/>
                <a:gd name="T28" fmla="*/ 14 w 54"/>
                <a:gd name="T29" fmla="*/ 45 h 61"/>
                <a:gd name="T30" fmla="*/ 19 w 54"/>
                <a:gd name="T31" fmla="*/ 49 h 61"/>
                <a:gd name="T32" fmla="*/ 25 w 54"/>
                <a:gd name="T33" fmla="*/ 51 h 61"/>
                <a:gd name="T34" fmla="*/ 37 w 54"/>
                <a:gd name="T35" fmla="*/ 45 h 61"/>
                <a:gd name="T36" fmla="*/ 41 w 54"/>
                <a:gd name="T37" fmla="*/ 31 h 61"/>
                <a:gd name="T38" fmla="*/ 41 w 54"/>
                <a:gd name="T39" fmla="*/ 0 h 61"/>
                <a:gd name="T40" fmla="*/ 53 w 54"/>
                <a:gd name="T41" fmla="*/ 0 h 61"/>
                <a:gd name="T42" fmla="*/ 53 w 54"/>
                <a:gd name="T43" fmla="*/ 46 h 61"/>
                <a:gd name="T44" fmla="*/ 53 w 54"/>
                <a:gd name="T45" fmla="*/ 52 h 61"/>
                <a:gd name="T46" fmla="*/ 54 w 54"/>
                <a:gd name="T47" fmla="*/ 59 h 61"/>
                <a:gd name="T48" fmla="*/ 42 w 54"/>
                <a:gd name="T4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61">
                  <a:moveTo>
                    <a:pt x="42" y="59"/>
                  </a:moveTo>
                  <a:cubicBezTo>
                    <a:pt x="42" y="58"/>
                    <a:pt x="42" y="56"/>
                    <a:pt x="42" y="54"/>
                  </a:cubicBezTo>
                  <a:cubicBezTo>
                    <a:pt x="42" y="52"/>
                    <a:pt x="42" y="51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0" y="52"/>
                    <a:pt x="38" y="55"/>
                    <a:pt x="34" y="57"/>
                  </a:cubicBezTo>
                  <a:cubicBezTo>
                    <a:pt x="31" y="60"/>
                    <a:pt x="27" y="61"/>
                    <a:pt x="22" y="61"/>
                  </a:cubicBezTo>
                  <a:cubicBezTo>
                    <a:pt x="18" y="61"/>
                    <a:pt x="15" y="60"/>
                    <a:pt x="12" y="59"/>
                  </a:cubicBezTo>
                  <a:cubicBezTo>
                    <a:pt x="9" y="58"/>
                    <a:pt x="7" y="56"/>
                    <a:pt x="5" y="54"/>
                  </a:cubicBezTo>
                  <a:cubicBezTo>
                    <a:pt x="4" y="51"/>
                    <a:pt x="2" y="49"/>
                    <a:pt x="1" y="46"/>
                  </a:cubicBezTo>
                  <a:cubicBezTo>
                    <a:pt x="0" y="43"/>
                    <a:pt x="0" y="40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5"/>
                    <a:pt x="12" y="37"/>
                    <a:pt x="12" y="39"/>
                  </a:cubicBezTo>
                  <a:cubicBezTo>
                    <a:pt x="13" y="42"/>
                    <a:pt x="13" y="44"/>
                    <a:pt x="14" y="45"/>
                  </a:cubicBezTo>
                  <a:cubicBezTo>
                    <a:pt x="15" y="47"/>
                    <a:pt x="17" y="48"/>
                    <a:pt x="19" y="49"/>
                  </a:cubicBezTo>
                  <a:cubicBezTo>
                    <a:pt x="20" y="50"/>
                    <a:pt x="23" y="51"/>
                    <a:pt x="25" y="51"/>
                  </a:cubicBezTo>
                  <a:cubicBezTo>
                    <a:pt x="30" y="51"/>
                    <a:pt x="34" y="49"/>
                    <a:pt x="37" y="45"/>
                  </a:cubicBezTo>
                  <a:cubicBezTo>
                    <a:pt x="40" y="42"/>
                    <a:pt x="41" y="37"/>
                    <a:pt x="41" y="3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8"/>
                    <a:pt x="53" y="50"/>
                    <a:pt x="53" y="52"/>
                  </a:cubicBezTo>
                  <a:cubicBezTo>
                    <a:pt x="53" y="55"/>
                    <a:pt x="53" y="57"/>
                    <a:pt x="54" y="59"/>
                  </a:cubicBezTo>
                  <a:cubicBezTo>
                    <a:pt x="42" y="59"/>
                    <a:pt x="42" y="59"/>
                    <a:pt x="42" y="5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10115551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3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3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3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3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10239376" y="-627063"/>
              <a:ext cx="203200" cy="228600"/>
            </a:xfrm>
            <a:custGeom>
              <a:avLst/>
              <a:gdLst>
                <a:gd name="T0" fmla="*/ 12 w 54"/>
                <a:gd name="T1" fmla="*/ 2 h 61"/>
                <a:gd name="T2" fmla="*/ 12 w 54"/>
                <a:gd name="T3" fmla="*/ 7 h 61"/>
                <a:gd name="T4" fmla="*/ 12 w 54"/>
                <a:gd name="T5" fmla="*/ 11 h 61"/>
                <a:gd name="T6" fmla="*/ 12 w 54"/>
                <a:gd name="T7" fmla="*/ 11 h 61"/>
                <a:gd name="T8" fmla="*/ 16 w 54"/>
                <a:gd name="T9" fmla="*/ 7 h 61"/>
                <a:gd name="T10" fmla="*/ 20 w 54"/>
                <a:gd name="T11" fmla="*/ 3 h 61"/>
                <a:gd name="T12" fmla="*/ 26 w 54"/>
                <a:gd name="T13" fmla="*/ 1 h 61"/>
                <a:gd name="T14" fmla="*/ 32 w 54"/>
                <a:gd name="T15" fmla="*/ 0 h 61"/>
                <a:gd name="T16" fmla="*/ 42 w 54"/>
                <a:gd name="T17" fmla="*/ 2 h 61"/>
                <a:gd name="T18" fmla="*/ 49 w 54"/>
                <a:gd name="T19" fmla="*/ 7 h 61"/>
                <a:gd name="T20" fmla="*/ 53 w 54"/>
                <a:gd name="T21" fmla="*/ 15 h 61"/>
                <a:gd name="T22" fmla="*/ 54 w 54"/>
                <a:gd name="T23" fmla="*/ 24 h 61"/>
                <a:gd name="T24" fmla="*/ 54 w 54"/>
                <a:gd name="T25" fmla="*/ 61 h 61"/>
                <a:gd name="T26" fmla="*/ 42 w 54"/>
                <a:gd name="T27" fmla="*/ 61 h 61"/>
                <a:gd name="T28" fmla="*/ 42 w 54"/>
                <a:gd name="T29" fmla="*/ 28 h 61"/>
                <a:gd name="T30" fmla="*/ 42 w 54"/>
                <a:gd name="T31" fmla="*/ 21 h 61"/>
                <a:gd name="T32" fmla="*/ 40 w 54"/>
                <a:gd name="T33" fmla="*/ 15 h 61"/>
                <a:gd name="T34" fmla="*/ 35 w 54"/>
                <a:gd name="T35" fmla="*/ 11 h 61"/>
                <a:gd name="T36" fmla="*/ 29 w 54"/>
                <a:gd name="T37" fmla="*/ 10 h 61"/>
                <a:gd name="T38" fmla="*/ 17 w 54"/>
                <a:gd name="T39" fmla="*/ 15 h 61"/>
                <a:gd name="T40" fmla="*/ 13 w 54"/>
                <a:gd name="T41" fmla="*/ 29 h 61"/>
                <a:gd name="T42" fmla="*/ 13 w 54"/>
                <a:gd name="T43" fmla="*/ 61 h 61"/>
                <a:gd name="T44" fmla="*/ 1 w 54"/>
                <a:gd name="T45" fmla="*/ 61 h 61"/>
                <a:gd name="T46" fmla="*/ 1 w 54"/>
                <a:gd name="T47" fmla="*/ 14 h 61"/>
                <a:gd name="T48" fmla="*/ 1 w 54"/>
                <a:gd name="T49" fmla="*/ 8 h 61"/>
                <a:gd name="T50" fmla="*/ 0 w 54"/>
                <a:gd name="T51" fmla="*/ 2 h 61"/>
                <a:gd name="T52" fmla="*/ 12 w 54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61">
                  <a:moveTo>
                    <a:pt x="12" y="2"/>
                  </a:moveTo>
                  <a:cubicBezTo>
                    <a:pt x="12" y="3"/>
                    <a:pt x="12" y="5"/>
                    <a:pt x="12" y="7"/>
                  </a:cubicBezTo>
                  <a:cubicBezTo>
                    <a:pt x="12" y="9"/>
                    <a:pt x="12" y="10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4" y="8"/>
                    <a:pt x="16" y="7"/>
                  </a:cubicBezTo>
                  <a:cubicBezTo>
                    <a:pt x="17" y="6"/>
                    <a:pt x="18" y="4"/>
                    <a:pt x="20" y="3"/>
                  </a:cubicBezTo>
                  <a:cubicBezTo>
                    <a:pt x="22" y="2"/>
                    <a:pt x="24" y="1"/>
                    <a:pt x="26" y="1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6" y="0"/>
                    <a:pt x="39" y="1"/>
                    <a:pt x="42" y="2"/>
                  </a:cubicBezTo>
                  <a:cubicBezTo>
                    <a:pt x="44" y="3"/>
                    <a:pt x="47" y="5"/>
                    <a:pt x="49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4" y="18"/>
                    <a:pt x="54" y="21"/>
                    <a:pt x="54" y="2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6"/>
                    <a:pt x="42" y="23"/>
                    <a:pt x="42" y="21"/>
                  </a:cubicBezTo>
                  <a:cubicBezTo>
                    <a:pt x="41" y="19"/>
                    <a:pt x="41" y="17"/>
                    <a:pt x="40" y="15"/>
                  </a:cubicBezTo>
                  <a:cubicBezTo>
                    <a:pt x="39" y="14"/>
                    <a:pt x="37" y="12"/>
                    <a:pt x="35" y="11"/>
                  </a:cubicBezTo>
                  <a:cubicBezTo>
                    <a:pt x="34" y="10"/>
                    <a:pt x="31" y="10"/>
                    <a:pt x="29" y="10"/>
                  </a:cubicBezTo>
                  <a:cubicBezTo>
                    <a:pt x="24" y="10"/>
                    <a:pt x="20" y="12"/>
                    <a:pt x="17" y="15"/>
                  </a:cubicBezTo>
                  <a:cubicBezTo>
                    <a:pt x="14" y="19"/>
                    <a:pt x="13" y="24"/>
                    <a:pt x="13" y="2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1"/>
                    <a:pt x="1" y="8"/>
                  </a:cubicBezTo>
                  <a:cubicBezTo>
                    <a:pt x="1" y="6"/>
                    <a:pt x="1" y="4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10480676" y="-684213"/>
              <a:ext cx="146050" cy="290513"/>
            </a:xfrm>
            <a:custGeom>
              <a:avLst/>
              <a:gdLst>
                <a:gd name="T0" fmla="*/ 39 w 39"/>
                <a:gd name="T1" fmla="*/ 26 h 77"/>
                <a:gd name="T2" fmla="*/ 23 w 39"/>
                <a:gd name="T3" fmla="*/ 26 h 77"/>
                <a:gd name="T4" fmla="*/ 23 w 39"/>
                <a:gd name="T5" fmla="*/ 57 h 77"/>
                <a:gd name="T6" fmla="*/ 25 w 39"/>
                <a:gd name="T7" fmla="*/ 65 h 77"/>
                <a:gd name="T8" fmla="*/ 31 w 39"/>
                <a:gd name="T9" fmla="*/ 67 h 77"/>
                <a:gd name="T10" fmla="*/ 35 w 39"/>
                <a:gd name="T11" fmla="*/ 67 h 77"/>
                <a:gd name="T12" fmla="*/ 38 w 39"/>
                <a:gd name="T13" fmla="*/ 66 h 77"/>
                <a:gd name="T14" fmla="*/ 39 w 39"/>
                <a:gd name="T15" fmla="*/ 75 h 77"/>
                <a:gd name="T16" fmla="*/ 34 w 39"/>
                <a:gd name="T17" fmla="*/ 77 h 77"/>
                <a:gd name="T18" fmla="*/ 29 w 39"/>
                <a:gd name="T19" fmla="*/ 77 h 77"/>
                <a:gd name="T20" fmla="*/ 16 w 39"/>
                <a:gd name="T21" fmla="*/ 72 h 77"/>
                <a:gd name="T22" fmla="*/ 11 w 39"/>
                <a:gd name="T23" fmla="*/ 59 h 77"/>
                <a:gd name="T24" fmla="*/ 11 w 39"/>
                <a:gd name="T25" fmla="*/ 26 h 77"/>
                <a:gd name="T26" fmla="*/ 0 w 39"/>
                <a:gd name="T27" fmla="*/ 26 h 77"/>
                <a:gd name="T28" fmla="*/ 0 w 39"/>
                <a:gd name="T29" fmla="*/ 17 h 77"/>
                <a:gd name="T30" fmla="*/ 11 w 39"/>
                <a:gd name="T31" fmla="*/ 17 h 77"/>
                <a:gd name="T32" fmla="*/ 11 w 39"/>
                <a:gd name="T33" fmla="*/ 0 h 77"/>
                <a:gd name="T34" fmla="*/ 23 w 39"/>
                <a:gd name="T35" fmla="*/ 0 h 77"/>
                <a:gd name="T36" fmla="*/ 23 w 39"/>
                <a:gd name="T37" fmla="*/ 17 h 77"/>
                <a:gd name="T38" fmla="*/ 39 w 39"/>
                <a:gd name="T39" fmla="*/ 17 h 77"/>
                <a:gd name="T40" fmla="*/ 39 w 39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77">
                  <a:moveTo>
                    <a:pt x="39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4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4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7" y="76"/>
                    <a:pt x="36" y="76"/>
                    <a:pt x="34" y="77"/>
                  </a:cubicBezTo>
                  <a:cubicBezTo>
                    <a:pt x="32" y="77"/>
                    <a:pt x="30" y="77"/>
                    <a:pt x="29" y="77"/>
                  </a:cubicBezTo>
                  <a:cubicBezTo>
                    <a:pt x="23" y="77"/>
                    <a:pt x="19" y="76"/>
                    <a:pt x="16" y="72"/>
                  </a:cubicBezTo>
                  <a:cubicBezTo>
                    <a:pt x="13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26"/>
                    <a:pt x="39" y="26"/>
                    <a:pt x="39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 noEditPoints="1"/>
            </p:cNvSpPr>
            <p:nvPr userDrawn="1"/>
          </p:nvSpPr>
          <p:spPr bwMode="auto">
            <a:xfrm>
              <a:off x="10660063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4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4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4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4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10788651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auto">
            <a:xfrm>
              <a:off x="10885488" y="-627063"/>
              <a:ext cx="222250" cy="236538"/>
            </a:xfrm>
            <a:custGeom>
              <a:avLst/>
              <a:gdLst>
                <a:gd name="T0" fmla="*/ 47 w 59"/>
                <a:gd name="T1" fmla="*/ 26 h 63"/>
                <a:gd name="T2" fmla="*/ 46 w 59"/>
                <a:gd name="T3" fmla="*/ 19 h 63"/>
                <a:gd name="T4" fmla="*/ 43 w 59"/>
                <a:gd name="T5" fmla="*/ 14 h 63"/>
                <a:gd name="T6" fmla="*/ 38 w 59"/>
                <a:gd name="T7" fmla="*/ 11 h 63"/>
                <a:gd name="T8" fmla="*/ 31 w 59"/>
                <a:gd name="T9" fmla="*/ 9 h 63"/>
                <a:gd name="T10" fmla="*/ 24 w 59"/>
                <a:gd name="T11" fmla="*/ 11 h 63"/>
                <a:gd name="T12" fmla="*/ 18 w 59"/>
                <a:gd name="T13" fmla="*/ 14 h 63"/>
                <a:gd name="T14" fmla="*/ 14 w 59"/>
                <a:gd name="T15" fmla="*/ 19 h 63"/>
                <a:gd name="T16" fmla="*/ 12 w 59"/>
                <a:gd name="T17" fmla="*/ 26 h 63"/>
                <a:gd name="T18" fmla="*/ 47 w 59"/>
                <a:gd name="T19" fmla="*/ 26 h 63"/>
                <a:gd name="T20" fmla="*/ 59 w 59"/>
                <a:gd name="T21" fmla="*/ 31 h 63"/>
                <a:gd name="T22" fmla="*/ 59 w 59"/>
                <a:gd name="T23" fmla="*/ 33 h 63"/>
                <a:gd name="T24" fmla="*/ 59 w 59"/>
                <a:gd name="T25" fmla="*/ 35 h 63"/>
                <a:gd name="T26" fmla="*/ 12 w 59"/>
                <a:gd name="T27" fmla="*/ 35 h 63"/>
                <a:gd name="T28" fmla="*/ 14 w 59"/>
                <a:gd name="T29" fmla="*/ 42 h 63"/>
                <a:gd name="T30" fmla="*/ 18 w 59"/>
                <a:gd name="T31" fmla="*/ 48 h 63"/>
                <a:gd name="T32" fmla="*/ 24 w 59"/>
                <a:gd name="T33" fmla="*/ 51 h 63"/>
                <a:gd name="T34" fmla="*/ 31 w 59"/>
                <a:gd name="T35" fmla="*/ 53 h 63"/>
                <a:gd name="T36" fmla="*/ 42 w 59"/>
                <a:gd name="T37" fmla="*/ 50 h 63"/>
                <a:gd name="T38" fmla="*/ 49 w 59"/>
                <a:gd name="T39" fmla="*/ 44 h 63"/>
                <a:gd name="T40" fmla="*/ 57 w 59"/>
                <a:gd name="T41" fmla="*/ 50 h 63"/>
                <a:gd name="T42" fmla="*/ 46 w 59"/>
                <a:gd name="T43" fmla="*/ 60 h 63"/>
                <a:gd name="T44" fmla="*/ 31 w 59"/>
                <a:gd name="T45" fmla="*/ 63 h 63"/>
                <a:gd name="T46" fmla="*/ 19 w 59"/>
                <a:gd name="T47" fmla="*/ 60 h 63"/>
                <a:gd name="T48" fmla="*/ 9 w 59"/>
                <a:gd name="T49" fmla="*/ 54 h 63"/>
                <a:gd name="T50" fmla="*/ 2 w 59"/>
                <a:gd name="T51" fmla="*/ 44 h 63"/>
                <a:gd name="T52" fmla="*/ 0 w 59"/>
                <a:gd name="T53" fmla="*/ 31 h 63"/>
                <a:gd name="T54" fmla="*/ 2 w 59"/>
                <a:gd name="T55" fmla="*/ 19 h 63"/>
                <a:gd name="T56" fmla="*/ 9 w 59"/>
                <a:gd name="T57" fmla="*/ 9 h 63"/>
                <a:gd name="T58" fmla="*/ 18 w 59"/>
                <a:gd name="T59" fmla="*/ 2 h 63"/>
                <a:gd name="T60" fmla="*/ 31 w 59"/>
                <a:gd name="T61" fmla="*/ 0 h 63"/>
                <a:gd name="T62" fmla="*/ 43 w 59"/>
                <a:gd name="T63" fmla="*/ 2 h 63"/>
                <a:gd name="T64" fmla="*/ 52 w 59"/>
                <a:gd name="T65" fmla="*/ 8 h 63"/>
                <a:gd name="T66" fmla="*/ 57 w 59"/>
                <a:gd name="T67" fmla="*/ 18 h 63"/>
                <a:gd name="T68" fmla="*/ 59 w 59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5" y="17"/>
                    <a:pt x="44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19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59" y="31"/>
                  </a:moveTo>
                  <a:cubicBezTo>
                    <a:pt x="59" y="32"/>
                    <a:pt x="59" y="32"/>
                    <a:pt x="59" y="33"/>
                  </a:cubicBezTo>
                  <a:cubicBezTo>
                    <a:pt x="59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1" y="6"/>
                    <a:pt x="15" y="4"/>
                    <a:pt x="18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7" y="18"/>
                  </a:cubicBezTo>
                  <a:cubicBezTo>
                    <a:pt x="59" y="22"/>
                    <a:pt x="59" y="26"/>
                    <a:pt x="59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11141076" y="-627063"/>
              <a:ext cx="180975" cy="236538"/>
            </a:xfrm>
            <a:custGeom>
              <a:avLst/>
              <a:gdLst>
                <a:gd name="T0" fmla="*/ 39 w 48"/>
                <a:gd name="T1" fmla="*/ 17 h 63"/>
                <a:gd name="T2" fmla="*/ 34 w 48"/>
                <a:gd name="T3" fmla="*/ 11 h 63"/>
                <a:gd name="T4" fmla="*/ 25 w 48"/>
                <a:gd name="T5" fmla="*/ 9 h 63"/>
                <a:gd name="T6" fmla="*/ 21 w 48"/>
                <a:gd name="T7" fmla="*/ 10 h 63"/>
                <a:gd name="T8" fmla="*/ 18 w 48"/>
                <a:gd name="T9" fmla="*/ 11 h 63"/>
                <a:gd name="T10" fmla="*/ 15 w 48"/>
                <a:gd name="T11" fmla="*/ 13 h 63"/>
                <a:gd name="T12" fmla="*/ 14 w 48"/>
                <a:gd name="T13" fmla="*/ 17 h 63"/>
                <a:gd name="T14" fmla="*/ 18 w 48"/>
                <a:gd name="T15" fmla="*/ 23 h 63"/>
                <a:gd name="T16" fmla="*/ 28 w 48"/>
                <a:gd name="T17" fmla="*/ 26 h 63"/>
                <a:gd name="T18" fmla="*/ 36 w 48"/>
                <a:gd name="T19" fmla="*/ 28 h 63"/>
                <a:gd name="T20" fmla="*/ 42 w 48"/>
                <a:gd name="T21" fmla="*/ 32 h 63"/>
                <a:gd name="T22" fmla="*/ 46 w 48"/>
                <a:gd name="T23" fmla="*/ 37 h 63"/>
                <a:gd name="T24" fmla="*/ 48 w 48"/>
                <a:gd name="T25" fmla="*/ 44 h 63"/>
                <a:gd name="T26" fmla="*/ 46 w 48"/>
                <a:gd name="T27" fmla="*/ 52 h 63"/>
                <a:gd name="T28" fmla="*/ 41 w 48"/>
                <a:gd name="T29" fmla="*/ 58 h 63"/>
                <a:gd name="T30" fmla="*/ 33 w 48"/>
                <a:gd name="T31" fmla="*/ 62 h 63"/>
                <a:gd name="T32" fmla="*/ 24 w 48"/>
                <a:gd name="T33" fmla="*/ 63 h 63"/>
                <a:gd name="T34" fmla="*/ 11 w 48"/>
                <a:gd name="T35" fmla="*/ 60 h 63"/>
                <a:gd name="T36" fmla="*/ 0 w 48"/>
                <a:gd name="T37" fmla="*/ 52 h 63"/>
                <a:gd name="T38" fmla="*/ 9 w 48"/>
                <a:gd name="T39" fmla="*/ 45 h 63"/>
                <a:gd name="T40" fmla="*/ 15 w 48"/>
                <a:gd name="T41" fmla="*/ 51 h 63"/>
                <a:gd name="T42" fmla="*/ 24 w 48"/>
                <a:gd name="T43" fmla="*/ 53 h 63"/>
                <a:gd name="T44" fmla="*/ 29 w 48"/>
                <a:gd name="T45" fmla="*/ 53 h 63"/>
                <a:gd name="T46" fmla="*/ 33 w 48"/>
                <a:gd name="T47" fmla="*/ 51 h 63"/>
                <a:gd name="T48" fmla="*/ 35 w 48"/>
                <a:gd name="T49" fmla="*/ 49 h 63"/>
                <a:gd name="T50" fmla="*/ 36 w 48"/>
                <a:gd name="T51" fmla="*/ 45 h 63"/>
                <a:gd name="T52" fmla="*/ 32 w 48"/>
                <a:gd name="T53" fmla="*/ 38 h 63"/>
                <a:gd name="T54" fmla="*/ 21 w 48"/>
                <a:gd name="T55" fmla="*/ 35 h 63"/>
                <a:gd name="T56" fmla="*/ 15 w 48"/>
                <a:gd name="T57" fmla="*/ 33 h 63"/>
                <a:gd name="T58" fmla="*/ 9 w 48"/>
                <a:gd name="T59" fmla="*/ 30 h 63"/>
                <a:gd name="T60" fmla="*/ 5 w 48"/>
                <a:gd name="T61" fmla="*/ 25 h 63"/>
                <a:gd name="T62" fmla="*/ 3 w 48"/>
                <a:gd name="T63" fmla="*/ 18 h 63"/>
                <a:gd name="T64" fmla="*/ 5 w 48"/>
                <a:gd name="T65" fmla="*/ 10 h 63"/>
                <a:gd name="T66" fmla="*/ 10 w 48"/>
                <a:gd name="T67" fmla="*/ 4 h 63"/>
                <a:gd name="T68" fmla="*/ 18 w 48"/>
                <a:gd name="T69" fmla="*/ 1 h 63"/>
                <a:gd name="T70" fmla="*/ 26 w 48"/>
                <a:gd name="T71" fmla="*/ 0 h 63"/>
                <a:gd name="T72" fmla="*/ 38 w 48"/>
                <a:gd name="T73" fmla="*/ 2 h 63"/>
                <a:gd name="T74" fmla="*/ 47 w 48"/>
                <a:gd name="T75" fmla="*/ 10 h 63"/>
                <a:gd name="T76" fmla="*/ 39 w 48"/>
                <a:gd name="T7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63">
                  <a:moveTo>
                    <a:pt x="39" y="17"/>
                  </a:moveTo>
                  <a:cubicBezTo>
                    <a:pt x="38" y="14"/>
                    <a:pt x="36" y="13"/>
                    <a:pt x="34" y="11"/>
                  </a:cubicBezTo>
                  <a:cubicBezTo>
                    <a:pt x="31" y="10"/>
                    <a:pt x="28" y="9"/>
                    <a:pt x="25" y="9"/>
                  </a:cubicBezTo>
                  <a:cubicBezTo>
                    <a:pt x="24" y="9"/>
                    <a:pt x="23" y="9"/>
                    <a:pt x="21" y="10"/>
                  </a:cubicBezTo>
                  <a:cubicBezTo>
                    <a:pt x="20" y="10"/>
                    <a:pt x="19" y="10"/>
                    <a:pt x="18" y="11"/>
                  </a:cubicBezTo>
                  <a:cubicBezTo>
                    <a:pt x="17" y="12"/>
                    <a:pt x="16" y="13"/>
                    <a:pt x="15" y="13"/>
                  </a:cubicBezTo>
                  <a:cubicBezTo>
                    <a:pt x="15" y="14"/>
                    <a:pt x="14" y="16"/>
                    <a:pt x="14" y="17"/>
                  </a:cubicBezTo>
                  <a:cubicBezTo>
                    <a:pt x="14" y="20"/>
                    <a:pt x="16" y="21"/>
                    <a:pt x="18" y="23"/>
                  </a:cubicBezTo>
                  <a:cubicBezTo>
                    <a:pt x="20" y="24"/>
                    <a:pt x="23" y="25"/>
                    <a:pt x="28" y="26"/>
                  </a:cubicBezTo>
                  <a:cubicBezTo>
                    <a:pt x="31" y="27"/>
                    <a:pt x="33" y="27"/>
                    <a:pt x="36" y="28"/>
                  </a:cubicBezTo>
                  <a:cubicBezTo>
                    <a:pt x="38" y="29"/>
                    <a:pt x="40" y="30"/>
                    <a:pt x="42" y="32"/>
                  </a:cubicBezTo>
                  <a:cubicBezTo>
                    <a:pt x="44" y="33"/>
                    <a:pt x="45" y="35"/>
                    <a:pt x="46" y="37"/>
                  </a:cubicBezTo>
                  <a:cubicBezTo>
                    <a:pt x="47" y="39"/>
                    <a:pt x="48" y="41"/>
                    <a:pt x="48" y="44"/>
                  </a:cubicBezTo>
                  <a:cubicBezTo>
                    <a:pt x="48" y="47"/>
                    <a:pt x="47" y="50"/>
                    <a:pt x="46" y="52"/>
                  </a:cubicBezTo>
                  <a:cubicBezTo>
                    <a:pt x="45" y="55"/>
                    <a:pt x="43" y="57"/>
                    <a:pt x="41" y="58"/>
                  </a:cubicBezTo>
                  <a:cubicBezTo>
                    <a:pt x="38" y="60"/>
                    <a:pt x="36" y="61"/>
                    <a:pt x="33" y="62"/>
                  </a:cubicBezTo>
                  <a:cubicBezTo>
                    <a:pt x="30" y="62"/>
                    <a:pt x="27" y="63"/>
                    <a:pt x="24" y="63"/>
                  </a:cubicBezTo>
                  <a:cubicBezTo>
                    <a:pt x="20" y="63"/>
                    <a:pt x="15" y="62"/>
                    <a:pt x="11" y="60"/>
                  </a:cubicBezTo>
                  <a:cubicBezTo>
                    <a:pt x="7" y="58"/>
                    <a:pt x="3" y="56"/>
                    <a:pt x="0" y="5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2" y="49"/>
                    <a:pt x="15" y="51"/>
                  </a:cubicBezTo>
                  <a:cubicBezTo>
                    <a:pt x="18" y="52"/>
                    <a:pt x="21" y="53"/>
                    <a:pt x="24" y="53"/>
                  </a:cubicBezTo>
                  <a:cubicBezTo>
                    <a:pt x="26" y="53"/>
                    <a:pt x="27" y="53"/>
                    <a:pt x="29" y="53"/>
                  </a:cubicBezTo>
                  <a:cubicBezTo>
                    <a:pt x="30" y="52"/>
                    <a:pt x="31" y="52"/>
                    <a:pt x="33" y="51"/>
                  </a:cubicBezTo>
                  <a:cubicBezTo>
                    <a:pt x="34" y="51"/>
                    <a:pt x="35" y="50"/>
                    <a:pt x="35" y="49"/>
                  </a:cubicBezTo>
                  <a:cubicBezTo>
                    <a:pt x="36" y="48"/>
                    <a:pt x="36" y="46"/>
                    <a:pt x="36" y="45"/>
                  </a:cubicBezTo>
                  <a:cubicBezTo>
                    <a:pt x="36" y="42"/>
                    <a:pt x="35" y="40"/>
                    <a:pt x="32" y="38"/>
                  </a:cubicBezTo>
                  <a:cubicBezTo>
                    <a:pt x="30" y="37"/>
                    <a:pt x="26" y="36"/>
                    <a:pt x="21" y="35"/>
                  </a:cubicBezTo>
                  <a:cubicBezTo>
                    <a:pt x="19" y="34"/>
                    <a:pt x="17" y="34"/>
                    <a:pt x="15" y="33"/>
                  </a:cubicBezTo>
                  <a:cubicBezTo>
                    <a:pt x="13" y="32"/>
                    <a:pt x="11" y="31"/>
                    <a:pt x="9" y="30"/>
                  </a:cubicBezTo>
                  <a:cubicBezTo>
                    <a:pt x="7" y="29"/>
                    <a:pt x="6" y="27"/>
                    <a:pt x="5" y="25"/>
                  </a:cubicBezTo>
                  <a:cubicBezTo>
                    <a:pt x="4" y="23"/>
                    <a:pt x="3" y="21"/>
                    <a:pt x="3" y="18"/>
                  </a:cubicBezTo>
                  <a:cubicBezTo>
                    <a:pt x="3" y="15"/>
                    <a:pt x="4" y="12"/>
                    <a:pt x="5" y="10"/>
                  </a:cubicBezTo>
                  <a:cubicBezTo>
                    <a:pt x="7" y="8"/>
                    <a:pt x="8" y="6"/>
                    <a:pt x="10" y="4"/>
                  </a:cubicBezTo>
                  <a:cubicBezTo>
                    <a:pt x="13" y="3"/>
                    <a:pt x="15" y="2"/>
                    <a:pt x="18" y="1"/>
                  </a:cubicBezTo>
                  <a:cubicBezTo>
                    <a:pt x="20" y="0"/>
                    <a:pt x="23" y="0"/>
                    <a:pt x="26" y="0"/>
                  </a:cubicBezTo>
                  <a:cubicBezTo>
                    <a:pt x="30" y="0"/>
                    <a:pt x="34" y="1"/>
                    <a:pt x="38" y="2"/>
                  </a:cubicBezTo>
                  <a:cubicBezTo>
                    <a:pt x="42" y="4"/>
                    <a:pt x="45" y="7"/>
                    <a:pt x="47" y="10"/>
                  </a:cubicBezTo>
                  <a:cubicBezTo>
                    <a:pt x="39" y="17"/>
                    <a:pt x="39" y="17"/>
                    <a:pt x="39" y="17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11476038" y="-627063"/>
              <a:ext cx="198438" cy="236538"/>
            </a:xfrm>
            <a:custGeom>
              <a:avLst/>
              <a:gdLst>
                <a:gd name="T0" fmla="*/ 38 w 53"/>
                <a:gd name="T1" fmla="*/ 33 h 63"/>
                <a:gd name="T2" fmla="*/ 29 w 53"/>
                <a:gd name="T3" fmla="*/ 33 h 63"/>
                <a:gd name="T4" fmla="*/ 21 w 53"/>
                <a:gd name="T5" fmla="*/ 35 h 63"/>
                <a:gd name="T6" fmla="*/ 14 w 53"/>
                <a:gd name="T7" fmla="*/ 38 h 63"/>
                <a:gd name="T8" fmla="*/ 12 w 53"/>
                <a:gd name="T9" fmla="*/ 44 h 63"/>
                <a:gd name="T10" fmla="*/ 13 w 53"/>
                <a:gd name="T11" fmla="*/ 48 h 63"/>
                <a:gd name="T12" fmla="*/ 16 w 53"/>
                <a:gd name="T13" fmla="*/ 51 h 63"/>
                <a:gd name="T14" fmla="*/ 20 w 53"/>
                <a:gd name="T15" fmla="*/ 53 h 63"/>
                <a:gd name="T16" fmla="*/ 24 w 53"/>
                <a:gd name="T17" fmla="*/ 53 h 63"/>
                <a:gd name="T18" fmla="*/ 37 w 53"/>
                <a:gd name="T19" fmla="*/ 48 h 63"/>
                <a:gd name="T20" fmla="*/ 41 w 53"/>
                <a:gd name="T21" fmla="*/ 36 h 63"/>
                <a:gd name="T22" fmla="*/ 41 w 53"/>
                <a:gd name="T23" fmla="*/ 33 h 63"/>
                <a:gd name="T24" fmla="*/ 38 w 53"/>
                <a:gd name="T25" fmla="*/ 33 h 63"/>
                <a:gd name="T26" fmla="*/ 41 w 53"/>
                <a:gd name="T27" fmla="*/ 23 h 63"/>
                <a:gd name="T28" fmla="*/ 37 w 53"/>
                <a:gd name="T29" fmla="*/ 13 h 63"/>
                <a:gd name="T30" fmla="*/ 27 w 53"/>
                <a:gd name="T31" fmla="*/ 10 h 63"/>
                <a:gd name="T32" fmla="*/ 17 w 53"/>
                <a:gd name="T33" fmla="*/ 11 h 63"/>
                <a:gd name="T34" fmla="*/ 10 w 53"/>
                <a:gd name="T35" fmla="*/ 16 h 63"/>
                <a:gd name="T36" fmla="*/ 3 w 53"/>
                <a:gd name="T37" fmla="*/ 9 h 63"/>
                <a:gd name="T38" fmla="*/ 14 w 53"/>
                <a:gd name="T39" fmla="*/ 2 h 63"/>
                <a:gd name="T40" fmla="*/ 28 w 53"/>
                <a:gd name="T41" fmla="*/ 0 h 63"/>
                <a:gd name="T42" fmla="*/ 39 w 53"/>
                <a:gd name="T43" fmla="*/ 2 h 63"/>
                <a:gd name="T44" fmla="*/ 47 w 53"/>
                <a:gd name="T45" fmla="*/ 7 h 63"/>
                <a:gd name="T46" fmla="*/ 51 w 53"/>
                <a:gd name="T47" fmla="*/ 14 h 63"/>
                <a:gd name="T48" fmla="*/ 53 w 53"/>
                <a:gd name="T49" fmla="*/ 23 h 63"/>
                <a:gd name="T50" fmla="*/ 53 w 53"/>
                <a:gd name="T51" fmla="*/ 49 h 63"/>
                <a:gd name="T52" fmla="*/ 53 w 53"/>
                <a:gd name="T53" fmla="*/ 56 h 63"/>
                <a:gd name="T54" fmla="*/ 53 w 53"/>
                <a:gd name="T55" fmla="*/ 61 h 63"/>
                <a:gd name="T56" fmla="*/ 43 w 53"/>
                <a:gd name="T57" fmla="*/ 61 h 63"/>
                <a:gd name="T58" fmla="*/ 42 w 53"/>
                <a:gd name="T59" fmla="*/ 53 h 63"/>
                <a:gd name="T60" fmla="*/ 41 w 53"/>
                <a:gd name="T61" fmla="*/ 53 h 63"/>
                <a:gd name="T62" fmla="*/ 33 w 53"/>
                <a:gd name="T63" fmla="*/ 60 h 63"/>
                <a:gd name="T64" fmla="*/ 21 w 53"/>
                <a:gd name="T65" fmla="*/ 63 h 63"/>
                <a:gd name="T66" fmla="*/ 14 w 53"/>
                <a:gd name="T67" fmla="*/ 62 h 63"/>
                <a:gd name="T68" fmla="*/ 7 w 53"/>
                <a:gd name="T69" fmla="*/ 59 h 63"/>
                <a:gd name="T70" fmla="*/ 2 w 53"/>
                <a:gd name="T71" fmla="*/ 53 h 63"/>
                <a:gd name="T72" fmla="*/ 0 w 53"/>
                <a:gd name="T73" fmla="*/ 44 h 63"/>
                <a:gd name="T74" fmla="*/ 3 w 53"/>
                <a:gd name="T75" fmla="*/ 34 h 63"/>
                <a:gd name="T76" fmla="*/ 13 w 53"/>
                <a:gd name="T77" fmla="*/ 28 h 63"/>
                <a:gd name="T78" fmla="*/ 26 w 53"/>
                <a:gd name="T79" fmla="*/ 25 h 63"/>
                <a:gd name="T80" fmla="*/ 41 w 53"/>
                <a:gd name="T81" fmla="*/ 24 h 63"/>
                <a:gd name="T82" fmla="*/ 41 w 53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63">
                  <a:moveTo>
                    <a:pt x="38" y="33"/>
                  </a:moveTo>
                  <a:cubicBezTo>
                    <a:pt x="35" y="33"/>
                    <a:pt x="32" y="33"/>
                    <a:pt x="29" y="33"/>
                  </a:cubicBezTo>
                  <a:cubicBezTo>
                    <a:pt x="26" y="33"/>
                    <a:pt x="23" y="34"/>
                    <a:pt x="21" y="35"/>
                  </a:cubicBezTo>
                  <a:cubicBezTo>
                    <a:pt x="18" y="35"/>
                    <a:pt x="16" y="37"/>
                    <a:pt x="14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2" y="47"/>
                    <a:pt x="13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7" y="52"/>
                    <a:pt x="18" y="53"/>
                    <a:pt x="20" y="53"/>
                  </a:cubicBezTo>
                  <a:cubicBezTo>
                    <a:pt x="21" y="53"/>
                    <a:pt x="23" y="53"/>
                    <a:pt x="24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1" y="41"/>
                    <a:pt x="41" y="36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1" y="23"/>
                  </a:moveTo>
                  <a:cubicBezTo>
                    <a:pt x="41" y="18"/>
                    <a:pt x="40" y="15"/>
                    <a:pt x="37" y="13"/>
                  </a:cubicBezTo>
                  <a:cubicBezTo>
                    <a:pt x="35" y="11"/>
                    <a:pt x="31" y="10"/>
                    <a:pt x="27" y="10"/>
                  </a:cubicBezTo>
                  <a:cubicBezTo>
                    <a:pt x="23" y="10"/>
                    <a:pt x="20" y="10"/>
                    <a:pt x="17" y="11"/>
                  </a:cubicBezTo>
                  <a:cubicBezTo>
                    <a:pt x="14" y="13"/>
                    <a:pt x="12" y="14"/>
                    <a:pt x="10" y="1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6" y="6"/>
                    <a:pt x="10" y="4"/>
                    <a:pt x="14" y="2"/>
                  </a:cubicBezTo>
                  <a:cubicBezTo>
                    <a:pt x="18" y="1"/>
                    <a:pt x="23" y="0"/>
                    <a:pt x="28" y="0"/>
                  </a:cubicBezTo>
                  <a:cubicBezTo>
                    <a:pt x="32" y="0"/>
                    <a:pt x="36" y="1"/>
                    <a:pt x="39" y="2"/>
                  </a:cubicBezTo>
                  <a:cubicBezTo>
                    <a:pt x="42" y="3"/>
                    <a:pt x="45" y="5"/>
                    <a:pt x="47" y="7"/>
                  </a:cubicBezTo>
                  <a:cubicBezTo>
                    <a:pt x="49" y="9"/>
                    <a:pt x="50" y="11"/>
                    <a:pt x="51" y="14"/>
                  </a:cubicBezTo>
                  <a:cubicBezTo>
                    <a:pt x="52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3" y="60"/>
                    <a:pt x="5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2" y="58"/>
                    <a:pt x="42" y="55"/>
                    <a:pt x="42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39" y="56"/>
                    <a:pt x="36" y="58"/>
                    <a:pt x="33" y="60"/>
                  </a:cubicBezTo>
                  <a:cubicBezTo>
                    <a:pt x="30" y="62"/>
                    <a:pt x="26" y="63"/>
                    <a:pt x="21" y="63"/>
                  </a:cubicBezTo>
                  <a:cubicBezTo>
                    <a:pt x="19" y="63"/>
                    <a:pt x="17" y="62"/>
                    <a:pt x="14" y="62"/>
                  </a:cubicBezTo>
                  <a:cubicBezTo>
                    <a:pt x="12" y="61"/>
                    <a:pt x="9" y="60"/>
                    <a:pt x="7" y="59"/>
                  </a:cubicBezTo>
                  <a:cubicBezTo>
                    <a:pt x="5" y="57"/>
                    <a:pt x="3" y="55"/>
                    <a:pt x="2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1" y="36"/>
                    <a:pt x="3" y="34"/>
                  </a:cubicBezTo>
                  <a:cubicBezTo>
                    <a:pt x="6" y="31"/>
                    <a:pt x="9" y="29"/>
                    <a:pt x="13" y="28"/>
                  </a:cubicBezTo>
                  <a:cubicBezTo>
                    <a:pt x="17" y="26"/>
                    <a:pt x="21" y="25"/>
                    <a:pt x="26" y="25"/>
                  </a:cubicBezTo>
                  <a:cubicBezTo>
                    <a:pt x="31" y="24"/>
                    <a:pt x="36" y="24"/>
                    <a:pt x="41" y="24"/>
                  </a:cubicBezTo>
                  <a:cubicBezTo>
                    <a:pt x="41" y="23"/>
                    <a:pt x="41" y="23"/>
                    <a:pt x="41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11734801" y="-627063"/>
              <a:ext cx="131763" cy="228600"/>
            </a:xfrm>
            <a:custGeom>
              <a:avLst/>
              <a:gdLst>
                <a:gd name="T0" fmla="*/ 0 w 35"/>
                <a:gd name="T1" fmla="*/ 8 h 61"/>
                <a:gd name="T2" fmla="*/ 0 w 35"/>
                <a:gd name="T3" fmla="*/ 2 h 61"/>
                <a:gd name="T4" fmla="*/ 11 w 35"/>
                <a:gd name="T5" fmla="*/ 2 h 61"/>
                <a:gd name="T6" fmla="*/ 11 w 35"/>
                <a:gd name="T7" fmla="*/ 7 h 61"/>
                <a:gd name="T8" fmla="*/ 11 w 35"/>
                <a:gd name="T9" fmla="*/ 12 h 61"/>
                <a:gd name="T10" fmla="*/ 12 w 35"/>
                <a:gd name="T11" fmla="*/ 12 h 61"/>
                <a:gd name="T12" fmla="*/ 19 w 35"/>
                <a:gd name="T13" fmla="*/ 3 h 61"/>
                <a:gd name="T14" fmla="*/ 30 w 35"/>
                <a:gd name="T15" fmla="*/ 0 h 61"/>
                <a:gd name="T16" fmla="*/ 35 w 35"/>
                <a:gd name="T17" fmla="*/ 0 h 61"/>
                <a:gd name="T18" fmla="*/ 34 w 35"/>
                <a:gd name="T19" fmla="*/ 11 h 61"/>
                <a:gd name="T20" fmla="*/ 29 w 35"/>
                <a:gd name="T21" fmla="*/ 11 h 61"/>
                <a:gd name="T22" fmla="*/ 21 w 35"/>
                <a:gd name="T23" fmla="*/ 12 h 61"/>
                <a:gd name="T24" fmla="*/ 16 w 35"/>
                <a:gd name="T25" fmla="*/ 17 h 61"/>
                <a:gd name="T26" fmla="*/ 13 w 35"/>
                <a:gd name="T27" fmla="*/ 23 h 61"/>
                <a:gd name="T28" fmla="*/ 12 w 35"/>
                <a:gd name="T29" fmla="*/ 30 h 61"/>
                <a:gd name="T30" fmla="*/ 12 w 35"/>
                <a:gd name="T31" fmla="*/ 61 h 61"/>
                <a:gd name="T32" fmla="*/ 0 w 35"/>
                <a:gd name="T33" fmla="*/ 61 h 61"/>
                <a:gd name="T34" fmla="*/ 0 w 35"/>
                <a:gd name="T35" fmla="*/ 14 h 61"/>
                <a:gd name="T36" fmla="*/ 0 w 35"/>
                <a:gd name="T37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61">
                  <a:moveTo>
                    <a:pt x="0" y="8"/>
                  </a:move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8"/>
                    <a:pt x="16" y="5"/>
                    <a:pt x="19" y="3"/>
                  </a:cubicBezTo>
                  <a:cubicBezTo>
                    <a:pt x="22" y="1"/>
                    <a:pt x="26" y="0"/>
                    <a:pt x="30" y="0"/>
                  </a:cubicBezTo>
                  <a:cubicBezTo>
                    <a:pt x="32" y="0"/>
                    <a:pt x="33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2" y="11"/>
                    <a:pt x="31" y="11"/>
                    <a:pt x="29" y="11"/>
                  </a:cubicBezTo>
                  <a:cubicBezTo>
                    <a:pt x="26" y="11"/>
                    <a:pt x="23" y="11"/>
                    <a:pt x="21" y="12"/>
                  </a:cubicBezTo>
                  <a:cubicBezTo>
                    <a:pt x="19" y="13"/>
                    <a:pt x="17" y="15"/>
                    <a:pt x="16" y="17"/>
                  </a:cubicBezTo>
                  <a:cubicBezTo>
                    <a:pt x="15" y="18"/>
                    <a:pt x="14" y="20"/>
                    <a:pt x="13" y="23"/>
                  </a:cubicBezTo>
                  <a:cubicBezTo>
                    <a:pt x="12" y="25"/>
                    <a:pt x="12" y="27"/>
                    <a:pt x="12" y="30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11880851" y="-627063"/>
              <a:ext cx="225425" cy="236538"/>
            </a:xfrm>
            <a:custGeom>
              <a:avLst/>
              <a:gdLst>
                <a:gd name="T0" fmla="*/ 47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7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59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1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1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2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auto">
            <a:xfrm>
              <a:off x="12260263" y="-627063"/>
              <a:ext cx="198438" cy="228600"/>
            </a:xfrm>
            <a:custGeom>
              <a:avLst/>
              <a:gdLst>
                <a:gd name="T0" fmla="*/ 11 w 53"/>
                <a:gd name="T1" fmla="*/ 2 h 61"/>
                <a:gd name="T2" fmla="*/ 11 w 53"/>
                <a:gd name="T3" fmla="*/ 7 h 61"/>
                <a:gd name="T4" fmla="*/ 11 w 53"/>
                <a:gd name="T5" fmla="*/ 11 h 61"/>
                <a:gd name="T6" fmla="*/ 12 w 53"/>
                <a:gd name="T7" fmla="*/ 11 h 61"/>
                <a:gd name="T8" fmla="*/ 15 w 53"/>
                <a:gd name="T9" fmla="*/ 7 h 61"/>
                <a:gd name="T10" fmla="*/ 19 w 53"/>
                <a:gd name="T11" fmla="*/ 3 h 61"/>
                <a:gd name="T12" fmla="*/ 25 w 53"/>
                <a:gd name="T13" fmla="*/ 1 h 61"/>
                <a:gd name="T14" fmla="*/ 31 w 53"/>
                <a:gd name="T15" fmla="*/ 0 h 61"/>
                <a:gd name="T16" fmla="*/ 41 w 53"/>
                <a:gd name="T17" fmla="*/ 2 h 61"/>
                <a:gd name="T18" fmla="*/ 48 w 53"/>
                <a:gd name="T19" fmla="*/ 7 h 61"/>
                <a:gd name="T20" fmla="*/ 52 w 53"/>
                <a:gd name="T21" fmla="*/ 15 h 61"/>
                <a:gd name="T22" fmla="*/ 53 w 53"/>
                <a:gd name="T23" fmla="*/ 24 h 61"/>
                <a:gd name="T24" fmla="*/ 53 w 53"/>
                <a:gd name="T25" fmla="*/ 61 h 61"/>
                <a:gd name="T26" fmla="*/ 41 w 53"/>
                <a:gd name="T27" fmla="*/ 61 h 61"/>
                <a:gd name="T28" fmla="*/ 41 w 53"/>
                <a:gd name="T29" fmla="*/ 28 h 61"/>
                <a:gd name="T30" fmla="*/ 41 w 53"/>
                <a:gd name="T31" fmla="*/ 21 h 61"/>
                <a:gd name="T32" fmla="*/ 39 w 53"/>
                <a:gd name="T33" fmla="*/ 15 h 61"/>
                <a:gd name="T34" fmla="*/ 35 w 53"/>
                <a:gd name="T35" fmla="*/ 11 h 61"/>
                <a:gd name="T36" fmla="*/ 28 w 53"/>
                <a:gd name="T37" fmla="*/ 10 h 61"/>
                <a:gd name="T38" fmla="*/ 16 w 53"/>
                <a:gd name="T39" fmla="*/ 15 h 61"/>
                <a:gd name="T40" fmla="*/ 12 w 53"/>
                <a:gd name="T41" fmla="*/ 29 h 61"/>
                <a:gd name="T42" fmla="*/ 12 w 53"/>
                <a:gd name="T43" fmla="*/ 61 h 61"/>
                <a:gd name="T44" fmla="*/ 0 w 53"/>
                <a:gd name="T45" fmla="*/ 61 h 61"/>
                <a:gd name="T46" fmla="*/ 0 w 53"/>
                <a:gd name="T47" fmla="*/ 14 h 61"/>
                <a:gd name="T48" fmla="*/ 0 w 53"/>
                <a:gd name="T49" fmla="*/ 8 h 61"/>
                <a:gd name="T50" fmla="*/ 0 w 53"/>
                <a:gd name="T51" fmla="*/ 2 h 61"/>
                <a:gd name="T52" fmla="*/ 11 w 53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61">
                  <a:moveTo>
                    <a:pt x="11" y="2"/>
                  </a:move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4" y="8"/>
                    <a:pt x="15" y="7"/>
                  </a:cubicBezTo>
                  <a:cubicBezTo>
                    <a:pt x="16" y="6"/>
                    <a:pt x="18" y="4"/>
                    <a:pt x="19" y="3"/>
                  </a:cubicBezTo>
                  <a:cubicBezTo>
                    <a:pt x="21" y="2"/>
                    <a:pt x="23" y="1"/>
                    <a:pt x="25" y="1"/>
                  </a:cubicBezTo>
                  <a:cubicBezTo>
                    <a:pt x="27" y="0"/>
                    <a:pt x="29" y="0"/>
                    <a:pt x="31" y="0"/>
                  </a:cubicBezTo>
                  <a:cubicBezTo>
                    <a:pt x="35" y="0"/>
                    <a:pt x="38" y="1"/>
                    <a:pt x="41" y="2"/>
                  </a:cubicBezTo>
                  <a:cubicBezTo>
                    <a:pt x="44" y="3"/>
                    <a:pt x="46" y="5"/>
                    <a:pt x="48" y="7"/>
                  </a:cubicBezTo>
                  <a:cubicBezTo>
                    <a:pt x="50" y="9"/>
                    <a:pt x="51" y="12"/>
                    <a:pt x="52" y="15"/>
                  </a:cubicBezTo>
                  <a:cubicBezTo>
                    <a:pt x="53" y="18"/>
                    <a:pt x="53" y="21"/>
                    <a:pt x="53" y="24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6"/>
                    <a:pt x="41" y="23"/>
                    <a:pt x="41" y="21"/>
                  </a:cubicBezTo>
                  <a:cubicBezTo>
                    <a:pt x="41" y="19"/>
                    <a:pt x="40" y="17"/>
                    <a:pt x="39" y="15"/>
                  </a:cubicBezTo>
                  <a:cubicBezTo>
                    <a:pt x="38" y="14"/>
                    <a:pt x="36" y="12"/>
                    <a:pt x="35" y="11"/>
                  </a:cubicBezTo>
                  <a:cubicBezTo>
                    <a:pt x="33" y="10"/>
                    <a:pt x="31" y="10"/>
                    <a:pt x="28" y="10"/>
                  </a:cubicBezTo>
                  <a:cubicBezTo>
                    <a:pt x="23" y="10"/>
                    <a:pt x="19" y="12"/>
                    <a:pt x="16" y="15"/>
                  </a:cubicBezTo>
                  <a:cubicBezTo>
                    <a:pt x="13" y="19"/>
                    <a:pt x="12" y="24"/>
                    <a:pt x="12" y="29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 noEditPoints="1"/>
            </p:cNvSpPr>
            <p:nvPr userDrawn="1"/>
          </p:nvSpPr>
          <p:spPr bwMode="auto">
            <a:xfrm>
              <a:off x="12507913" y="-627063"/>
              <a:ext cx="239713" cy="236538"/>
            </a:xfrm>
            <a:custGeom>
              <a:avLst/>
              <a:gdLst>
                <a:gd name="T0" fmla="*/ 52 w 64"/>
                <a:gd name="T1" fmla="*/ 31 h 63"/>
                <a:gd name="T2" fmla="*/ 51 w 64"/>
                <a:gd name="T3" fmla="*/ 23 h 63"/>
                <a:gd name="T4" fmla="*/ 47 w 64"/>
                <a:gd name="T5" fmla="*/ 16 h 63"/>
                <a:gd name="T6" fmla="*/ 41 w 64"/>
                <a:gd name="T7" fmla="*/ 12 h 63"/>
                <a:gd name="T8" fmla="*/ 32 w 64"/>
                <a:gd name="T9" fmla="*/ 10 h 63"/>
                <a:gd name="T10" fmla="*/ 24 w 64"/>
                <a:gd name="T11" fmla="*/ 12 h 63"/>
                <a:gd name="T12" fmla="*/ 18 w 64"/>
                <a:gd name="T13" fmla="*/ 16 h 63"/>
                <a:gd name="T14" fmla="*/ 14 w 64"/>
                <a:gd name="T15" fmla="*/ 23 h 63"/>
                <a:gd name="T16" fmla="*/ 12 w 64"/>
                <a:gd name="T17" fmla="*/ 31 h 63"/>
                <a:gd name="T18" fmla="*/ 14 w 64"/>
                <a:gd name="T19" fmla="*/ 39 h 63"/>
                <a:gd name="T20" fmla="*/ 18 w 64"/>
                <a:gd name="T21" fmla="*/ 46 h 63"/>
                <a:gd name="T22" fmla="*/ 24 w 64"/>
                <a:gd name="T23" fmla="*/ 51 h 63"/>
                <a:gd name="T24" fmla="*/ 32 w 64"/>
                <a:gd name="T25" fmla="*/ 53 h 63"/>
                <a:gd name="T26" fmla="*/ 41 w 64"/>
                <a:gd name="T27" fmla="*/ 51 h 63"/>
                <a:gd name="T28" fmla="*/ 47 w 64"/>
                <a:gd name="T29" fmla="*/ 46 h 63"/>
                <a:gd name="T30" fmla="*/ 51 w 64"/>
                <a:gd name="T31" fmla="*/ 39 h 63"/>
                <a:gd name="T32" fmla="*/ 52 w 64"/>
                <a:gd name="T33" fmla="*/ 31 h 63"/>
                <a:gd name="T34" fmla="*/ 64 w 64"/>
                <a:gd name="T35" fmla="*/ 31 h 63"/>
                <a:gd name="T36" fmla="*/ 62 w 64"/>
                <a:gd name="T37" fmla="*/ 44 h 63"/>
                <a:gd name="T38" fmla="*/ 55 w 64"/>
                <a:gd name="T39" fmla="*/ 54 h 63"/>
                <a:gd name="T40" fmla="*/ 45 w 64"/>
                <a:gd name="T41" fmla="*/ 60 h 63"/>
                <a:gd name="T42" fmla="*/ 32 w 64"/>
                <a:gd name="T43" fmla="*/ 63 h 63"/>
                <a:gd name="T44" fmla="*/ 20 w 64"/>
                <a:gd name="T45" fmla="*/ 60 h 63"/>
                <a:gd name="T46" fmla="*/ 9 w 64"/>
                <a:gd name="T47" fmla="*/ 54 h 63"/>
                <a:gd name="T48" fmla="*/ 3 w 64"/>
                <a:gd name="T49" fmla="*/ 44 h 63"/>
                <a:gd name="T50" fmla="*/ 0 w 64"/>
                <a:gd name="T51" fmla="*/ 31 h 63"/>
                <a:gd name="T52" fmla="*/ 3 w 64"/>
                <a:gd name="T53" fmla="*/ 19 h 63"/>
                <a:gd name="T54" fmla="*/ 9 w 64"/>
                <a:gd name="T55" fmla="*/ 9 h 63"/>
                <a:gd name="T56" fmla="*/ 20 w 64"/>
                <a:gd name="T57" fmla="*/ 2 h 63"/>
                <a:gd name="T58" fmla="*/ 32 w 64"/>
                <a:gd name="T59" fmla="*/ 0 h 63"/>
                <a:gd name="T60" fmla="*/ 45 w 64"/>
                <a:gd name="T61" fmla="*/ 2 h 63"/>
                <a:gd name="T62" fmla="*/ 55 w 64"/>
                <a:gd name="T63" fmla="*/ 9 h 63"/>
                <a:gd name="T64" fmla="*/ 62 w 64"/>
                <a:gd name="T65" fmla="*/ 19 h 63"/>
                <a:gd name="T66" fmla="*/ 64 w 64"/>
                <a:gd name="T6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63">
                  <a:moveTo>
                    <a:pt x="52" y="31"/>
                  </a:moveTo>
                  <a:cubicBezTo>
                    <a:pt x="52" y="28"/>
                    <a:pt x="52" y="26"/>
                    <a:pt x="51" y="23"/>
                  </a:cubicBezTo>
                  <a:cubicBezTo>
                    <a:pt x="50" y="21"/>
                    <a:pt x="49" y="18"/>
                    <a:pt x="47" y="16"/>
                  </a:cubicBezTo>
                  <a:cubicBezTo>
                    <a:pt x="45" y="14"/>
                    <a:pt x="43" y="13"/>
                    <a:pt x="41" y="12"/>
                  </a:cubicBezTo>
                  <a:cubicBezTo>
                    <a:pt x="38" y="10"/>
                    <a:pt x="35" y="10"/>
                    <a:pt x="32" y="10"/>
                  </a:cubicBezTo>
                  <a:cubicBezTo>
                    <a:pt x="29" y="10"/>
                    <a:pt x="26" y="10"/>
                    <a:pt x="24" y="12"/>
                  </a:cubicBezTo>
                  <a:cubicBezTo>
                    <a:pt x="21" y="13"/>
                    <a:pt x="19" y="14"/>
                    <a:pt x="18" y="16"/>
                  </a:cubicBezTo>
                  <a:cubicBezTo>
                    <a:pt x="16" y="18"/>
                    <a:pt x="15" y="21"/>
                    <a:pt x="14" y="23"/>
                  </a:cubicBezTo>
                  <a:cubicBezTo>
                    <a:pt x="13" y="26"/>
                    <a:pt x="12" y="28"/>
                    <a:pt x="12" y="31"/>
                  </a:cubicBezTo>
                  <a:cubicBezTo>
                    <a:pt x="12" y="34"/>
                    <a:pt x="13" y="37"/>
                    <a:pt x="14" y="39"/>
                  </a:cubicBezTo>
                  <a:cubicBezTo>
                    <a:pt x="15" y="42"/>
                    <a:pt x="16" y="44"/>
                    <a:pt x="18" y="46"/>
                  </a:cubicBezTo>
                  <a:cubicBezTo>
                    <a:pt x="19" y="48"/>
                    <a:pt x="21" y="50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5" y="53"/>
                    <a:pt x="38" y="52"/>
                    <a:pt x="41" y="51"/>
                  </a:cubicBezTo>
                  <a:cubicBezTo>
                    <a:pt x="43" y="50"/>
                    <a:pt x="45" y="48"/>
                    <a:pt x="47" y="46"/>
                  </a:cubicBezTo>
                  <a:cubicBezTo>
                    <a:pt x="49" y="44"/>
                    <a:pt x="50" y="42"/>
                    <a:pt x="51" y="39"/>
                  </a:cubicBezTo>
                  <a:cubicBezTo>
                    <a:pt x="52" y="37"/>
                    <a:pt x="52" y="34"/>
                    <a:pt x="52" y="31"/>
                  </a:cubicBezTo>
                  <a:close/>
                  <a:moveTo>
                    <a:pt x="64" y="31"/>
                  </a:moveTo>
                  <a:cubicBezTo>
                    <a:pt x="64" y="36"/>
                    <a:pt x="64" y="40"/>
                    <a:pt x="62" y="44"/>
                  </a:cubicBezTo>
                  <a:cubicBezTo>
                    <a:pt x="60" y="48"/>
                    <a:pt x="58" y="51"/>
                    <a:pt x="55" y="54"/>
                  </a:cubicBezTo>
                  <a:cubicBezTo>
                    <a:pt x="52" y="57"/>
                    <a:pt x="49" y="59"/>
                    <a:pt x="45" y="60"/>
                  </a:cubicBezTo>
                  <a:cubicBezTo>
                    <a:pt x="41" y="62"/>
                    <a:pt x="37" y="63"/>
                    <a:pt x="32" y="63"/>
                  </a:cubicBezTo>
                  <a:cubicBezTo>
                    <a:pt x="28" y="63"/>
                    <a:pt x="24" y="62"/>
                    <a:pt x="20" y="60"/>
                  </a:cubicBezTo>
                  <a:cubicBezTo>
                    <a:pt x="16" y="59"/>
                    <a:pt x="12" y="57"/>
                    <a:pt x="9" y="54"/>
                  </a:cubicBezTo>
                  <a:cubicBezTo>
                    <a:pt x="7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2"/>
                    <a:pt x="3" y="19"/>
                  </a:cubicBezTo>
                  <a:cubicBezTo>
                    <a:pt x="4" y="15"/>
                    <a:pt x="7" y="12"/>
                    <a:pt x="9" y="9"/>
                  </a:cubicBezTo>
                  <a:cubicBezTo>
                    <a:pt x="12" y="6"/>
                    <a:pt x="16" y="4"/>
                    <a:pt x="20" y="2"/>
                  </a:cubicBezTo>
                  <a:cubicBezTo>
                    <a:pt x="24" y="1"/>
                    <a:pt x="28" y="0"/>
                    <a:pt x="32" y="0"/>
                  </a:cubicBezTo>
                  <a:cubicBezTo>
                    <a:pt x="37" y="0"/>
                    <a:pt x="41" y="1"/>
                    <a:pt x="45" y="2"/>
                  </a:cubicBezTo>
                  <a:cubicBezTo>
                    <a:pt x="49" y="4"/>
                    <a:pt x="52" y="6"/>
                    <a:pt x="55" y="9"/>
                  </a:cubicBezTo>
                  <a:cubicBezTo>
                    <a:pt x="58" y="12"/>
                    <a:pt x="60" y="15"/>
                    <a:pt x="62" y="19"/>
                  </a:cubicBezTo>
                  <a:cubicBezTo>
                    <a:pt x="64" y="22"/>
                    <a:pt x="64" y="27"/>
                    <a:pt x="64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12777788" y="-620713"/>
              <a:ext cx="349250" cy="222250"/>
            </a:xfrm>
            <a:custGeom>
              <a:avLst/>
              <a:gdLst>
                <a:gd name="T0" fmla="*/ 31 w 220"/>
                <a:gd name="T1" fmla="*/ 0 h 140"/>
                <a:gd name="T2" fmla="*/ 62 w 220"/>
                <a:gd name="T3" fmla="*/ 107 h 140"/>
                <a:gd name="T4" fmla="*/ 62 w 220"/>
                <a:gd name="T5" fmla="*/ 107 h 140"/>
                <a:gd name="T6" fmla="*/ 95 w 220"/>
                <a:gd name="T7" fmla="*/ 0 h 140"/>
                <a:gd name="T8" fmla="*/ 126 w 220"/>
                <a:gd name="T9" fmla="*/ 0 h 140"/>
                <a:gd name="T10" fmla="*/ 159 w 220"/>
                <a:gd name="T11" fmla="*/ 107 h 140"/>
                <a:gd name="T12" fmla="*/ 161 w 220"/>
                <a:gd name="T13" fmla="*/ 107 h 140"/>
                <a:gd name="T14" fmla="*/ 192 w 220"/>
                <a:gd name="T15" fmla="*/ 0 h 140"/>
                <a:gd name="T16" fmla="*/ 220 w 220"/>
                <a:gd name="T17" fmla="*/ 0 h 140"/>
                <a:gd name="T18" fmla="*/ 175 w 220"/>
                <a:gd name="T19" fmla="*/ 140 h 140"/>
                <a:gd name="T20" fmla="*/ 145 w 220"/>
                <a:gd name="T21" fmla="*/ 140 h 140"/>
                <a:gd name="T22" fmla="*/ 111 w 220"/>
                <a:gd name="T23" fmla="*/ 34 h 140"/>
                <a:gd name="T24" fmla="*/ 109 w 220"/>
                <a:gd name="T25" fmla="*/ 34 h 140"/>
                <a:gd name="T26" fmla="*/ 76 w 220"/>
                <a:gd name="T27" fmla="*/ 140 h 140"/>
                <a:gd name="T28" fmla="*/ 48 w 220"/>
                <a:gd name="T29" fmla="*/ 140 h 140"/>
                <a:gd name="T30" fmla="*/ 0 w 220"/>
                <a:gd name="T31" fmla="*/ 0 h 140"/>
                <a:gd name="T32" fmla="*/ 31 w 220"/>
                <a:gd name="T33" fmla="*/ 0 h 140"/>
                <a:gd name="T34" fmla="*/ 31 w 220"/>
                <a:gd name="T3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140">
                  <a:moveTo>
                    <a:pt x="31" y="0"/>
                  </a:moveTo>
                  <a:lnTo>
                    <a:pt x="62" y="107"/>
                  </a:lnTo>
                  <a:lnTo>
                    <a:pt x="62" y="107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159" y="107"/>
                  </a:lnTo>
                  <a:lnTo>
                    <a:pt x="161" y="107"/>
                  </a:lnTo>
                  <a:lnTo>
                    <a:pt x="192" y="0"/>
                  </a:lnTo>
                  <a:lnTo>
                    <a:pt x="220" y="0"/>
                  </a:lnTo>
                  <a:lnTo>
                    <a:pt x="175" y="140"/>
                  </a:lnTo>
                  <a:lnTo>
                    <a:pt x="145" y="140"/>
                  </a:lnTo>
                  <a:lnTo>
                    <a:pt x="111" y="34"/>
                  </a:lnTo>
                  <a:lnTo>
                    <a:pt x="109" y="34"/>
                  </a:lnTo>
                  <a:lnTo>
                    <a:pt x="76" y="140"/>
                  </a:lnTo>
                  <a:lnTo>
                    <a:pt x="48" y="14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1502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9926" y="329698"/>
            <a:ext cx="3783110" cy="418910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928" y="820413"/>
            <a:ext cx="3043343" cy="251346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C70E8E-131E-4657-A195-2844EFBAE789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11600" y="7061200"/>
            <a:ext cx="2687638" cy="1512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06331" y="8780243"/>
            <a:ext cx="927049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A61E296-9532-40C3-9174-581AD2B7748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325790" y="285481"/>
            <a:ext cx="1328988" cy="362143"/>
            <a:chOff x="6113463" y="-755650"/>
            <a:chExt cx="7013575" cy="1922462"/>
          </a:xfrm>
        </p:grpSpPr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8504238" y="-80963"/>
              <a:ext cx="1154113" cy="1247775"/>
            </a:xfrm>
            <a:custGeom>
              <a:avLst/>
              <a:gdLst>
                <a:gd name="T0" fmla="*/ 213 w 307"/>
                <a:gd name="T1" fmla="*/ 252 h 331"/>
                <a:gd name="T2" fmla="*/ 200 w 307"/>
                <a:gd name="T3" fmla="*/ 228 h 331"/>
                <a:gd name="T4" fmla="*/ 176 w 307"/>
                <a:gd name="T5" fmla="*/ 220 h 331"/>
                <a:gd name="T6" fmla="*/ 169 w 307"/>
                <a:gd name="T7" fmla="*/ 244 h 331"/>
                <a:gd name="T8" fmla="*/ 180 w 307"/>
                <a:gd name="T9" fmla="*/ 266 h 331"/>
                <a:gd name="T10" fmla="*/ 180 w 307"/>
                <a:gd name="T11" fmla="*/ 266 h 331"/>
                <a:gd name="T12" fmla="*/ 160 w 307"/>
                <a:gd name="T13" fmla="*/ 268 h 331"/>
                <a:gd name="T14" fmla="*/ 40 w 307"/>
                <a:gd name="T15" fmla="*/ 160 h 331"/>
                <a:gd name="T16" fmla="*/ 148 w 307"/>
                <a:gd name="T17" fmla="*/ 39 h 331"/>
                <a:gd name="T18" fmla="*/ 269 w 307"/>
                <a:gd name="T19" fmla="*/ 148 h 331"/>
                <a:gd name="T20" fmla="*/ 213 w 307"/>
                <a:gd name="T21" fmla="*/ 252 h 331"/>
                <a:gd name="T22" fmla="*/ 146 w 307"/>
                <a:gd name="T23" fmla="*/ 4 h 331"/>
                <a:gd name="T24" fmla="*/ 4 w 307"/>
                <a:gd name="T25" fmla="*/ 162 h 331"/>
                <a:gd name="T26" fmla="*/ 162 w 307"/>
                <a:gd name="T27" fmla="*/ 304 h 331"/>
                <a:gd name="T28" fmla="*/ 197 w 307"/>
                <a:gd name="T29" fmla="*/ 298 h 331"/>
                <a:gd name="T30" fmla="*/ 197 w 307"/>
                <a:gd name="T31" fmla="*/ 298 h 331"/>
                <a:gd name="T32" fmla="*/ 208 w 307"/>
                <a:gd name="T33" fmla="*/ 319 h 331"/>
                <a:gd name="T34" fmla="*/ 232 w 307"/>
                <a:gd name="T35" fmla="*/ 327 h 331"/>
                <a:gd name="T36" fmla="*/ 240 w 307"/>
                <a:gd name="T37" fmla="*/ 303 h 331"/>
                <a:gd name="T38" fmla="*/ 230 w 307"/>
                <a:gd name="T39" fmla="*/ 284 h 331"/>
                <a:gd name="T40" fmla="*/ 304 w 307"/>
                <a:gd name="T41" fmla="*/ 146 h 331"/>
                <a:gd name="T42" fmla="*/ 146 w 307"/>
                <a:gd name="T43" fmla="*/ 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7" h="331">
                  <a:moveTo>
                    <a:pt x="213" y="252"/>
                  </a:moveTo>
                  <a:cubicBezTo>
                    <a:pt x="200" y="228"/>
                    <a:pt x="200" y="228"/>
                    <a:pt x="200" y="228"/>
                  </a:cubicBezTo>
                  <a:cubicBezTo>
                    <a:pt x="196" y="219"/>
                    <a:pt x="185" y="216"/>
                    <a:pt x="176" y="220"/>
                  </a:cubicBezTo>
                  <a:cubicBezTo>
                    <a:pt x="168" y="225"/>
                    <a:pt x="164" y="236"/>
                    <a:pt x="169" y="244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4" y="267"/>
                    <a:pt x="167" y="268"/>
                    <a:pt x="160" y="268"/>
                  </a:cubicBezTo>
                  <a:cubicBezTo>
                    <a:pt x="97" y="272"/>
                    <a:pt x="43" y="223"/>
                    <a:pt x="40" y="160"/>
                  </a:cubicBezTo>
                  <a:cubicBezTo>
                    <a:pt x="36" y="97"/>
                    <a:pt x="85" y="43"/>
                    <a:pt x="148" y="39"/>
                  </a:cubicBezTo>
                  <a:cubicBezTo>
                    <a:pt x="211" y="36"/>
                    <a:pt x="265" y="85"/>
                    <a:pt x="269" y="148"/>
                  </a:cubicBezTo>
                  <a:cubicBezTo>
                    <a:pt x="271" y="192"/>
                    <a:pt x="248" y="231"/>
                    <a:pt x="213" y="252"/>
                  </a:cubicBezTo>
                  <a:close/>
                  <a:moveTo>
                    <a:pt x="146" y="4"/>
                  </a:moveTo>
                  <a:cubicBezTo>
                    <a:pt x="64" y="8"/>
                    <a:pt x="0" y="79"/>
                    <a:pt x="4" y="162"/>
                  </a:cubicBezTo>
                  <a:cubicBezTo>
                    <a:pt x="9" y="244"/>
                    <a:pt x="79" y="308"/>
                    <a:pt x="162" y="304"/>
                  </a:cubicBezTo>
                  <a:cubicBezTo>
                    <a:pt x="174" y="303"/>
                    <a:pt x="186" y="301"/>
                    <a:pt x="197" y="298"/>
                  </a:cubicBezTo>
                  <a:cubicBezTo>
                    <a:pt x="197" y="298"/>
                    <a:pt x="197" y="298"/>
                    <a:pt x="197" y="298"/>
                  </a:cubicBezTo>
                  <a:cubicBezTo>
                    <a:pt x="208" y="319"/>
                    <a:pt x="208" y="319"/>
                    <a:pt x="208" y="319"/>
                  </a:cubicBezTo>
                  <a:cubicBezTo>
                    <a:pt x="213" y="328"/>
                    <a:pt x="223" y="331"/>
                    <a:pt x="232" y="327"/>
                  </a:cubicBezTo>
                  <a:cubicBezTo>
                    <a:pt x="241" y="322"/>
                    <a:pt x="244" y="311"/>
                    <a:pt x="240" y="303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77" y="256"/>
                    <a:pt x="307" y="204"/>
                    <a:pt x="304" y="146"/>
                  </a:cubicBezTo>
                  <a:cubicBezTo>
                    <a:pt x="300" y="63"/>
                    <a:pt x="229" y="0"/>
                    <a:pt x="146" y="4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21651" y="-61913"/>
              <a:ext cx="134938" cy="1123950"/>
            </a:xfrm>
            <a:custGeom>
              <a:avLst/>
              <a:gdLst>
                <a:gd name="T0" fmla="*/ 18 w 36"/>
                <a:gd name="T1" fmla="*/ 298 h 298"/>
                <a:gd name="T2" fmla="*/ 0 w 36"/>
                <a:gd name="T3" fmla="*/ 280 h 298"/>
                <a:gd name="T4" fmla="*/ 0 w 36"/>
                <a:gd name="T5" fmla="*/ 17 h 298"/>
                <a:gd name="T6" fmla="*/ 18 w 36"/>
                <a:gd name="T7" fmla="*/ 0 h 298"/>
                <a:gd name="T8" fmla="*/ 36 w 36"/>
                <a:gd name="T9" fmla="*/ 17 h 298"/>
                <a:gd name="T10" fmla="*/ 36 w 36"/>
                <a:gd name="T11" fmla="*/ 280 h 298"/>
                <a:gd name="T12" fmla="*/ 18 w 36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98">
                  <a:moveTo>
                    <a:pt x="18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7"/>
                  </a:cubicBezTo>
                  <a:cubicBezTo>
                    <a:pt x="36" y="280"/>
                    <a:pt x="36" y="280"/>
                    <a:pt x="36" y="280"/>
                  </a:cubicBezTo>
                  <a:cubicBezTo>
                    <a:pt x="36" y="290"/>
                    <a:pt x="28" y="298"/>
                    <a:pt x="18" y="29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1283951" y="-61913"/>
              <a:ext cx="131763" cy="1123950"/>
            </a:xfrm>
            <a:custGeom>
              <a:avLst/>
              <a:gdLst>
                <a:gd name="T0" fmla="*/ 17 w 35"/>
                <a:gd name="T1" fmla="*/ 298 h 298"/>
                <a:gd name="T2" fmla="*/ 0 w 35"/>
                <a:gd name="T3" fmla="*/ 280 h 298"/>
                <a:gd name="T4" fmla="*/ 0 w 35"/>
                <a:gd name="T5" fmla="*/ 17 h 298"/>
                <a:gd name="T6" fmla="*/ 17 w 35"/>
                <a:gd name="T7" fmla="*/ 0 h 298"/>
                <a:gd name="T8" fmla="*/ 35 w 35"/>
                <a:gd name="T9" fmla="*/ 17 h 298"/>
                <a:gd name="T10" fmla="*/ 35 w 35"/>
                <a:gd name="T11" fmla="*/ 280 h 298"/>
                <a:gd name="T12" fmla="*/ 17 w 35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8">
                  <a:moveTo>
                    <a:pt x="17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80"/>
                    <a:pt x="35" y="280"/>
                    <a:pt x="35" y="280"/>
                  </a:cubicBezTo>
                  <a:cubicBezTo>
                    <a:pt x="35" y="290"/>
                    <a:pt x="27" y="298"/>
                    <a:pt x="17" y="29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9807576" y="-73025"/>
              <a:ext cx="1198563" cy="1135063"/>
            </a:xfrm>
            <a:custGeom>
              <a:avLst/>
              <a:gdLst>
                <a:gd name="T0" fmla="*/ 158 w 319"/>
                <a:gd name="T1" fmla="*/ 301 h 301"/>
                <a:gd name="T2" fmla="*/ 158 w 319"/>
                <a:gd name="T3" fmla="*/ 301 h 301"/>
                <a:gd name="T4" fmla="*/ 142 w 319"/>
                <a:gd name="T5" fmla="*/ 292 h 301"/>
                <a:gd name="T6" fmla="*/ 5 w 319"/>
                <a:gd name="T7" fmla="*/ 29 h 301"/>
                <a:gd name="T8" fmla="*/ 12 w 319"/>
                <a:gd name="T9" fmla="*/ 5 h 301"/>
                <a:gd name="T10" fmla="*/ 36 w 319"/>
                <a:gd name="T11" fmla="*/ 12 h 301"/>
                <a:gd name="T12" fmla="*/ 158 w 319"/>
                <a:gd name="T13" fmla="*/ 245 h 301"/>
                <a:gd name="T14" fmla="*/ 283 w 319"/>
                <a:gd name="T15" fmla="*/ 12 h 301"/>
                <a:gd name="T16" fmla="*/ 307 w 319"/>
                <a:gd name="T17" fmla="*/ 5 h 301"/>
                <a:gd name="T18" fmla="*/ 314 w 319"/>
                <a:gd name="T19" fmla="*/ 29 h 301"/>
                <a:gd name="T20" fmla="*/ 174 w 319"/>
                <a:gd name="T21" fmla="*/ 292 h 301"/>
                <a:gd name="T22" fmla="*/ 158 w 319"/>
                <a:gd name="T23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301">
                  <a:moveTo>
                    <a:pt x="158" y="301"/>
                  </a:moveTo>
                  <a:cubicBezTo>
                    <a:pt x="158" y="301"/>
                    <a:pt x="158" y="301"/>
                    <a:pt x="158" y="301"/>
                  </a:cubicBezTo>
                  <a:cubicBezTo>
                    <a:pt x="151" y="301"/>
                    <a:pt x="145" y="297"/>
                    <a:pt x="142" y="29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0"/>
                    <a:pt x="3" y="9"/>
                    <a:pt x="12" y="5"/>
                  </a:cubicBezTo>
                  <a:cubicBezTo>
                    <a:pt x="21" y="0"/>
                    <a:pt x="31" y="4"/>
                    <a:pt x="36" y="12"/>
                  </a:cubicBezTo>
                  <a:cubicBezTo>
                    <a:pt x="158" y="245"/>
                    <a:pt x="158" y="245"/>
                    <a:pt x="158" y="245"/>
                  </a:cubicBezTo>
                  <a:cubicBezTo>
                    <a:pt x="283" y="12"/>
                    <a:pt x="283" y="12"/>
                    <a:pt x="283" y="12"/>
                  </a:cubicBezTo>
                  <a:cubicBezTo>
                    <a:pt x="287" y="3"/>
                    <a:pt x="298" y="0"/>
                    <a:pt x="307" y="5"/>
                  </a:cubicBezTo>
                  <a:cubicBezTo>
                    <a:pt x="315" y="9"/>
                    <a:pt x="319" y="20"/>
                    <a:pt x="314" y="29"/>
                  </a:cubicBezTo>
                  <a:cubicBezTo>
                    <a:pt x="174" y="292"/>
                    <a:pt x="174" y="292"/>
                    <a:pt x="174" y="292"/>
                  </a:cubicBezTo>
                  <a:cubicBezTo>
                    <a:pt x="171" y="298"/>
                    <a:pt x="165" y="301"/>
                    <a:pt x="158" y="30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2125326" y="703263"/>
              <a:ext cx="454025" cy="131763"/>
            </a:xfrm>
            <a:custGeom>
              <a:avLst/>
              <a:gdLst>
                <a:gd name="T0" fmla="*/ 103 w 121"/>
                <a:gd name="T1" fmla="*/ 35 h 35"/>
                <a:gd name="T2" fmla="*/ 18 w 121"/>
                <a:gd name="T3" fmla="*/ 35 h 35"/>
                <a:gd name="T4" fmla="*/ 0 w 121"/>
                <a:gd name="T5" fmla="*/ 18 h 35"/>
                <a:gd name="T6" fmla="*/ 18 w 121"/>
                <a:gd name="T7" fmla="*/ 0 h 35"/>
                <a:gd name="T8" fmla="*/ 103 w 121"/>
                <a:gd name="T9" fmla="*/ 0 h 35"/>
                <a:gd name="T10" fmla="*/ 121 w 121"/>
                <a:gd name="T11" fmla="*/ 18 h 35"/>
                <a:gd name="T12" fmla="*/ 103 w 121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35">
                  <a:moveTo>
                    <a:pt x="103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3" y="0"/>
                    <a:pt x="121" y="8"/>
                    <a:pt x="121" y="18"/>
                  </a:cubicBezTo>
                  <a:cubicBezTo>
                    <a:pt x="121" y="28"/>
                    <a:pt x="113" y="35"/>
                    <a:pt x="103" y="3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11753851" y="-66675"/>
              <a:ext cx="1193800" cy="1139825"/>
            </a:xfrm>
            <a:custGeom>
              <a:avLst/>
              <a:gdLst>
                <a:gd name="T0" fmla="*/ 298 w 318"/>
                <a:gd name="T1" fmla="*/ 299 h 302"/>
                <a:gd name="T2" fmla="*/ 282 w 318"/>
                <a:gd name="T3" fmla="*/ 290 h 302"/>
                <a:gd name="T4" fmla="*/ 160 w 318"/>
                <a:gd name="T5" fmla="*/ 56 h 302"/>
                <a:gd name="T6" fmla="*/ 36 w 318"/>
                <a:gd name="T7" fmla="*/ 290 h 302"/>
                <a:gd name="T8" fmla="*/ 12 w 318"/>
                <a:gd name="T9" fmla="*/ 297 h 302"/>
                <a:gd name="T10" fmla="*/ 4 w 318"/>
                <a:gd name="T11" fmla="*/ 273 h 302"/>
                <a:gd name="T12" fmla="*/ 145 w 318"/>
                <a:gd name="T13" fmla="*/ 10 h 302"/>
                <a:gd name="T14" fmla="*/ 160 w 318"/>
                <a:gd name="T15" fmla="*/ 1 h 302"/>
                <a:gd name="T16" fmla="*/ 176 w 318"/>
                <a:gd name="T17" fmla="*/ 10 h 302"/>
                <a:gd name="T18" fmla="*/ 314 w 318"/>
                <a:gd name="T19" fmla="*/ 273 h 302"/>
                <a:gd name="T20" fmla="*/ 306 w 318"/>
                <a:gd name="T21" fmla="*/ 297 h 302"/>
                <a:gd name="T22" fmla="*/ 298 w 318"/>
                <a:gd name="T23" fmla="*/ 29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02">
                  <a:moveTo>
                    <a:pt x="298" y="299"/>
                  </a:moveTo>
                  <a:cubicBezTo>
                    <a:pt x="292" y="299"/>
                    <a:pt x="286" y="296"/>
                    <a:pt x="282" y="290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36" y="290"/>
                    <a:pt x="36" y="290"/>
                    <a:pt x="36" y="290"/>
                  </a:cubicBezTo>
                  <a:cubicBezTo>
                    <a:pt x="31" y="298"/>
                    <a:pt x="20" y="302"/>
                    <a:pt x="12" y="297"/>
                  </a:cubicBezTo>
                  <a:cubicBezTo>
                    <a:pt x="3" y="292"/>
                    <a:pt x="0" y="282"/>
                    <a:pt x="4" y="273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8" y="4"/>
                    <a:pt x="154" y="0"/>
                    <a:pt x="160" y="1"/>
                  </a:cubicBezTo>
                  <a:cubicBezTo>
                    <a:pt x="167" y="1"/>
                    <a:pt x="173" y="4"/>
                    <a:pt x="176" y="10"/>
                  </a:cubicBezTo>
                  <a:cubicBezTo>
                    <a:pt x="314" y="273"/>
                    <a:pt x="314" y="273"/>
                    <a:pt x="314" y="273"/>
                  </a:cubicBezTo>
                  <a:cubicBezTo>
                    <a:pt x="318" y="282"/>
                    <a:pt x="315" y="293"/>
                    <a:pt x="306" y="297"/>
                  </a:cubicBezTo>
                  <a:cubicBezTo>
                    <a:pt x="304" y="298"/>
                    <a:pt x="301" y="299"/>
                    <a:pt x="298" y="29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2807951" y="-61913"/>
              <a:ext cx="128588" cy="161925"/>
            </a:xfrm>
            <a:custGeom>
              <a:avLst/>
              <a:gdLst>
                <a:gd name="T0" fmla="*/ 48 w 81"/>
                <a:gd name="T1" fmla="*/ 102 h 102"/>
                <a:gd name="T2" fmla="*/ 33 w 81"/>
                <a:gd name="T3" fmla="*/ 102 h 102"/>
                <a:gd name="T4" fmla="*/ 33 w 81"/>
                <a:gd name="T5" fmla="*/ 12 h 102"/>
                <a:gd name="T6" fmla="*/ 0 w 81"/>
                <a:gd name="T7" fmla="*/ 12 h 102"/>
                <a:gd name="T8" fmla="*/ 0 w 81"/>
                <a:gd name="T9" fmla="*/ 0 h 102"/>
                <a:gd name="T10" fmla="*/ 81 w 81"/>
                <a:gd name="T11" fmla="*/ 0 h 102"/>
                <a:gd name="T12" fmla="*/ 81 w 81"/>
                <a:gd name="T13" fmla="*/ 12 h 102"/>
                <a:gd name="T14" fmla="*/ 48 w 81"/>
                <a:gd name="T15" fmla="*/ 12 h 102"/>
                <a:gd name="T16" fmla="*/ 48 w 81"/>
                <a:gd name="T17" fmla="*/ 102 h 102"/>
                <a:gd name="T18" fmla="*/ 48 w 81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02">
                  <a:moveTo>
                    <a:pt x="48" y="102"/>
                  </a:moveTo>
                  <a:lnTo>
                    <a:pt x="33" y="102"/>
                  </a:lnTo>
                  <a:lnTo>
                    <a:pt x="33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12"/>
                  </a:lnTo>
                  <a:lnTo>
                    <a:pt x="48" y="12"/>
                  </a:lnTo>
                  <a:lnTo>
                    <a:pt x="48" y="102"/>
                  </a:lnTo>
                  <a:lnTo>
                    <a:pt x="48" y="102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2958763" y="-61913"/>
              <a:ext cx="168275" cy="161925"/>
            </a:xfrm>
            <a:custGeom>
              <a:avLst/>
              <a:gdLst>
                <a:gd name="T0" fmla="*/ 54 w 106"/>
                <a:gd name="T1" fmla="*/ 78 h 102"/>
                <a:gd name="T2" fmla="*/ 54 w 106"/>
                <a:gd name="T3" fmla="*/ 78 h 102"/>
                <a:gd name="T4" fmla="*/ 85 w 106"/>
                <a:gd name="T5" fmla="*/ 0 h 102"/>
                <a:gd name="T6" fmla="*/ 106 w 106"/>
                <a:gd name="T7" fmla="*/ 0 h 102"/>
                <a:gd name="T8" fmla="*/ 106 w 106"/>
                <a:gd name="T9" fmla="*/ 102 h 102"/>
                <a:gd name="T10" fmla="*/ 92 w 106"/>
                <a:gd name="T11" fmla="*/ 102 h 102"/>
                <a:gd name="T12" fmla="*/ 92 w 106"/>
                <a:gd name="T13" fmla="*/ 16 h 102"/>
                <a:gd name="T14" fmla="*/ 92 w 106"/>
                <a:gd name="T15" fmla="*/ 16 h 102"/>
                <a:gd name="T16" fmla="*/ 59 w 106"/>
                <a:gd name="T17" fmla="*/ 102 h 102"/>
                <a:gd name="T18" fmla="*/ 50 w 106"/>
                <a:gd name="T19" fmla="*/ 102 h 102"/>
                <a:gd name="T20" fmla="*/ 14 w 106"/>
                <a:gd name="T21" fmla="*/ 16 h 102"/>
                <a:gd name="T22" fmla="*/ 14 w 106"/>
                <a:gd name="T23" fmla="*/ 16 h 102"/>
                <a:gd name="T24" fmla="*/ 14 w 106"/>
                <a:gd name="T25" fmla="*/ 102 h 102"/>
                <a:gd name="T26" fmla="*/ 0 w 106"/>
                <a:gd name="T27" fmla="*/ 102 h 102"/>
                <a:gd name="T28" fmla="*/ 0 w 106"/>
                <a:gd name="T29" fmla="*/ 0 h 102"/>
                <a:gd name="T30" fmla="*/ 24 w 106"/>
                <a:gd name="T31" fmla="*/ 0 h 102"/>
                <a:gd name="T32" fmla="*/ 54 w 106"/>
                <a:gd name="T33" fmla="*/ 78 h 102"/>
                <a:gd name="T34" fmla="*/ 54 w 106"/>
                <a:gd name="T35" fmla="*/ 7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" h="102">
                  <a:moveTo>
                    <a:pt x="54" y="78"/>
                  </a:moveTo>
                  <a:lnTo>
                    <a:pt x="54" y="78"/>
                  </a:lnTo>
                  <a:lnTo>
                    <a:pt x="85" y="0"/>
                  </a:lnTo>
                  <a:lnTo>
                    <a:pt x="106" y="0"/>
                  </a:lnTo>
                  <a:lnTo>
                    <a:pt x="106" y="102"/>
                  </a:lnTo>
                  <a:lnTo>
                    <a:pt x="92" y="102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59" y="102"/>
                  </a:lnTo>
                  <a:lnTo>
                    <a:pt x="50" y="10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4" y="78"/>
                  </a:lnTo>
                  <a:lnTo>
                    <a:pt x="54" y="78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7329488" y="876300"/>
              <a:ext cx="461963" cy="112713"/>
            </a:xfrm>
            <a:custGeom>
              <a:avLst/>
              <a:gdLst>
                <a:gd name="T0" fmla="*/ 108 w 123"/>
                <a:gd name="T1" fmla="*/ 0 h 30"/>
                <a:gd name="T2" fmla="*/ 21 w 123"/>
                <a:gd name="T3" fmla="*/ 0 h 30"/>
                <a:gd name="T4" fmla="*/ 0 w 123"/>
                <a:gd name="T5" fmla="*/ 30 h 30"/>
                <a:gd name="T6" fmla="*/ 108 w 123"/>
                <a:gd name="T7" fmla="*/ 30 h 30"/>
                <a:gd name="T8" fmla="*/ 123 w 123"/>
                <a:gd name="T9" fmla="*/ 15 h 30"/>
                <a:gd name="T10" fmla="*/ 123 w 123"/>
                <a:gd name="T11" fmla="*/ 15 h 30"/>
                <a:gd name="T12" fmla="*/ 108 w 123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">
                  <a:moveTo>
                    <a:pt x="10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11"/>
                    <a:pt x="8" y="21"/>
                    <a:pt x="0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7" y="30"/>
                    <a:pt x="123" y="23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7"/>
                    <a:pt x="117" y="0"/>
                    <a:pt x="108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7458076" y="657225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8 w 89"/>
                <a:gd name="T3" fmla="*/ 0 h 30"/>
                <a:gd name="T4" fmla="*/ 0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74 w 89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11"/>
                    <a:pt x="3" y="21"/>
                    <a:pt x="0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7502526" y="442913"/>
              <a:ext cx="288925" cy="112713"/>
            </a:xfrm>
            <a:custGeom>
              <a:avLst/>
              <a:gdLst>
                <a:gd name="T0" fmla="*/ 62 w 77"/>
                <a:gd name="T1" fmla="*/ 0 h 30"/>
                <a:gd name="T2" fmla="*/ 0 w 77"/>
                <a:gd name="T3" fmla="*/ 0 h 30"/>
                <a:gd name="T4" fmla="*/ 0 w 77"/>
                <a:gd name="T5" fmla="*/ 14 h 30"/>
                <a:gd name="T6" fmla="*/ 0 w 77"/>
                <a:gd name="T7" fmla="*/ 30 h 30"/>
                <a:gd name="T8" fmla="*/ 62 w 77"/>
                <a:gd name="T9" fmla="*/ 30 h 30"/>
                <a:gd name="T10" fmla="*/ 77 w 77"/>
                <a:gd name="T11" fmla="*/ 15 h 30"/>
                <a:gd name="T12" fmla="*/ 62 w 77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30">
                  <a:moveTo>
                    <a:pt x="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9"/>
                    <a:pt x="0" y="14"/>
                  </a:cubicBezTo>
                  <a:cubicBezTo>
                    <a:pt x="0" y="19"/>
                    <a:pt x="0" y="25"/>
                    <a:pt x="0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71" y="30"/>
                    <a:pt x="77" y="23"/>
                    <a:pt x="77" y="15"/>
                  </a:cubicBezTo>
                  <a:cubicBezTo>
                    <a:pt x="77" y="7"/>
                    <a:pt x="71" y="0"/>
                    <a:pt x="62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7458076" y="223838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0 w 89"/>
                <a:gd name="T3" fmla="*/ 0 h 30"/>
                <a:gd name="T4" fmla="*/ 8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89 w 89"/>
                <a:gd name="T11" fmla="*/ 15 h 30"/>
                <a:gd name="T12" fmla="*/ 74 w 8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6" y="20"/>
                    <a:pt x="8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7337426" y="9525"/>
              <a:ext cx="454025" cy="112713"/>
            </a:xfrm>
            <a:custGeom>
              <a:avLst/>
              <a:gdLst>
                <a:gd name="T0" fmla="*/ 106 w 121"/>
                <a:gd name="T1" fmla="*/ 0 h 30"/>
                <a:gd name="T2" fmla="*/ 0 w 121"/>
                <a:gd name="T3" fmla="*/ 0 h 30"/>
                <a:gd name="T4" fmla="*/ 20 w 121"/>
                <a:gd name="T5" fmla="*/ 30 h 30"/>
                <a:gd name="T6" fmla="*/ 106 w 121"/>
                <a:gd name="T7" fmla="*/ 30 h 30"/>
                <a:gd name="T8" fmla="*/ 121 w 121"/>
                <a:gd name="T9" fmla="*/ 15 h 30"/>
                <a:gd name="T10" fmla="*/ 106 w 121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30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9"/>
                    <a:pt x="14" y="19"/>
                    <a:pt x="20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15" y="30"/>
                    <a:pt x="121" y="23"/>
                    <a:pt x="121" y="15"/>
                  </a:cubicBezTo>
                  <a:cubicBezTo>
                    <a:pt x="121" y="7"/>
                    <a:pt x="115" y="0"/>
                    <a:pt x="106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6432551" y="876300"/>
              <a:ext cx="280988" cy="112713"/>
            </a:xfrm>
            <a:custGeom>
              <a:avLst/>
              <a:gdLst>
                <a:gd name="T0" fmla="*/ 60 w 75"/>
                <a:gd name="T1" fmla="*/ 15 h 30"/>
                <a:gd name="T2" fmla="*/ 60 w 75"/>
                <a:gd name="T3" fmla="*/ 15 h 30"/>
                <a:gd name="T4" fmla="*/ 75 w 75"/>
                <a:gd name="T5" fmla="*/ 0 h 30"/>
                <a:gd name="T6" fmla="*/ 15 w 75"/>
                <a:gd name="T7" fmla="*/ 0 h 30"/>
                <a:gd name="T8" fmla="*/ 0 w 75"/>
                <a:gd name="T9" fmla="*/ 15 h 30"/>
                <a:gd name="T10" fmla="*/ 0 w 75"/>
                <a:gd name="T11" fmla="*/ 15 h 30"/>
                <a:gd name="T12" fmla="*/ 15 w 75"/>
                <a:gd name="T13" fmla="*/ 30 h 30"/>
                <a:gd name="T14" fmla="*/ 75 w 75"/>
                <a:gd name="T15" fmla="*/ 30 h 30"/>
                <a:gd name="T16" fmla="*/ 60 w 75"/>
                <a:gd name="T17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15"/>
                    <a:pt x="60" y="15"/>
                    <a:pt x="60" y="15"/>
                  </a:cubicBezTo>
                  <a:cubicBezTo>
                    <a:pt x="60" y="7"/>
                    <a:pt x="67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3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6657976" y="876300"/>
              <a:ext cx="750888" cy="112713"/>
            </a:xfrm>
            <a:custGeom>
              <a:avLst/>
              <a:gdLst>
                <a:gd name="T0" fmla="*/ 200 w 200"/>
                <a:gd name="T1" fmla="*/ 0 h 30"/>
                <a:gd name="T2" fmla="*/ 15 w 200"/>
                <a:gd name="T3" fmla="*/ 0 h 30"/>
                <a:gd name="T4" fmla="*/ 0 w 200"/>
                <a:gd name="T5" fmla="*/ 15 h 30"/>
                <a:gd name="T6" fmla="*/ 0 w 200"/>
                <a:gd name="T7" fmla="*/ 15 h 30"/>
                <a:gd name="T8" fmla="*/ 15 w 200"/>
                <a:gd name="T9" fmla="*/ 30 h 30"/>
                <a:gd name="T10" fmla="*/ 179 w 200"/>
                <a:gd name="T11" fmla="*/ 30 h 30"/>
                <a:gd name="T12" fmla="*/ 200 w 20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30">
                  <a:moveTo>
                    <a:pt x="20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87" y="21"/>
                    <a:pt x="194" y="11"/>
                    <a:pt x="200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6273801" y="657225"/>
              <a:ext cx="282575" cy="114300"/>
            </a:xfrm>
            <a:custGeom>
              <a:avLst/>
              <a:gdLst>
                <a:gd name="T0" fmla="*/ 60 w 75"/>
                <a:gd name="T1" fmla="*/ 19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9"/>
                  </a:moveTo>
                  <a:cubicBezTo>
                    <a:pt x="58" y="9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6"/>
                    <a:pt x="60" y="19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6492876" y="657225"/>
              <a:ext cx="993775" cy="114300"/>
            </a:xfrm>
            <a:custGeom>
              <a:avLst/>
              <a:gdLst>
                <a:gd name="T0" fmla="*/ 265 w 265"/>
                <a:gd name="T1" fmla="*/ 0 h 30"/>
                <a:gd name="T2" fmla="*/ 16 w 265"/>
                <a:gd name="T3" fmla="*/ 0 h 30"/>
                <a:gd name="T4" fmla="*/ 2 w 265"/>
                <a:gd name="T5" fmla="*/ 19 h 30"/>
                <a:gd name="T6" fmla="*/ 17 w 265"/>
                <a:gd name="T7" fmla="*/ 30 h 30"/>
                <a:gd name="T8" fmla="*/ 257 w 265"/>
                <a:gd name="T9" fmla="*/ 30 h 30"/>
                <a:gd name="T10" fmla="*/ 265 w 26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30">
                  <a:moveTo>
                    <a:pt x="26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9"/>
                    <a:pt x="2" y="19"/>
                  </a:cubicBezTo>
                  <a:cubicBezTo>
                    <a:pt x="3" y="26"/>
                    <a:pt x="10" y="30"/>
                    <a:pt x="17" y="30"/>
                  </a:cubicBezTo>
                  <a:cubicBezTo>
                    <a:pt x="257" y="30"/>
                    <a:pt x="257" y="30"/>
                    <a:pt x="257" y="30"/>
                  </a:cubicBezTo>
                  <a:cubicBezTo>
                    <a:pt x="260" y="21"/>
                    <a:pt x="263" y="11"/>
                    <a:pt x="265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113463" y="442913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5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8" y="8"/>
                    <a:pt x="66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2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330951" y="442913"/>
              <a:ext cx="1171575" cy="112713"/>
            </a:xfrm>
            <a:custGeom>
              <a:avLst/>
              <a:gdLst>
                <a:gd name="T0" fmla="*/ 2 w 312"/>
                <a:gd name="T1" fmla="*/ 18 h 30"/>
                <a:gd name="T2" fmla="*/ 17 w 312"/>
                <a:gd name="T3" fmla="*/ 30 h 30"/>
                <a:gd name="T4" fmla="*/ 312 w 312"/>
                <a:gd name="T5" fmla="*/ 30 h 30"/>
                <a:gd name="T6" fmla="*/ 312 w 312"/>
                <a:gd name="T7" fmla="*/ 14 h 30"/>
                <a:gd name="T8" fmla="*/ 312 w 312"/>
                <a:gd name="T9" fmla="*/ 0 h 30"/>
                <a:gd name="T10" fmla="*/ 17 w 312"/>
                <a:gd name="T11" fmla="*/ 0 h 30"/>
                <a:gd name="T12" fmla="*/ 2 w 312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0">
                  <a:moveTo>
                    <a:pt x="2" y="18"/>
                  </a:moveTo>
                  <a:cubicBezTo>
                    <a:pt x="4" y="25"/>
                    <a:pt x="10" y="30"/>
                    <a:pt x="17" y="30"/>
                  </a:cubicBezTo>
                  <a:cubicBezTo>
                    <a:pt x="312" y="30"/>
                    <a:pt x="312" y="30"/>
                    <a:pt x="312" y="30"/>
                  </a:cubicBezTo>
                  <a:cubicBezTo>
                    <a:pt x="312" y="25"/>
                    <a:pt x="312" y="19"/>
                    <a:pt x="312" y="14"/>
                  </a:cubicBezTo>
                  <a:cubicBezTo>
                    <a:pt x="312" y="9"/>
                    <a:pt x="312" y="4"/>
                    <a:pt x="31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2" y="18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191251" y="223838"/>
              <a:ext cx="282575" cy="114300"/>
            </a:xfrm>
            <a:custGeom>
              <a:avLst/>
              <a:gdLst>
                <a:gd name="T0" fmla="*/ 60 w 75"/>
                <a:gd name="T1" fmla="*/ 15 h 30"/>
                <a:gd name="T2" fmla="*/ 75 w 75"/>
                <a:gd name="T3" fmla="*/ 0 h 30"/>
                <a:gd name="T4" fmla="*/ 16 w 75"/>
                <a:gd name="T5" fmla="*/ 0 h 30"/>
                <a:gd name="T6" fmla="*/ 0 w 75"/>
                <a:gd name="T7" fmla="*/ 15 h 30"/>
                <a:gd name="T8" fmla="*/ 0 w 75"/>
                <a:gd name="T9" fmla="*/ 15 h 30"/>
                <a:gd name="T10" fmla="*/ 16 w 75"/>
                <a:gd name="T11" fmla="*/ 30 h 30"/>
                <a:gd name="T12" fmla="*/ 75 w 75"/>
                <a:gd name="T13" fmla="*/ 30 h 30"/>
                <a:gd name="T14" fmla="*/ 60 w 75"/>
                <a:gd name="T1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7"/>
                    <a:pt x="67" y="0"/>
                    <a:pt x="7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4"/>
                    <a:pt x="7" y="30"/>
                    <a:pt x="16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4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416676" y="223838"/>
              <a:ext cx="1069975" cy="114300"/>
            </a:xfrm>
            <a:custGeom>
              <a:avLst/>
              <a:gdLst>
                <a:gd name="T0" fmla="*/ 277 w 285"/>
                <a:gd name="T1" fmla="*/ 0 h 30"/>
                <a:gd name="T2" fmla="*/ 15 w 285"/>
                <a:gd name="T3" fmla="*/ 0 h 30"/>
                <a:gd name="T4" fmla="*/ 0 w 285"/>
                <a:gd name="T5" fmla="*/ 15 h 30"/>
                <a:gd name="T6" fmla="*/ 15 w 285"/>
                <a:gd name="T7" fmla="*/ 30 h 30"/>
                <a:gd name="T8" fmla="*/ 285 w 285"/>
                <a:gd name="T9" fmla="*/ 30 h 30"/>
                <a:gd name="T10" fmla="*/ 277 w 28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30">
                  <a:moveTo>
                    <a:pt x="2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0"/>
                    <a:pt x="281" y="10"/>
                    <a:pt x="277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605588" y="9525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7" y="8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6818313" y="9525"/>
              <a:ext cx="593725" cy="112713"/>
            </a:xfrm>
            <a:custGeom>
              <a:avLst/>
              <a:gdLst>
                <a:gd name="T0" fmla="*/ 138 w 158"/>
                <a:gd name="T1" fmla="*/ 0 h 30"/>
                <a:gd name="T2" fmla="*/ 17 w 158"/>
                <a:gd name="T3" fmla="*/ 0 h 30"/>
                <a:gd name="T4" fmla="*/ 3 w 158"/>
                <a:gd name="T5" fmla="*/ 18 h 30"/>
                <a:gd name="T6" fmla="*/ 18 w 158"/>
                <a:gd name="T7" fmla="*/ 30 h 30"/>
                <a:gd name="T8" fmla="*/ 158 w 158"/>
                <a:gd name="T9" fmla="*/ 30 h 30"/>
                <a:gd name="T10" fmla="*/ 138 w 158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30">
                  <a:moveTo>
                    <a:pt x="13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3" y="18"/>
                  </a:cubicBezTo>
                  <a:cubicBezTo>
                    <a:pt x="4" y="25"/>
                    <a:pt x="11" y="30"/>
                    <a:pt x="1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2" y="19"/>
                    <a:pt x="146" y="9"/>
                    <a:pt x="138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605588" y="-733425"/>
              <a:ext cx="44450" cy="334963"/>
            </a:xfrm>
            <a:custGeom>
              <a:avLst/>
              <a:gdLst>
                <a:gd name="T0" fmla="*/ 28 w 28"/>
                <a:gd name="T1" fmla="*/ 211 h 211"/>
                <a:gd name="T2" fmla="*/ 0 w 28"/>
                <a:gd name="T3" fmla="*/ 211 h 211"/>
                <a:gd name="T4" fmla="*/ 0 w 28"/>
                <a:gd name="T5" fmla="*/ 0 h 211"/>
                <a:gd name="T6" fmla="*/ 28 w 28"/>
                <a:gd name="T7" fmla="*/ 0 h 211"/>
                <a:gd name="T8" fmla="*/ 28 w 28"/>
                <a:gd name="T9" fmla="*/ 211 h 211"/>
                <a:gd name="T10" fmla="*/ 28 w 28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11">
                  <a:moveTo>
                    <a:pt x="28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11"/>
                  </a:lnTo>
                  <a:lnTo>
                    <a:pt x="28" y="211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6729413" y="-733425"/>
              <a:ext cx="344488" cy="334963"/>
            </a:xfrm>
            <a:custGeom>
              <a:avLst/>
              <a:gdLst>
                <a:gd name="T0" fmla="*/ 108 w 217"/>
                <a:gd name="T1" fmla="*/ 164 h 211"/>
                <a:gd name="T2" fmla="*/ 108 w 217"/>
                <a:gd name="T3" fmla="*/ 164 h 211"/>
                <a:gd name="T4" fmla="*/ 172 w 217"/>
                <a:gd name="T5" fmla="*/ 0 h 211"/>
                <a:gd name="T6" fmla="*/ 217 w 217"/>
                <a:gd name="T7" fmla="*/ 0 h 211"/>
                <a:gd name="T8" fmla="*/ 217 w 217"/>
                <a:gd name="T9" fmla="*/ 211 h 211"/>
                <a:gd name="T10" fmla="*/ 189 w 217"/>
                <a:gd name="T11" fmla="*/ 211 h 211"/>
                <a:gd name="T12" fmla="*/ 189 w 217"/>
                <a:gd name="T13" fmla="*/ 36 h 211"/>
                <a:gd name="T14" fmla="*/ 186 w 217"/>
                <a:gd name="T15" fmla="*/ 36 h 211"/>
                <a:gd name="T16" fmla="*/ 118 w 217"/>
                <a:gd name="T17" fmla="*/ 211 h 211"/>
                <a:gd name="T18" fmla="*/ 99 w 217"/>
                <a:gd name="T19" fmla="*/ 211 h 211"/>
                <a:gd name="T20" fmla="*/ 30 w 217"/>
                <a:gd name="T21" fmla="*/ 36 h 211"/>
                <a:gd name="T22" fmla="*/ 28 w 217"/>
                <a:gd name="T23" fmla="*/ 36 h 211"/>
                <a:gd name="T24" fmla="*/ 28 w 217"/>
                <a:gd name="T25" fmla="*/ 211 h 211"/>
                <a:gd name="T26" fmla="*/ 0 w 217"/>
                <a:gd name="T27" fmla="*/ 211 h 211"/>
                <a:gd name="T28" fmla="*/ 0 w 217"/>
                <a:gd name="T29" fmla="*/ 0 h 211"/>
                <a:gd name="T30" fmla="*/ 47 w 217"/>
                <a:gd name="T31" fmla="*/ 0 h 211"/>
                <a:gd name="T32" fmla="*/ 108 w 217"/>
                <a:gd name="T33" fmla="*/ 164 h 211"/>
                <a:gd name="T34" fmla="*/ 108 w 217"/>
                <a:gd name="T35" fmla="*/ 16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211">
                  <a:moveTo>
                    <a:pt x="108" y="164"/>
                  </a:moveTo>
                  <a:lnTo>
                    <a:pt x="108" y="164"/>
                  </a:lnTo>
                  <a:lnTo>
                    <a:pt x="172" y="0"/>
                  </a:lnTo>
                  <a:lnTo>
                    <a:pt x="217" y="0"/>
                  </a:lnTo>
                  <a:lnTo>
                    <a:pt x="217" y="211"/>
                  </a:lnTo>
                  <a:lnTo>
                    <a:pt x="189" y="211"/>
                  </a:lnTo>
                  <a:lnTo>
                    <a:pt x="189" y="36"/>
                  </a:lnTo>
                  <a:lnTo>
                    <a:pt x="186" y="36"/>
                  </a:lnTo>
                  <a:lnTo>
                    <a:pt x="118" y="211"/>
                  </a:lnTo>
                  <a:lnTo>
                    <a:pt x="99" y="211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8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108" y="164"/>
                  </a:lnTo>
                  <a:lnTo>
                    <a:pt x="108" y="164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7131051" y="-741363"/>
              <a:ext cx="225425" cy="350838"/>
            </a:xfrm>
            <a:custGeom>
              <a:avLst/>
              <a:gdLst>
                <a:gd name="T0" fmla="*/ 50 w 60"/>
                <a:gd name="T1" fmla="*/ 19 h 93"/>
                <a:gd name="T2" fmla="*/ 43 w 60"/>
                <a:gd name="T3" fmla="*/ 13 h 93"/>
                <a:gd name="T4" fmla="*/ 33 w 60"/>
                <a:gd name="T5" fmla="*/ 10 h 93"/>
                <a:gd name="T6" fmla="*/ 27 w 60"/>
                <a:gd name="T7" fmla="*/ 11 h 93"/>
                <a:gd name="T8" fmla="*/ 21 w 60"/>
                <a:gd name="T9" fmla="*/ 14 h 93"/>
                <a:gd name="T10" fmla="*/ 17 w 60"/>
                <a:gd name="T11" fmla="*/ 18 h 93"/>
                <a:gd name="T12" fmla="*/ 16 w 60"/>
                <a:gd name="T13" fmla="*/ 25 h 93"/>
                <a:gd name="T14" fmla="*/ 17 w 60"/>
                <a:gd name="T15" fmla="*/ 31 h 93"/>
                <a:gd name="T16" fmla="*/ 21 w 60"/>
                <a:gd name="T17" fmla="*/ 35 h 93"/>
                <a:gd name="T18" fmla="*/ 27 w 60"/>
                <a:gd name="T19" fmla="*/ 38 h 93"/>
                <a:gd name="T20" fmla="*/ 34 w 60"/>
                <a:gd name="T21" fmla="*/ 40 h 93"/>
                <a:gd name="T22" fmla="*/ 43 w 60"/>
                <a:gd name="T23" fmla="*/ 44 h 93"/>
                <a:gd name="T24" fmla="*/ 51 w 60"/>
                <a:gd name="T25" fmla="*/ 48 h 93"/>
                <a:gd name="T26" fmla="*/ 58 w 60"/>
                <a:gd name="T27" fmla="*/ 55 h 93"/>
                <a:gd name="T28" fmla="*/ 60 w 60"/>
                <a:gd name="T29" fmla="*/ 66 h 93"/>
                <a:gd name="T30" fmla="*/ 57 w 60"/>
                <a:gd name="T31" fmla="*/ 78 h 93"/>
                <a:gd name="T32" fmla="*/ 50 w 60"/>
                <a:gd name="T33" fmla="*/ 87 h 93"/>
                <a:gd name="T34" fmla="*/ 41 w 60"/>
                <a:gd name="T35" fmla="*/ 92 h 93"/>
                <a:gd name="T36" fmla="*/ 29 w 60"/>
                <a:gd name="T37" fmla="*/ 93 h 93"/>
                <a:gd name="T38" fmla="*/ 13 w 60"/>
                <a:gd name="T39" fmla="*/ 90 h 93"/>
                <a:gd name="T40" fmla="*/ 0 w 60"/>
                <a:gd name="T41" fmla="*/ 80 h 93"/>
                <a:gd name="T42" fmla="*/ 10 w 60"/>
                <a:gd name="T43" fmla="*/ 72 h 93"/>
                <a:gd name="T44" fmla="*/ 18 w 60"/>
                <a:gd name="T45" fmla="*/ 80 h 93"/>
                <a:gd name="T46" fmla="*/ 29 w 60"/>
                <a:gd name="T47" fmla="*/ 83 h 93"/>
                <a:gd name="T48" fmla="*/ 36 w 60"/>
                <a:gd name="T49" fmla="*/ 82 h 93"/>
                <a:gd name="T50" fmla="*/ 41 w 60"/>
                <a:gd name="T51" fmla="*/ 79 h 93"/>
                <a:gd name="T52" fmla="*/ 46 w 60"/>
                <a:gd name="T53" fmla="*/ 74 h 93"/>
                <a:gd name="T54" fmla="*/ 47 w 60"/>
                <a:gd name="T55" fmla="*/ 68 h 93"/>
                <a:gd name="T56" fmla="*/ 46 w 60"/>
                <a:gd name="T57" fmla="*/ 61 h 93"/>
                <a:gd name="T58" fmla="*/ 41 w 60"/>
                <a:gd name="T59" fmla="*/ 56 h 93"/>
                <a:gd name="T60" fmla="*/ 34 w 60"/>
                <a:gd name="T61" fmla="*/ 53 h 93"/>
                <a:gd name="T62" fmla="*/ 26 w 60"/>
                <a:gd name="T63" fmla="*/ 50 h 93"/>
                <a:gd name="T64" fmla="*/ 18 w 60"/>
                <a:gd name="T65" fmla="*/ 47 h 93"/>
                <a:gd name="T66" fmla="*/ 10 w 60"/>
                <a:gd name="T67" fmla="*/ 43 h 93"/>
                <a:gd name="T68" fmla="*/ 5 w 60"/>
                <a:gd name="T69" fmla="*/ 36 h 93"/>
                <a:gd name="T70" fmla="*/ 3 w 60"/>
                <a:gd name="T71" fmla="*/ 25 h 93"/>
                <a:gd name="T72" fmla="*/ 6 w 60"/>
                <a:gd name="T73" fmla="*/ 14 h 93"/>
                <a:gd name="T74" fmla="*/ 13 w 60"/>
                <a:gd name="T75" fmla="*/ 6 h 93"/>
                <a:gd name="T76" fmla="*/ 23 w 60"/>
                <a:gd name="T77" fmla="*/ 1 h 93"/>
                <a:gd name="T78" fmla="*/ 34 w 60"/>
                <a:gd name="T79" fmla="*/ 0 h 93"/>
                <a:gd name="T80" fmla="*/ 48 w 60"/>
                <a:gd name="T81" fmla="*/ 3 h 93"/>
                <a:gd name="T82" fmla="*/ 59 w 60"/>
                <a:gd name="T83" fmla="*/ 10 h 93"/>
                <a:gd name="T84" fmla="*/ 50 w 60"/>
                <a:gd name="T85" fmla="*/ 1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" h="93">
                  <a:moveTo>
                    <a:pt x="50" y="19"/>
                  </a:moveTo>
                  <a:cubicBezTo>
                    <a:pt x="48" y="16"/>
                    <a:pt x="46" y="14"/>
                    <a:pt x="43" y="13"/>
                  </a:cubicBezTo>
                  <a:cubicBezTo>
                    <a:pt x="40" y="11"/>
                    <a:pt x="37" y="10"/>
                    <a:pt x="33" y="10"/>
                  </a:cubicBezTo>
                  <a:cubicBezTo>
                    <a:pt x="31" y="10"/>
                    <a:pt x="29" y="11"/>
                    <a:pt x="27" y="11"/>
                  </a:cubicBezTo>
                  <a:cubicBezTo>
                    <a:pt x="25" y="12"/>
                    <a:pt x="23" y="13"/>
                    <a:pt x="21" y="14"/>
                  </a:cubicBezTo>
                  <a:cubicBezTo>
                    <a:pt x="20" y="15"/>
                    <a:pt x="18" y="17"/>
                    <a:pt x="17" y="18"/>
                  </a:cubicBezTo>
                  <a:cubicBezTo>
                    <a:pt x="16" y="20"/>
                    <a:pt x="16" y="22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3"/>
                    <a:pt x="19" y="34"/>
                    <a:pt x="21" y="35"/>
                  </a:cubicBezTo>
                  <a:cubicBezTo>
                    <a:pt x="23" y="36"/>
                    <a:pt x="24" y="37"/>
                    <a:pt x="27" y="38"/>
                  </a:cubicBezTo>
                  <a:cubicBezTo>
                    <a:pt x="29" y="39"/>
                    <a:pt x="31" y="40"/>
                    <a:pt x="34" y="40"/>
                  </a:cubicBezTo>
                  <a:cubicBezTo>
                    <a:pt x="37" y="41"/>
                    <a:pt x="40" y="42"/>
                    <a:pt x="43" y="44"/>
                  </a:cubicBezTo>
                  <a:cubicBezTo>
                    <a:pt x="46" y="45"/>
                    <a:pt x="49" y="46"/>
                    <a:pt x="51" y="48"/>
                  </a:cubicBezTo>
                  <a:cubicBezTo>
                    <a:pt x="54" y="50"/>
                    <a:pt x="56" y="53"/>
                    <a:pt x="58" y="55"/>
                  </a:cubicBezTo>
                  <a:cubicBezTo>
                    <a:pt x="59" y="58"/>
                    <a:pt x="60" y="62"/>
                    <a:pt x="60" y="66"/>
                  </a:cubicBezTo>
                  <a:cubicBezTo>
                    <a:pt x="60" y="71"/>
                    <a:pt x="59" y="75"/>
                    <a:pt x="57" y="78"/>
                  </a:cubicBezTo>
                  <a:cubicBezTo>
                    <a:pt x="56" y="82"/>
                    <a:pt x="53" y="85"/>
                    <a:pt x="50" y="87"/>
                  </a:cubicBezTo>
                  <a:cubicBezTo>
                    <a:pt x="48" y="89"/>
                    <a:pt x="44" y="91"/>
                    <a:pt x="41" y="92"/>
                  </a:cubicBezTo>
                  <a:cubicBezTo>
                    <a:pt x="37" y="93"/>
                    <a:pt x="33" y="93"/>
                    <a:pt x="29" y="93"/>
                  </a:cubicBezTo>
                  <a:cubicBezTo>
                    <a:pt x="24" y="93"/>
                    <a:pt x="18" y="92"/>
                    <a:pt x="13" y="90"/>
                  </a:cubicBezTo>
                  <a:cubicBezTo>
                    <a:pt x="8" y="88"/>
                    <a:pt x="3" y="85"/>
                    <a:pt x="0" y="80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2" y="75"/>
                    <a:pt x="14" y="78"/>
                    <a:pt x="18" y="80"/>
                  </a:cubicBezTo>
                  <a:cubicBezTo>
                    <a:pt x="21" y="82"/>
                    <a:pt x="25" y="83"/>
                    <a:pt x="29" y="83"/>
                  </a:cubicBezTo>
                  <a:cubicBezTo>
                    <a:pt x="31" y="83"/>
                    <a:pt x="34" y="82"/>
                    <a:pt x="36" y="82"/>
                  </a:cubicBezTo>
                  <a:cubicBezTo>
                    <a:pt x="38" y="81"/>
                    <a:pt x="40" y="80"/>
                    <a:pt x="41" y="79"/>
                  </a:cubicBezTo>
                  <a:cubicBezTo>
                    <a:pt x="43" y="78"/>
                    <a:pt x="45" y="76"/>
                    <a:pt x="46" y="74"/>
                  </a:cubicBezTo>
                  <a:cubicBezTo>
                    <a:pt x="47" y="72"/>
                    <a:pt x="47" y="70"/>
                    <a:pt x="47" y="68"/>
                  </a:cubicBezTo>
                  <a:cubicBezTo>
                    <a:pt x="47" y="65"/>
                    <a:pt x="47" y="63"/>
                    <a:pt x="46" y="61"/>
                  </a:cubicBezTo>
                  <a:cubicBezTo>
                    <a:pt x="44" y="59"/>
                    <a:pt x="43" y="57"/>
                    <a:pt x="41" y="56"/>
                  </a:cubicBezTo>
                  <a:cubicBezTo>
                    <a:pt x="39" y="55"/>
                    <a:pt x="37" y="54"/>
                    <a:pt x="34" y="53"/>
                  </a:cubicBezTo>
                  <a:cubicBezTo>
                    <a:pt x="32" y="52"/>
                    <a:pt x="29" y="51"/>
                    <a:pt x="26" y="50"/>
                  </a:cubicBezTo>
                  <a:cubicBezTo>
                    <a:pt x="23" y="49"/>
                    <a:pt x="20" y="48"/>
                    <a:pt x="18" y="47"/>
                  </a:cubicBezTo>
                  <a:cubicBezTo>
                    <a:pt x="15" y="46"/>
                    <a:pt x="13" y="44"/>
                    <a:pt x="10" y="43"/>
                  </a:cubicBezTo>
                  <a:cubicBezTo>
                    <a:pt x="8" y="41"/>
                    <a:pt x="6" y="38"/>
                    <a:pt x="5" y="36"/>
                  </a:cubicBezTo>
                  <a:cubicBezTo>
                    <a:pt x="4" y="33"/>
                    <a:pt x="3" y="29"/>
                    <a:pt x="3" y="25"/>
                  </a:cubicBezTo>
                  <a:cubicBezTo>
                    <a:pt x="3" y="21"/>
                    <a:pt x="4" y="17"/>
                    <a:pt x="6" y="14"/>
                  </a:cubicBezTo>
                  <a:cubicBezTo>
                    <a:pt x="8" y="11"/>
                    <a:pt x="10" y="8"/>
                    <a:pt x="13" y="6"/>
                  </a:cubicBezTo>
                  <a:cubicBezTo>
                    <a:pt x="16" y="4"/>
                    <a:pt x="19" y="2"/>
                    <a:pt x="23" y="1"/>
                  </a:cubicBezTo>
                  <a:cubicBezTo>
                    <a:pt x="26" y="0"/>
                    <a:pt x="30" y="0"/>
                    <a:pt x="34" y="0"/>
                  </a:cubicBezTo>
                  <a:cubicBezTo>
                    <a:pt x="39" y="0"/>
                    <a:pt x="44" y="1"/>
                    <a:pt x="48" y="3"/>
                  </a:cubicBezTo>
                  <a:cubicBezTo>
                    <a:pt x="53" y="5"/>
                    <a:pt x="56" y="7"/>
                    <a:pt x="59" y="10"/>
                  </a:cubicBezTo>
                  <a:cubicBezTo>
                    <a:pt x="50" y="19"/>
                    <a:pt x="50" y="19"/>
                    <a:pt x="50" y="1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7535863" y="-733425"/>
              <a:ext cx="263525" cy="334963"/>
            </a:xfrm>
            <a:custGeom>
              <a:avLst/>
              <a:gdLst>
                <a:gd name="T0" fmla="*/ 0 w 166"/>
                <a:gd name="T1" fmla="*/ 0 h 211"/>
                <a:gd name="T2" fmla="*/ 29 w 166"/>
                <a:gd name="T3" fmla="*/ 0 h 211"/>
                <a:gd name="T4" fmla="*/ 29 w 166"/>
                <a:gd name="T5" fmla="*/ 88 h 211"/>
                <a:gd name="T6" fmla="*/ 135 w 166"/>
                <a:gd name="T7" fmla="*/ 88 h 211"/>
                <a:gd name="T8" fmla="*/ 135 w 166"/>
                <a:gd name="T9" fmla="*/ 0 h 211"/>
                <a:gd name="T10" fmla="*/ 166 w 166"/>
                <a:gd name="T11" fmla="*/ 0 h 211"/>
                <a:gd name="T12" fmla="*/ 166 w 166"/>
                <a:gd name="T13" fmla="*/ 211 h 211"/>
                <a:gd name="T14" fmla="*/ 135 w 166"/>
                <a:gd name="T15" fmla="*/ 211 h 211"/>
                <a:gd name="T16" fmla="*/ 135 w 166"/>
                <a:gd name="T17" fmla="*/ 114 h 211"/>
                <a:gd name="T18" fmla="*/ 29 w 166"/>
                <a:gd name="T19" fmla="*/ 114 h 211"/>
                <a:gd name="T20" fmla="*/ 29 w 166"/>
                <a:gd name="T21" fmla="*/ 211 h 211"/>
                <a:gd name="T22" fmla="*/ 0 w 166"/>
                <a:gd name="T23" fmla="*/ 211 h 211"/>
                <a:gd name="T24" fmla="*/ 0 w 166"/>
                <a:gd name="T25" fmla="*/ 0 h 211"/>
                <a:gd name="T26" fmla="*/ 0 w 166"/>
                <a:gd name="T2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11">
                  <a:moveTo>
                    <a:pt x="0" y="0"/>
                  </a:moveTo>
                  <a:lnTo>
                    <a:pt x="29" y="0"/>
                  </a:lnTo>
                  <a:lnTo>
                    <a:pt x="29" y="88"/>
                  </a:lnTo>
                  <a:lnTo>
                    <a:pt x="135" y="88"/>
                  </a:lnTo>
                  <a:lnTo>
                    <a:pt x="135" y="0"/>
                  </a:lnTo>
                  <a:lnTo>
                    <a:pt x="166" y="0"/>
                  </a:lnTo>
                  <a:lnTo>
                    <a:pt x="166" y="211"/>
                  </a:lnTo>
                  <a:lnTo>
                    <a:pt x="135" y="211"/>
                  </a:lnTo>
                  <a:lnTo>
                    <a:pt x="135" y="114"/>
                  </a:lnTo>
                  <a:lnTo>
                    <a:pt x="29" y="114"/>
                  </a:lnTo>
                  <a:lnTo>
                    <a:pt x="29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 noEditPoints="1"/>
            </p:cNvSpPr>
            <p:nvPr userDrawn="1"/>
          </p:nvSpPr>
          <p:spPr bwMode="auto">
            <a:xfrm>
              <a:off x="7840663" y="-627063"/>
              <a:ext cx="225425" cy="236538"/>
            </a:xfrm>
            <a:custGeom>
              <a:avLst/>
              <a:gdLst>
                <a:gd name="T0" fmla="*/ 48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8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60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2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2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3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8" y="26"/>
                  </a:moveTo>
                  <a:cubicBezTo>
                    <a:pt x="48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2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8" y="26"/>
                    <a:pt x="48" y="26"/>
                    <a:pt x="48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6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2" y="62"/>
                    <a:pt x="37" y="63"/>
                    <a:pt x="32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auto">
            <a:xfrm>
              <a:off x="8102601" y="-627063"/>
              <a:ext cx="203200" cy="236538"/>
            </a:xfrm>
            <a:custGeom>
              <a:avLst/>
              <a:gdLst>
                <a:gd name="T0" fmla="*/ 39 w 54"/>
                <a:gd name="T1" fmla="*/ 33 h 63"/>
                <a:gd name="T2" fmla="*/ 30 w 54"/>
                <a:gd name="T3" fmla="*/ 33 h 63"/>
                <a:gd name="T4" fmla="*/ 21 w 54"/>
                <a:gd name="T5" fmla="*/ 35 h 63"/>
                <a:gd name="T6" fmla="*/ 15 w 54"/>
                <a:gd name="T7" fmla="*/ 38 h 63"/>
                <a:gd name="T8" fmla="*/ 12 w 54"/>
                <a:gd name="T9" fmla="*/ 44 h 63"/>
                <a:gd name="T10" fmla="*/ 14 w 54"/>
                <a:gd name="T11" fmla="*/ 48 h 63"/>
                <a:gd name="T12" fmla="*/ 16 w 54"/>
                <a:gd name="T13" fmla="*/ 51 h 63"/>
                <a:gd name="T14" fmla="*/ 20 w 54"/>
                <a:gd name="T15" fmla="*/ 53 h 63"/>
                <a:gd name="T16" fmla="*/ 25 w 54"/>
                <a:gd name="T17" fmla="*/ 53 h 63"/>
                <a:gd name="T18" fmla="*/ 37 w 54"/>
                <a:gd name="T19" fmla="*/ 48 h 63"/>
                <a:gd name="T20" fmla="*/ 42 w 54"/>
                <a:gd name="T21" fmla="*/ 36 h 63"/>
                <a:gd name="T22" fmla="*/ 42 w 54"/>
                <a:gd name="T23" fmla="*/ 33 h 63"/>
                <a:gd name="T24" fmla="*/ 39 w 54"/>
                <a:gd name="T25" fmla="*/ 33 h 63"/>
                <a:gd name="T26" fmla="*/ 42 w 54"/>
                <a:gd name="T27" fmla="*/ 23 h 63"/>
                <a:gd name="T28" fmla="*/ 38 w 54"/>
                <a:gd name="T29" fmla="*/ 13 h 63"/>
                <a:gd name="T30" fmla="*/ 27 w 54"/>
                <a:gd name="T31" fmla="*/ 10 h 63"/>
                <a:gd name="T32" fmla="*/ 18 w 54"/>
                <a:gd name="T33" fmla="*/ 11 h 63"/>
                <a:gd name="T34" fmla="*/ 10 w 54"/>
                <a:gd name="T35" fmla="*/ 16 h 63"/>
                <a:gd name="T36" fmla="*/ 4 w 54"/>
                <a:gd name="T37" fmla="*/ 9 h 63"/>
                <a:gd name="T38" fmla="*/ 15 w 54"/>
                <a:gd name="T39" fmla="*/ 2 h 63"/>
                <a:gd name="T40" fmla="*/ 28 w 54"/>
                <a:gd name="T41" fmla="*/ 0 h 63"/>
                <a:gd name="T42" fmla="*/ 39 w 54"/>
                <a:gd name="T43" fmla="*/ 2 h 63"/>
                <a:gd name="T44" fmla="*/ 47 w 54"/>
                <a:gd name="T45" fmla="*/ 7 h 63"/>
                <a:gd name="T46" fmla="*/ 52 w 54"/>
                <a:gd name="T47" fmla="*/ 14 h 63"/>
                <a:gd name="T48" fmla="*/ 53 w 54"/>
                <a:gd name="T49" fmla="*/ 23 h 63"/>
                <a:gd name="T50" fmla="*/ 53 w 54"/>
                <a:gd name="T51" fmla="*/ 49 h 63"/>
                <a:gd name="T52" fmla="*/ 53 w 54"/>
                <a:gd name="T53" fmla="*/ 56 h 63"/>
                <a:gd name="T54" fmla="*/ 54 w 54"/>
                <a:gd name="T55" fmla="*/ 61 h 63"/>
                <a:gd name="T56" fmla="*/ 43 w 54"/>
                <a:gd name="T57" fmla="*/ 61 h 63"/>
                <a:gd name="T58" fmla="*/ 42 w 54"/>
                <a:gd name="T59" fmla="*/ 53 h 63"/>
                <a:gd name="T60" fmla="*/ 42 w 54"/>
                <a:gd name="T61" fmla="*/ 53 h 63"/>
                <a:gd name="T62" fmla="*/ 34 w 54"/>
                <a:gd name="T63" fmla="*/ 60 h 63"/>
                <a:gd name="T64" fmla="*/ 22 w 54"/>
                <a:gd name="T65" fmla="*/ 63 h 63"/>
                <a:gd name="T66" fmla="*/ 15 w 54"/>
                <a:gd name="T67" fmla="*/ 62 h 63"/>
                <a:gd name="T68" fmla="*/ 8 w 54"/>
                <a:gd name="T69" fmla="*/ 59 h 63"/>
                <a:gd name="T70" fmla="*/ 3 w 54"/>
                <a:gd name="T71" fmla="*/ 53 h 63"/>
                <a:gd name="T72" fmla="*/ 0 w 54"/>
                <a:gd name="T73" fmla="*/ 44 h 63"/>
                <a:gd name="T74" fmla="*/ 4 w 54"/>
                <a:gd name="T75" fmla="*/ 34 h 63"/>
                <a:gd name="T76" fmla="*/ 14 w 54"/>
                <a:gd name="T77" fmla="*/ 28 h 63"/>
                <a:gd name="T78" fmla="*/ 27 w 54"/>
                <a:gd name="T79" fmla="*/ 25 h 63"/>
                <a:gd name="T80" fmla="*/ 42 w 54"/>
                <a:gd name="T81" fmla="*/ 24 h 63"/>
                <a:gd name="T82" fmla="*/ 42 w 54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63">
                  <a:moveTo>
                    <a:pt x="39" y="33"/>
                  </a:moveTo>
                  <a:cubicBezTo>
                    <a:pt x="36" y="33"/>
                    <a:pt x="33" y="33"/>
                    <a:pt x="30" y="33"/>
                  </a:cubicBezTo>
                  <a:cubicBezTo>
                    <a:pt x="27" y="33"/>
                    <a:pt x="24" y="34"/>
                    <a:pt x="21" y="35"/>
                  </a:cubicBezTo>
                  <a:cubicBezTo>
                    <a:pt x="19" y="35"/>
                    <a:pt x="17" y="37"/>
                    <a:pt x="15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3" y="47"/>
                    <a:pt x="14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8" y="52"/>
                    <a:pt x="19" y="53"/>
                    <a:pt x="20" y="53"/>
                  </a:cubicBezTo>
                  <a:cubicBezTo>
                    <a:pt x="22" y="53"/>
                    <a:pt x="23" y="53"/>
                    <a:pt x="25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2" y="41"/>
                    <a:pt x="42" y="36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39" y="33"/>
                    <a:pt x="39" y="33"/>
                    <a:pt x="39" y="33"/>
                  </a:cubicBezTo>
                  <a:close/>
                  <a:moveTo>
                    <a:pt x="42" y="23"/>
                  </a:moveTo>
                  <a:cubicBezTo>
                    <a:pt x="42" y="18"/>
                    <a:pt x="41" y="15"/>
                    <a:pt x="38" y="13"/>
                  </a:cubicBezTo>
                  <a:cubicBezTo>
                    <a:pt x="35" y="11"/>
                    <a:pt x="32" y="10"/>
                    <a:pt x="27" y="10"/>
                  </a:cubicBezTo>
                  <a:cubicBezTo>
                    <a:pt x="24" y="10"/>
                    <a:pt x="21" y="10"/>
                    <a:pt x="18" y="11"/>
                  </a:cubicBezTo>
                  <a:cubicBezTo>
                    <a:pt x="15" y="13"/>
                    <a:pt x="12" y="14"/>
                    <a:pt x="10" y="1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6"/>
                    <a:pt x="10" y="4"/>
                    <a:pt x="15" y="2"/>
                  </a:cubicBezTo>
                  <a:cubicBezTo>
                    <a:pt x="19" y="1"/>
                    <a:pt x="23" y="0"/>
                    <a:pt x="28" y="0"/>
                  </a:cubicBezTo>
                  <a:cubicBezTo>
                    <a:pt x="33" y="0"/>
                    <a:pt x="36" y="1"/>
                    <a:pt x="39" y="2"/>
                  </a:cubicBezTo>
                  <a:cubicBezTo>
                    <a:pt x="43" y="3"/>
                    <a:pt x="45" y="5"/>
                    <a:pt x="47" y="7"/>
                  </a:cubicBezTo>
                  <a:cubicBezTo>
                    <a:pt x="49" y="9"/>
                    <a:pt x="51" y="11"/>
                    <a:pt x="52" y="14"/>
                  </a:cubicBezTo>
                  <a:cubicBezTo>
                    <a:pt x="53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4" y="60"/>
                    <a:pt x="54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8"/>
                    <a:pt x="42" y="55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0" y="56"/>
                    <a:pt x="37" y="58"/>
                    <a:pt x="34" y="60"/>
                  </a:cubicBezTo>
                  <a:cubicBezTo>
                    <a:pt x="30" y="62"/>
                    <a:pt x="27" y="63"/>
                    <a:pt x="22" y="63"/>
                  </a:cubicBezTo>
                  <a:cubicBezTo>
                    <a:pt x="20" y="63"/>
                    <a:pt x="17" y="62"/>
                    <a:pt x="15" y="62"/>
                  </a:cubicBezTo>
                  <a:cubicBezTo>
                    <a:pt x="12" y="61"/>
                    <a:pt x="10" y="60"/>
                    <a:pt x="8" y="59"/>
                  </a:cubicBezTo>
                  <a:cubicBezTo>
                    <a:pt x="6" y="57"/>
                    <a:pt x="4" y="55"/>
                    <a:pt x="3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2" y="36"/>
                    <a:pt x="4" y="34"/>
                  </a:cubicBezTo>
                  <a:cubicBezTo>
                    <a:pt x="7" y="31"/>
                    <a:pt x="10" y="29"/>
                    <a:pt x="14" y="28"/>
                  </a:cubicBezTo>
                  <a:cubicBezTo>
                    <a:pt x="18" y="26"/>
                    <a:pt x="22" y="25"/>
                    <a:pt x="27" y="25"/>
                  </a:cubicBezTo>
                  <a:cubicBezTo>
                    <a:pt x="32" y="24"/>
                    <a:pt x="37" y="24"/>
                    <a:pt x="42" y="24"/>
                  </a:cubicBezTo>
                  <a:cubicBezTo>
                    <a:pt x="42" y="23"/>
                    <a:pt x="42" y="23"/>
                    <a:pt x="42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8374063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8459788" y="-684213"/>
              <a:ext cx="142875" cy="290513"/>
            </a:xfrm>
            <a:custGeom>
              <a:avLst/>
              <a:gdLst>
                <a:gd name="T0" fmla="*/ 38 w 38"/>
                <a:gd name="T1" fmla="*/ 26 h 77"/>
                <a:gd name="T2" fmla="*/ 23 w 38"/>
                <a:gd name="T3" fmla="*/ 26 h 77"/>
                <a:gd name="T4" fmla="*/ 23 w 38"/>
                <a:gd name="T5" fmla="*/ 57 h 77"/>
                <a:gd name="T6" fmla="*/ 25 w 38"/>
                <a:gd name="T7" fmla="*/ 65 h 77"/>
                <a:gd name="T8" fmla="*/ 31 w 38"/>
                <a:gd name="T9" fmla="*/ 67 h 77"/>
                <a:gd name="T10" fmla="*/ 35 w 38"/>
                <a:gd name="T11" fmla="*/ 67 h 77"/>
                <a:gd name="T12" fmla="*/ 38 w 38"/>
                <a:gd name="T13" fmla="*/ 66 h 77"/>
                <a:gd name="T14" fmla="*/ 38 w 38"/>
                <a:gd name="T15" fmla="*/ 75 h 77"/>
                <a:gd name="T16" fmla="*/ 34 w 38"/>
                <a:gd name="T17" fmla="*/ 77 h 77"/>
                <a:gd name="T18" fmla="*/ 28 w 38"/>
                <a:gd name="T19" fmla="*/ 77 h 77"/>
                <a:gd name="T20" fmla="*/ 15 w 38"/>
                <a:gd name="T21" fmla="*/ 72 h 77"/>
                <a:gd name="T22" fmla="*/ 11 w 38"/>
                <a:gd name="T23" fmla="*/ 59 h 77"/>
                <a:gd name="T24" fmla="*/ 11 w 38"/>
                <a:gd name="T25" fmla="*/ 26 h 77"/>
                <a:gd name="T26" fmla="*/ 0 w 38"/>
                <a:gd name="T27" fmla="*/ 26 h 77"/>
                <a:gd name="T28" fmla="*/ 0 w 38"/>
                <a:gd name="T29" fmla="*/ 17 h 77"/>
                <a:gd name="T30" fmla="*/ 11 w 38"/>
                <a:gd name="T31" fmla="*/ 17 h 77"/>
                <a:gd name="T32" fmla="*/ 11 w 38"/>
                <a:gd name="T33" fmla="*/ 0 h 77"/>
                <a:gd name="T34" fmla="*/ 23 w 38"/>
                <a:gd name="T35" fmla="*/ 0 h 77"/>
                <a:gd name="T36" fmla="*/ 23 w 38"/>
                <a:gd name="T37" fmla="*/ 17 h 77"/>
                <a:gd name="T38" fmla="*/ 38 w 38"/>
                <a:gd name="T39" fmla="*/ 17 h 77"/>
                <a:gd name="T40" fmla="*/ 38 w 38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77">
                  <a:moveTo>
                    <a:pt x="38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3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3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6"/>
                    <a:pt x="35" y="76"/>
                    <a:pt x="34" y="77"/>
                  </a:cubicBezTo>
                  <a:cubicBezTo>
                    <a:pt x="32" y="77"/>
                    <a:pt x="30" y="77"/>
                    <a:pt x="28" y="77"/>
                  </a:cubicBezTo>
                  <a:cubicBezTo>
                    <a:pt x="23" y="77"/>
                    <a:pt x="18" y="76"/>
                    <a:pt x="15" y="72"/>
                  </a:cubicBezTo>
                  <a:cubicBezTo>
                    <a:pt x="12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6"/>
                    <a:pt x="38" y="26"/>
                    <a:pt x="38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8658226" y="-755650"/>
              <a:ext cx="200025" cy="357188"/>
            </a:xfrm>
            <a:custGeom>
              <a:avLst/>
              <a:gdLst>
                <a:gd name="T0" fmla="*/ 12 w 53"/>
                <a:gd name="T1" fmla="*/ 45 h 95"/>
                <a:gd name="T2" fmla="*/ 19 w 53"/>
                <a:gd name="T3" fmla="*/ 37 h 95"/>
                <a:gd name="T4" fmla="*/ 31 w 53"/>
                <a:gd name="T5" fmla="*/ 34 h 95"/>
                <a:gd name="T6" fmla="*/ 41 w 53"/>
                <a:gd name="T7" fmla="*/ 36 h 95"/>
                <a:gd name="T8" fmla="*/ 48 w 53"/>
                <a:gd name="T9" fmla="*/ 41 h 95"/>
                <a:gd name="T10" fmla="*/ 52 w 53"/>
                <a:gd name="T11" fmla="*/ 49 h 95"/>
                <a:gd name="T12" fmla="*/ 53 w 53"/>
                <a:gd name="T13" fmla="*/ 58 h 95"/>
                <a:gd name="T14" fmla="*/ 53 w 53"/>
                <a:gd name="T15" fmla="*/ 95 h 95"/>
                <a:gd name="T16" fmla="*/ 41 w 53"/>
                <a:gd name="T17" fmla="*/ 95 h 95"/>
                <a:gd name="T18" fmla="*/ 41 w 53"/>
                <a:gd name="T19" fmla="*/ 62 h 95"/>
                <a:gd name="T20" fmla="*/ 41 w 53"/>
                <a:gd name="T21" fmla="*/ 55 h 95"/>
                <a:gd name="T22" fmla="*/ 39 w 53"/>
                <a:gd name="T23" fmla="*/ 49 h 95"/>
                <a:gd name="T24" fmla="*/ 34 w 53"/>
                <a:gd name="T25" fmla="*/ 45 h 95"/>
                <a:gd name="T26" fmla="*/ 28 w 53"/>
                <a:gd name="T27" fmla="*/ 44 h 95"/>
                <a:gd name="T28" fmla="*/ 16 w 53"/>
                <a:gd name="T29" fmla="*/ 49 h 95"/>
                <a:gd name="T30" fmla="*/ 12 w 53"/>
                <a:gd name="T31" fmla="*/ 64 h 95"/>
                <a:gd name="T32" fmla="*/ 12 w 53"/>
                <a:gd name="T33" fmla="*/ 95 h 95"/>
                <a:gd name="T34" fmla="*/ 0 w 53"/>
                <a:gd name="T35" fmla="*/ 95 h 95"/>
                <a:gd name="T36" fmla="*/ 0 w 53"/>
                <a:gd name="T37" fmla="*/ 0 h 95"/>
                <a:gd name="T38" fmla="*/ 12 w 53"/>
                <a:gd name="T39" fmla="*/ 0 h 95"/>
                <a:gd name="T40" fmla="*/ 12 w 53"/>
                <a:gd name="T41" fmla="*/ 45 h 95"/>
                <a:gd name="T42" fmla="*/ 12 w 53"/>
                <a:gd name="T4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95">
                  <a:moveTo>
                    <a:pt x="12" y="45"/>
                  </a:moveTo>
                  <a:cubicBezTo>
                    <a:pt x="13" y="42"/>
                    <a:pt x="16" y="39"/>
                    <a:pt x="19" y="37"/>
                  </a:cubicBezTo>
                  <a:cubicBezTo>
                    <a:pt x="23" y="35"/>
                    <a:pt x="26" y="34"/>
                    <a:pt x="31" y="34"/>
                  </a:cubicBezTo>
                  <a:cubicBezTo>
                    <a:pt x="35" y="34"/>
                    <a:pt x="38" y="35"/>
                    <a:pt x="41" y="36"/>
                  </a:cubicBezTo>
                  <a:cubicBezTo>
                    <a:pt x="43" y="37"/>
                    <a:pt x="46" y="39"/>
                    <a:pt x="48" y="41"/>
                  </a:cubicBezTo>
                  <a:cubicBezTo>
                    <a:pt x="49" y="43"/>
                    <a:pt x="51" y="46"/>
                    <a:pt x="52" y="49"/>
                  </a:cubicBezTo>
                  <a:cubicBezTo>
                    <a:pt x="53" y="52"/>
                    <a:pt x="53" y="55"/>
                    <a:pt x="53" y="58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0"/>
                    <a:pt x="41" y="57"/>
                    <a:pt x="41" y="55"/>
                  </a:cubicBezTo>
                  <a:cubicBezTo>
                    <a:pt x="40" y="53"/>
                    <a:pt x="40" y="51"/>
                    <a:pt x="39" y="49"/>
                  </a:cubicBezTo>
                  <a:cubicBezTo>
                    <a:pt x="38" y="48"/>
                    <a:pt x="36" y="46"/>
                    <a:pt x="34" y="45"/>
                  </a:cubicBezTo>
                  <a:cubicBezTo>
                    <a:pt x="33" y="44"/>
                    <a:pt x="31" y="44"/>
                    <a:pt x="28" y="44"/>
                  </a:cubicBezTo>
                  <a:cubicBezTo>
                    <a:pt x="23" y="44"/>
                    <a:pt x="19" y="46"/>
                    <a:pt x="16" y="49"/>
                  </a:cubicBezTo>
                  <a:cubicBezTo>
                    <a:pt x="13" y="53"/>
                    <a:pt x="12" y="58"/>
                    <a:pt x="12" y="6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 noEditPoints="1"/>
            </p:cNvSpPr>
            <p:nvPr userDrawn="1"/>
          </p:nvSpPr>
          <p:spPr bwMode="auto">
            <a:xfrm>
              <a:off x="9004301" y="-741363"/>
              <a:ext cx="311150" cy="350838"/>
            </a:xfrm>
            <a:custGeom>
              <a:avLst/>
              <a:gdLst>
                <a:gd name="T0" fmla="*/ 45 w 83"/>
                <a:gd name="T1" fmla="*/ 21 h 93"/>
                <a:gd name="T2" fmla="*/ 42 w 83"/>
                <a:gd name="T3" fmla="*/ 13 h 93"/>
                <a:gd name="T4" fmla="*/ 33 w 83"/>
                <a:gd name="T5" fmla="*/ 10 h 93"/>
                <a:gd name="T6" fmla="*/ 25 w 83"/>
                <a:gd name="T7" fmla="*/ 13 h 93"/>
                <a:gd name="T8" fmla="*/ 21 w 83"/>
                <a:gd name="T9" fmla="*/ 22 h 93"/>
                <a:gd name="T10" fmla="*/ 22 w 83"/>
                <a:gd name="T11" fmla="*/ 26 h 93"/>
                <a:gd name="T12" fmla="*/ 24 w 83"/>
                <a:gd name="T13" fmla="*/ 30 h 93"/>
                <a:gd name="T14" fmla="*/ 27 w 83"/>
                <a:gd name="T15" fmla="*/ 34 h 93"/>
                <a:gd name="T16" fmla="*/ 30 w 83"/>
                <a:gd name="T17" fmla="*/ 37 h 93"/>
                <a:gd name="T18" fmla="*/ 36 w 83"/>
                <a:gd name="T19" fmla="*/ 34 h 93"/>
                <a:gd name="T20" fmla="*/ 40 w 83"/>
                <a:gd name="T21" fmla="*/ 31 h 93"/>
                <a:gd name="T22" fmla="*/ 43 w 83"/>
                <a:gd name="T23" fmla="*/ 26 h 93"/>
                <a:gd name="T24" fmla="*/ 45 w 83"/>
                <a:gd name="T25" fmla="*/ 21 h 93"/>
                <a:gd name="T26" fmla="*/ 26 w 83"/>
                <a:gd name="T27" fmla="*/ 50 h 93"/>
                <a:gd name="T28" fmla="*/ 16 w 83"/>
                <a:gd name="T29" fmla="*/ 56 h 93"/>
                <a:gd name="T30" fmla="*/ 12 w 83"/>
                <a:gd name="T31" fmla="*/ 67 h 93"/>
                <a:gd name="T32" fmla="*/ 14 w 83"/>
                <a:gd name="T33" fmla="*/ 74 h 93"/>
                <a:gd name="T34" fmla="*/ 17 w 83"/>
                <a:gd name="T35" fmla="*/ 79 h 93"/>
                <a:gd name="T36" fmla="*/ 23 w 83"/>
                <a:gd name="T37" fmla="*/ 82 h 93"/>
                <a:gd name="T38" fmla="*/ 29 w 83"/>
                <a:gd name="T39" fmla="*/ 83 h 93"/>
                <a:gd name="T40" fmla="*/ 40 w 83"/>
                <a:gd name="T41" fmla="*/ 80 h 93"/>
                <a:gd name="T42" fmla="*/ 48 w 83"/>
                <a:gd name="T43" fmla="*/ 72 h 93"/>
                <a:gd name="T44" fmla="*/ 26 w 83"/>
                <a:gd name="T45" fmla="*/ 50 h 93"/>
                <a:gd name="T46" fmla="*/ 63 w 83"/>
                <a:gd name="T47" fmla="*/ 70 h 93"/>
                <a:gd name="T48" fmla="*/ 83 w 83"/>
                <a:gd name="T49" fmla="*/ 91 h 93"/>
                <a:gd name="T50" fmla="*/ 67 w 83"/>
                <a:gd name="T51" fmla="*/ 91 h 93"/>
                <a:gd name="T52" fmla="*/ 55 w 83"/>
                <a:gd name="T53" fmla="*/ 79 h 93"/>
                <a:gd name="T54" fmla="*/ 44 w 83"/>
                <a:gd name="T55" fmla="*/ 89 h 93"/>
                <a:gd name="T56" fmla="*/ 29 w 83"/>
                <a:gd name="T57" fmla="*/ 93 h 93"/>
                <a:gd name="T58" fmla="*/ 17 w 83"/>
                <a:gd name="T59" fmla="*/ 91 h 93"/>
                <a:gd name="T60" fmla="*/ 8 w 83"/>
                <a:gd name="T61" fmla="*/ 86 h 93"/>
                <a:gd name="T62" fmla="*/ 2 w 83"/>
                <a:gd name="T63" fmla="*/ 78 h 93"/>
                <a:gd name="T64" fmla="*/ 0 w 83"/>
                <a:gd name="T65" fmla="*/ 68 h 93"/>
                <a:gd name="T66" fmla="*/ 1 w 83"/>
                <a:gd name="T67" fmla="*/ 59 h 93"/>
                <a:gd name="T68" fmla="*/ 6 w 83"/>
                <a:gd name="T69" fmla="*/ 51 h 93"/>
                <a:gd name="T70" fmla="*/ 12 w 83"/>
                <a:gd name="T71" fmla="*/ 46 h 93"/>
                <a:gd name="T72" fmla="*/ 20 w 83"/>
                <a:gd name="T73" fmla="*/ 42 h 93"/>
                <a:gd name="T74" fmla="*/ 12 w 83"/>
                <a:gd name="T75" fmla="*/ 32 h 93"/>
                <a:gd name="T76" fmla="*/ 9 w 83"/>
                <a:gd name="T77" fmla="*/ 21 h 93"/>
                <a:gd name="T78" fmla="*/ 11 w 83"/>
                <a:gd name="T79" fmla="*/ 12 h 93"/>
                <a:gd name="T80" fmla="*/ 17 w 83"/>
                <a:gd name="T81" fmla="*/ 5 h 93"/>
                <a:gd name="T82" fmla="*/ 24 w 83"/>
                <a:gd name="T83" fmla="*/ 1 h 93"/>
                <a:gd name="T84" fmla="*/ 33 w 83"/>
                <a:gd name="T85" fmla="*/ 0 h 93"/>
                <a:gd name="T86" fmla="*/ 42 w 83"/>
                <a:gd name="T87" fmla="*/ 1 h 93"/>
                <a:gd name="T88" fmla="*/ 49 w 83"/>
                <a:gd name="T89" fmla="*/ 5 h 93"/>
                <a:gd name="T90" fmla="*/ 54 w 83"/>
                <a:gd name="T91" fmla="*/ 12 h 93"/>
                <a:gd name="T92" fmla="*/ 56 w 83"/>
                <a:gd name="T93" fmla="*/ 21 h 93"/>
                <a:gd name="T94" fmla="*/ 55 w 83"/>
                <a:gd name="T95" fmla="*/ 29 h 93"/>
                <a:gd name="T96" fmla="*/ 50 w 83"/>
                <a:gd name="T97" fmla="*/ 35 h 93"/>
                <a:gd name="T98" fmla="*/ 44 w 83"/>
                <a:gd name="T99" fmla="*/ 40 h 93"/>
                <a:gd name="T100" fmla="*/ 37 w 83"/>
                <a:gd name="T101" fmla="*/ 44 h 93"/>
                <a:gd name="T102" fmla="*/ 55 w 83"/>
                <a:gd name="T103" fmla="*/ 62 h 93"/>
                <a:gd name="T104" fmla="*/ 66 w 83"/>
                <a:gd name="T105" fmla="*/ 44 h 93"/>
                <a:gd name="T106" fmla="*/ 80 w 83"/>
                <a:gd name="T107" fmla="*/ 44 h 93"/>
                <a:gd name="T108" fmla="*/ 63 w 83"/>
                <a:gd name="T109" fmla="*/ 7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" h="93">
                  <a:moveTo>
                    <a:pt x="45" y="21"/>
                  </a:moveTo>
                  <a:cubicBezTo>
                    <a:pt x="45" y="18"/>
                    <a:pt x="44" y="15"/>
                    <a:pt x="42" y="13"/>
                  </a:cubicBezTo>
                  <a:cubicBezTo>
                    <a:pt x="39" y="11"/>
                    <a:pt x="37" y="10"/>
                    <a:pt x="33" y="10"/>
                  </a:cubicBezTo>
                  <a:cubicBezTo>
                    <a:pt x="30" y="10"/>
                    <a:pt x="27" y="11"/>
                    <a:pt x="25" y="13"/>
                  </a:cubicBezTo>
                  <a:cubicBezTo>
                    <a:pt x="23" y="15"/>
                    <a:pt x="21" y="18"/>
                    <a:pt x="21" y="22"/>
                  </a:cubicBezTo>
                  <a:cubicBezTo>
                    <a:pt x="21" y="23"/>
                    <a:pt x="22" y="25"/>
                    <a:pt x="22" y="26"/>
                  </a:cubicBezTo>
                  <a:cubicBezTo>
                    <a:pt x="23" y="27"/>
                    <a:pt x="24" y="29"/>
                    <a:pt x="24" y="30"/>
                  </a:cubicBezTo>
                  <a:cubicBezTo>
                    <a:pt x="25" y="32"/>
                    <a:pt x="26" y="33"/>
                    <a:pt x="27" y="34"/>
                  </a:cubicBezTo>
                  <a:cubicBezTo>
                    <a:pt x="28" y="35"/>
                    <a:pt x="29" y="36"/>
                    <a:pt x="30" y="37"/>
                  </a:cubicBezTo>
                  <a:cubicBezTo>
                    <a:pt x="32" y="36"/>
                    <a:pt x="34" y="35"/>
                    <a:pt x="36" y="34"/>
                  </a:cubicBezTo>
                  <a:cubicBezTo>
                    <a:pt x="37" y="33"/>
                    <a:pt x="39" y="32"/>
                    <a:pt x="40" y="31"/>
                  </a:cubicBezTo>
                  <a:cubicBezTo>
                    <a:pt x="42" y="30"/>
                    <a:pt x="43" y="28"/>
                    <a:pt x="43" y="26"/>
                  </a:cubicBezTo>
                  <a:cubicBezTo>
                    <a:pt x="44" y="25"/>
                    <a:pt x="45" y="23"/>
                    <a:pt x="45" y="21"/>
                  </a:cubicBezTo>
                  <a:close/>
                  <a:moveTo>
                    <a:pt x="26" y="50"/>
                  </a:moveTo>
                  <a:cubicBezTo>
                    <a:pt x="22" y="51"/>
                    <a:pt x="19" y="54"/>
                    <a:pt x="16" y="56"/>
                  </a:cubicBezTo>
                  <a:cubicBezTo>
                    <a:pt x="13" y="59"/>
                    <a:pt x="12" y="63"/>
                    <a:pt x="12" y="67"/>
                  </a:cubicBezTo>
                  <a:cubicBezTo>
                    <a:pt x="12" y="70"/>
                    <a:pt x="13" y="72"/>
                    <a:pt x="14" y="74"/>
                  </a:cubicBezTo>
                  <a:cubicBezTo>
                    <a:pt x="14" y="76"/>
                    <a:pt x="16" y="77"/>
                    <a:pt x="17" y="79"/>
                  </a:cubicBezTo>
                  <a:cubicBezTo>
                    <a:pt x="19" y="80"/>
                    <a:pt x="21" y="81"/>
                    <a:pt x="23" y="82"/>
                  </a:cubicBezTo>
                  <a:cubicBezTo>
                    <a:pt x="25" y="82"/>
                    <a:pt x="27" y="83"/>
                    <a:pt x="29" y="83"/>
                  </a:cubicBezTo>
                  <a:cubicBezTo>
                    <a:pt x="33" y="83"/>
                    <a:pt x="37" y="82"/>
                    <a:pt x="40" y="80"/>
                  </a:cubicBezTo>
                  <a:cubicBezTo>
                    <a:pt x="42" y="78"/>
                    <a:pt x="45" y="75"/>
                    <a:pt x="48" y="72"/>
                  </a:cubicBezTo>
                  <a:cubicBezTo>
                    <a:pt x="26" y="50"/>
                    <a:pt x="26" y="50"/>
                    <a:pt x="26" y="50"/>
                  </a:cubicBezTo>
                  <a:close/>
                  <a:moveTo>
                    <a:pt x="63" y="70"/>
                  </a:moveTo>
                  <a:cubicBezTo>
                    <a:pt x="83" y="91"/>
                    <a:pt x="83" y="91"/>
                    <a:pt x="83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2" y="84"/>
                    <a:pt x="48" y="87"/>
                    <a:pt x="44" y="89"/>
                  </a:cubicBezTo>
                  <a:cubicBezTo>
                    <a:pt x="40" y="92"/>
                    <a:pt x="35" y="93"/>
                    <a:pt x="29" y="93"/>
                  </a:cubicBezTo>
                  <a:cubicBezTo>
                    <a:pt x="25" y="93"/>
                    <a:pt x="21" y="92"/>
                    <a:pt x="17" y="91"/>
                  </a:cubicBezTo>
                  <a:cubicBezTo>
                    <a:pt x="14" y="90"/>
                    <a:pt x="11" y="88"/>
                    <a:pt x="8" y="86"/>
                  </a:cubicBezTo>
                  <a:cubicBezTo>
                    <a:pt x="6" y="84"/>
                    <a:pt x="3" y="81"/>
                    <a:pt x="2" y="78"/>
                  </a:cubicBezTo>
                  <a:cubicBezTo>
                    <a:pt x="0" y="75"/>
                    <a:pt x="0" y="72"/>
                    <a:pt x="0" y="68"/>
                  </a:cubicBezTo>
                  <a:cubicBezTo>
                    <a:pt x="0" y="64"/>
                    <a:pt x="0" y="61"/>
                    <a:pt x="1" y="59"/>
                  </a:cubicBezTo>
                  <a:cubicBezTo>
                    <a:pt x="2" y="56"/>
                    <a:pt x="4" y="54"/>
                    <a:pt x="6" y="51"/>
                  </a:cubicBezTo>
                  <a:cubicBezTo>
                    <a:pt x="8" y="49"/>
                    <a:pt x="10" y="48"/>
                    <a:pt x="12" y="46"/>
                  </a:cubicBezTo>
                  <a:cubicBezTo>
                    <a:pt x="15" y="44"/>
                    <a:pt x="17" y="43"/>
                    <a:pt x="20" y="42"/>
                  </a:cubicBezTo>
                  <a:cubicBezTo>
                    <a:pt x="17" y="39"/>
                    <a:pt x="14" y="36"/>
                    <a:pt x="12" y="32"/>
                  </a:cubicBezTo>
                  <a:cubicBezTo>
                    <a:pt x="10" y="29"/>
                    <a:pt x="9" y="25"/>
                    <a:pt x="9" y="21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13" y="9"/>
                    <a:pt x="14" y="7"/>
                    <a:pt x="17" y="5"/>
                  </a:cubicBezTo>
                  <a:cubicBezTo>
                    <a:pt x="19" y="4"/>
                    <a:pt x="21" y="2"/>
                    <a:pt x="24" y="1"/>
                  </a:cubicBezTo>
                  <a:cubicBezTo>
                    <a:pt x="27" y="0"/>
                    <a:pt x="30" y="0"/>
                    <a:pt x="33" y="0"/>
                  </a:cubicBezTo>
                  <a:cubicBezTo>
                    <a:pt x="36" y="0"/>
                    <a:pt x="39" y="0"/>
                    <a:pt x="42" y="1"/>
                  </a:cubicBezTo>
                  <a:cubicBezTo>
                    <a:pt x="45" y="2"/>
                    <a:pt x="47" y="4"/>
                    <a:pt x="49" y="5"/>
                  </a:cubicBezTo>
                  <a:cubicBezTo>
                    <a:pt x="51" y="7"/>
                    <a:pt x="53" y="9"/>
                    <a:pt x="54" y="12"/>
                  </a:cubicBezTo>
                  <a:cubicBezTo>
                    <a:pt x="55" y="14"/>
                    <a:pt x="56" y="17"/>
                    <a:pt x="56" y="21"/>
                  </a:cubicBezTo>
                  <a:cubicBezTo>
                    <a:pt x="56" y="24"/>
                    <a:pt x="56" y="26"/>
                    <a:pt x="55" y="29"/>
                  </a:cubicBezTo>
                  <a:cubicBezTo>
                    <a:pt x="53" y="31"/>
                    <a:pt x="52" y="33"/>
                    <a:pt x="50" y="35"/>
                  </a:cubicBezTo>
                  <a:cubicBezTo>
                    <a:pt x="49" y="37"/>
                    <a:pt x="47" y="39"/>
                    <a:pt x="44" y="40"/>
                  </a:cubicBezTo>
                  <a:cubicBezTo>
                    <a:pt x="42" y="42"/>
                    <a:pt x="40" y="43"/>
                    <a:pt x="37" y="44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63" y="70"/>
                    <a:pt x="63" y="70"/>
                    <a:pt x="63" y="7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9447213" y="-741363"/>
              <a:ext cx="371475" cy="342900"/>
            </a:xfrm>
            <a:custGeom>
              <a:avLst/>
              <a:gdLst>
                <a:gd name="T0" fmla="*/ 14 w 99"/>
                <a:gd name="T1" fmla="*/ 46 h 91"/>
                <a:gd name="T2" fmla="*/ 16 w 99"/>
                <a:gd name="T3" fmla="*/ 59 h 91"/>
                <a:gd name="T4" fmla="*/ 23 w 99"/>
                <a:gd name="T5" fmla="*/ 70 h 91"/>
                <a:gd name="T6" fmla="*/ 33 w 99"/>
                <a:gd name="T7" fmla="*/ 77 h 91"/>
                <a:gd name="T8" fmla="*/ 46 w 99"/>
                <a:gd name="T9" fmla="*/ 80 h 91"/>
                <a:gd name="T10" fmla="*/ 60 w 99"/>
                <a:gd name="T11" fmla="*/ 77 h 91"/>
                <a:gd name="T12" fmla="*/ 70 w 99"/>
                <a:gd name="T13" fmla="*/ 70 h 91"/>
                <a:gd name="T14" fmla="*/ 77 w 99"/>
                <a:gd name="T15" fmla="*/ 59 h 91"/>
                <a:gd name="T16" fmla="*/ 79 w 99"/>
                <a:gd name="T17" fmla="*/ 46 h 91"/>
                <a:gd name="T18" fmla="*/ 77 w 99"/>
                <a:gd name="T19" fmla="*/ 32 h 91"/>
                <a:gd name="T20" fmla="*/ 70 w 99"/>
                <a:gd name="T21" fmla="*/ 21 h 91"/>
                <a:gd name="T22" fmla="*/ 60 w 99"/>
                <a:gd name="T23" fmla="*/ 14 h 91"/>
                <a:gd name="T24" fmla="*/ 47 w 99"/>
                <a:gd name="T25" fmla="*/ 11 h 91"/>
                <a:gd name="T26" fmla="*/ 33 w 99"/>
                <a:gd name="T27" fmla="*/ 14 h 91"/>
                <a:gd name="T28" fmla="*/ 23 w 99"/>
                <a:gd name="T29" fmla="*/ 21 h 91"/>
                <a:gd name="T30" fmla="*/ 16 w 99"/>
                <a:gd name="T31" fmla="*/ 32 h 91"/>
                <a:gd name="T32" fmla="*/ 14 w 99"/>
                <a:gd name="T33" fmla="*/ 46 h 91"/>
                <a:gd name="T34" fmla="*/ 99 w 99"/>
                <a:gd name="T35" fmla="*/ 91 h 91"/>
                <a:gd name="T36" fmla="*/ 46 w 99"/>
                <a:gd name="T37" fmla="*/ 91 h 91"/>
                <a:gd name="T38" fmla="*/ 28 w 99"/>
                <a:gd name="T39" fmla="*/ 88 h 91"/>
                <a:gd name="T40" fmla="*/ 13 w 99"/>
                <a:gd name="T41" fmla="*/ 79 h 91"/>
                <a:gd name="T42" fmla="*/ 4 w 99"/>
                <a:gd name="T43" fmla="*/ 64 h 91"/>
                <a:gd name="T44" fmla="*/ 0 w 99"/>
                <a:gd name="T45" fmla="*/ 46 h 91"/>
                <a:gd name="T46" fmla="*/ 4 w 99"/>
                <a:gd name="T47" fmla="*/ 27 h 91"/>
                <a:gd name="T48" fmla="*/ 13 w 99"/>
                <a:gd name="T49" fmla="*/ 13 h 91"/>
                <a:gd name="T50" fmla="*/ 28 w 99"/>
                <a:gd name="T51" fmla="*/ 3 h 91"/>
                <a:gd name="T52" fmla="*/ 47 w 99"/>
                <a:gd name="T53" fmla="*/ 0 h 91"/>
                <a:gd name="T54" fmla="*/ 65 w 99"/>
                <a:gd name="T55" fmla="*/ 3 h 91"/>
                <a:gd name="T56" fmla="*/ 79 w 99"/>
                <a:gd name="T57" fmla="*/ 13 h 91"/>
                <a:gd name="T58" fmla="*/ 89 w 99"/>
                <a:gd name="T59" fmla="*/ 27 h 91"/>
                <a:gd name="T60" fmla="*/ 92 w 99"/>
                <a:gd name="T61" fmla="*/ 46 h 91"/>
                <a:gd name="T62" fmla="*/ 87 w 99"/>
                <a:gd name="T63" fmla="*/ 66 h 91"/>
                <a:gd name="T64" fmla="*/ 74 w 99"/>
                <a:gd name="T65" fmla="*/ 80 h 91"/>
                <a:gd name="T66" fmla="*/ 74 w 99"/>
                <a:gd name="T67" fmla="*/ 81 h 91"/>
                <a:gd name="T68" fmla="*/ 99 w 99"/>
                <a:gd name="T69" fmla="*/ 81 h 91"/>
                <a:gd name="T70" fmla="*/ 99 w 99"/>
                <a:gd name="T7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1">
                  <a:moveTo>
                    <a:pt x="14" y="46"/>
                  </a:moveTo>
                  <a:cubicBezTo>
                    <a:pt x="14" y="50"/>
                    <a:pt x="14" y="55"/>
                    <a:pt x="16" y="59"/>
                  </a:cubicBezTo>
                  <a:cubicBezTo>
                    <a:pt x="18" y="63"/>
                    <a:pt x="20" y="67"/>
                    <a:pt x="23" y="70"/>
                  </a:cubicBezTo>
                  <a:cubicBezTo>
                    <a:pt x="25" y="73"/>
                    <a:pt x="29" y="76"/>
                    <a:pt x="33" y="77"/>
                  </a:cubicBezTo>
                  <a:cubicBezTo>
                    <a:pt x="37" y="79"/>
                    <a:pt x="41" y="80"/>
                    <a:pt x="46" y="80"/>
                  </a:cubicBezTo>
                  <a:cubicBezTo>
                    <a:pt x="51" y="80"/>
                    <a:pt x="56" y="79"/>
                    <a:pt x="60" y="77"/>
                  </a:cubicBezTo>
                  <a:cubicBezTo>
                    <a:pt x="64" y="76"/>
                    <a:pt x="67" y="73"/>
                    <a:pt x="70" y="70"/>
                  </a:cubicBezTo>
                  <a:cubicBezTo>
                    <a:pt x="73" y="67"/>
                    <a:pt x="75" y="63"/>
                    <a:pt x="77" y="59"/>
                  </a:cubicBezTo>
                  <a:cubicBezTo>
                    <a:pt x="78" y="55"/>
                    <a:pt x="79" y="50"/>
                    <a:pt x="79" y="46"/>
                  </a:cubicBezTo>
                  <a:cubicBezTo>
                    <a:pt x="79" y="41"/>
                    <a:pt x="78" y="36"/>
                    <a:pt x="77" y="32"/>
                  </a:cubicBezTo>
                  <a:cubicBezTo>
                    <a:pt x="75" y="28"/>
                    <a:pt x="73" y="24"/>
                    <a:pt x="70" y="21"/>
                  </a:cubicBezTo>
                  <a:cubicBezTo>
                    <a:pt x="68" y="18"/>
                    <a:pt x="64" y="16"/>
                    <a:pt x="60" y="14"/>
                  </a:cubicBezTo>
                  <a:cubicBezTo>
                    <a:pt x="56" y="12"/>
                    <a:pt x="52" y="11"/>
                    <a:pt x="47" y="11"/>
                  </a:cubicBezTo>
                  <a:cubicBezTo>
                    <a:pt x="42" y="11"/>
                    <a:pt x="37" y="12"/>
                    <a:pt x="33" y="14"/>
                  </a:cubicBezTo>
                  <a:cubicBezTo>
                    <a:pt x="29" y="16"/>
                    <a:pt x="26" y="18"/>
                    <a:pt x="23" y="21"/>
                  </a:cubicBezTo>
                  <a:cubicBezTo>
                    <a:pt x="20" y="24"/>
                    <a:pt x="18" y="28"/>
                    <a:pt x="16" y="32"/>
                  </a:cubicBezTo>
                  <a:cubicBezTo>
                    <a:pt x="14" y="36"/>
                    <a:pt x="14" y="41"/>
                    <a:pt x="14" y="46"/>
                  </a:cubicBezTo>
                  <a:close/>
                  <a:moveTo>
                    <a:pt x="99" y="91"/>
                  </a:moveTo>
                  <a:cubicBezTo>
                    <a:pt x="46" y="91"/>
                    <a:pt x="46" y="91"/>
                    <a:pt x="46" y="91"/>
                  </a:cubicBezTo>
                  <a:cubicBezTo>
                    <a:pt x="40" y="91"/>
                    <a:pt x="33" y="90"/>
                    <a:pt x="28" y="88"/>
                  </a:cubicBezTo>
                  <a:cubicBezTo>
                    <a:pt x="22" y="86"/>
                    <a:pt x="17" y="83"/>
                    <a:pt x="13" y="79"/>
                  </a:cubicBezTo>
                  <a:cubicBezTo>
                    <a:pt x="9" y="75"/>
                    <a:pt x="6" y="70"/>
                    <a:pt x="4" y="64"/>
                  </a:cubicBezTo>
                  <a:cubicBezTo>
                    <a:pt x="1" y="59"/>
                    <a:pt x="0" y="52"/>
                    <a:pt x="0" y="46"/>
                  </a:cubicBezTo>
                  <a:cubicBezTo>
                    <a:pt x="0" y="39"/>
                    <a:pt x="1" y="33"/>
                    <a:pt x="4" y="27"/>
                  </a:cubicBezTo>
                  <a:cubicBezTo>
                    <a:pt x="6" y="22"/>
                    <a:pt x="9" y="17"/>
                    <a:pt x="13" y="13"/>
                  </a:cubicBezTo>
                  <a:cubicBezTo>
                    <a:pt x="18" y="9"/>
                    <a:pt x="22" y="6"/>
                    <a:pt x="28" y="3"/>
                  </a:cubicBezTo>
                  <a:cubicBezTo>
                    <a:pt x="34" y="1"/>
                    <a:pt x="40" y="0"/>
                    <a:pt x="47" y="0"/>
                  </a:cubicBezTo>
                  <a:cubicBezTo>
                    <a:pt x="53" y="0"/>
                    <a:pt x="59" y="1"/>
                    <a:pt x="65" y="3"/>
                  </a:cubicBezTo>
                  <a:cubicBezTo>
                    <a:pt x="70" y="6"/>
                    <a:pt x="75" y="9"/>
                    <a:pt x="79" y="13"/>
                  </a:cubicBezTo>
                  <a:cubicBezTo>
                    <a:pt x="84" y="17"/>
                    <a:pt x="87" y="22"/>
                    <a:pt x="89" y="27"/>
                  </a:cubicBezTo>
                  <a:cubicBezTo>
                    <a:pt x="91" y="33"/>
                    <a:pt x="92" y="39"/>
                    <a:pt x="92" y="46"/>
                  </a:cubicBezTo>
                  <a:cubicBezTo>
                    <a:pt x="92" y="53"/>
                    <a:pt x="91" y="60"/>
                    <a:pt x="87" y="66"/>
                  </a:cubicBezTo>
                  <a:cubicBezTo>
                    <a:pt x="84" y="72"/>
                    <a:pt x="80" y="77"/>
                    <a:pt x="74" y="80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99" y="91"/>
                    <a:pt x="99" y="91"/>
                    <a:pt x="99" y="9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9848851" y="-620713"/>
              <a:ext cx="203200" cy="230188"/>
            </a:xfrm>
            <a:custGeom>
              <a:avLst/>
              <a:gdLst>
                <a:gd name="T0" fmla="*/ 42 w 54"/>
                <a:gd name="T1" fmla="*/ 59 h 61"/>
                <a:gd name="T2" fmla="*/ 42 w 54"/>
                <a:gd name="T3" fmla="*/ 54 h 61"/>
                <a:gd name="T4" fmla="*/ 42 w 54"/>
                <a:gd name="T5" fmla="*/ 49 h 61"/>
                <a:gd name="T6" fmla="*/ 42 w 54"/>
                <a:gd name="T7" fmla="*/ 49 h 61"/>
                <a:gd name="T8" fmla="*/ 34 w 54"/>
                <a:gd name="T9" fmla="*/ 57 h 61"/>
                <a:gd name="T10" fmla="*/ 22 w 54"/>
                <a:gd name="T11" fmla="*/ 61 h 61"/>
                <a:gd name="T12" fmla="*/ 12 w 54"/>
                <a:gd name="T13" fmla="*/ 59 h 61"/>
                <a:gd name="T14" fmla="*/ 5 w 54"/>
                <a:gd name="T15" fmla="*/ 54 h 61"/>
                <a:gd name="T16" fmla="*/ 1 w 54"/>
                <a:gd name="T17" fmla="*/ 46 h 61"/>
                <a:gd name="T18" fmla="*/ 0 w 54"/>
                <a:gd name="T19" fmla="*/ 37 h 61"/>
                <a:gd name="T20" fmla="*/ 0 w 54"/>
                <a:gd name="T21" fmla="*/ 0 h 61"/>
                <a:gd name="T22" fmla="*/ 12 w 54"/>
                <a:gd name="T23" fmla="*/ 0 h 61"/>
                <a:gd name="T24" fmla="*/ 12 w 54"/>
                <a:gd name="T25" fmla="*/ 32 h 61"/>
                <a:gd name="T26" fmla="*/ 12 w 54"/>
                <a:gd name="T27" fmla="*/ 39 h 61"/>
                <a:gd name="T28" fmla="*/ 14 w 54"/>
                <a:gd name="T29" fmla="*/ 45 h 61"/>
                <a:gd name="T30" fmla="*/ 19 w 54"/>
                <a:gd name="T31" fmla="*/ 49 h 61"/>
                <a:gd name="T32" fmla="*/ 25 w 54"/>
                <a:gd name="T33" fmla="*/ 51 h 61"/>
                <a:gd name="T34" fmla="*/ 37 w 54"/>
                <a:gd name="T35" fmla="*/ 45 h 61"/>
                <a:gd name="T36" fmla="*/ 41 w 54"/>
                <a:gd name="T37" fmla="*/ 31 h 61"/>
                <a:gd name="T38" fmla="*/ 41 w 54"/>
                <a:gd name="T39" fmla="*/ 0 h 61"/>
                <a:gd name="T40" fmla="*/ 53 w 54"/>
                <a:gd name="T41" fmla="*/ 0 h 61"/>
                <a:gd name="T42" fmla="*/ 53 w 54"/>
                <a:gd name="T43" fmla="*/ 46 h 61"/>
                <a:gd name="T44" fmla="*/ 53 w 54"/>
                <a:gd name="T45" fmla="*/ 52 h 61"/>
                <a:gd name="T46" fmla="*/ 54 w 54"/>
                <a:gd name="T47" fmla="*/ 59 h 61"/>
                <a:gd name="T48" fmla="*/ 42 w 54"/>
                <a:gd name="T4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61">
                  <a:moveTo>
                    <a:pt x="42" y="59"/>
                  </a:moveTo>
                  <a:cubicBezTo>
                    <a:pt x="42" y="58"/>
                    <a:pt x="42" y="56"/>
                    <a:pt x="42" y="54"/>
                  </a:cubicBezTo>
                  <a:cubicBezTo>
                    <a:pt x="42" y="52"/>
                    <a:pt x="42" y="51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0" y="52"/>
                    <a:pt x="38" y="55"/>
                    <a:pt x="34" y="57"/>
                  </a:cubicBezTo>
                  <a:cubicBezTo>
                    <a:pt x="31" y="60"/>
                    <a:pt x="27" y="61"/>
                    <a:pt x="22" y="61"/>
                  </a:cubicBezTo>
                  <a:cubicBezTo>
                    <a:pt x="18" y="61"/>
                    <a:pt x="15" y="60"/>
                    <a:pt x="12" y="59"/>
                  </a:cubicBezTo>
                  <a:cubicBezTo>
                    <a:pt x="9" y="58"/>
                    <a:pt x="7" y="56"/>
                    <a:pt x="5" y="54"/>
                  </a:cubicBezTo>
                  <a:cubicBezTo>
                    <a:pt x="4" y="51"/>
                    <a:pt x="2" y="49"/>
                    <a:pt x="1" y="46"/>
                  </a:cubicBezTo>
                  <a:cubicBezTo>
                    <a:pt x="0" y="43"/>
                    <a:pt x="0" y="40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5"/>
                    <a:pt x="12" y="37"/>
                    <a:pt x="12" y="39"/>
                  </a:cubicBezTo>
                  <a:cubicBezTo>
                    <a:pt x="13" y="42"/>
                    <a:pt x="13" y="44"/>
                    <a:pt x="14" y="45"/>
                  </a:cubicBezTo>
                  <a:cubicBezTo>
                    <a:pt x="15" y="47"/>
                    <a:pt x="17" y="48"/>
                    <a:pt x="19" y="49"/>
                  </a:cubicBezTo>
                  <a:cubicBezTo>
                    <a:pt x="20" y="50"/>
                    <a:pt x="23" y="51"/>
                    <a:pt x="25" y="51"/>
                  </a:cubicBezTo>
                  <a:cubicBezTo>
                    <a:pt x="30" y="51"/>
                    <a:pt x="34" y="49"/>
                    <a:pt x="37" y="45"/>
                  </a:cubicBezTo>
                  <a:cubicBezTo>
                    <a:pt x="40" y="42"/>
                    <a:pt x="41" y="37"/>
                    <a:pt x="41" y="3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8"/>
                    <a:pt x="53" y="50"/>
                    <a:pt x="53" y="52"/>
                  </a:cubicBezTo>
                  <a:cubicBezTo>
                    <a:pt x="53" y="55"/>
                    <a:pt x="53" y="57"/>
                    <a:pt x="54" y="59"/>
                  </a:cubicBezTo>
                  <a:cubicBezTo>
                    <a:pt x="42" y="59"/>
                    <a:pt x="42" y="59"/>
                    <a:pt x="42" y="5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 noEditPoints="1"/>
            </p:cNvSpPr>
            <p:nvPr userDrawn="1"/>
          </p:nvSpPr>
          <p:spPr bwMode="auto">
            <a:xfrm>
              <a:off x="10115551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3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3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3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3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0239376" y="-627063"/>
              <a:ext cx="203200" cy="228600"/>
            </a:xfrm>
            <a:custGeom>
              <a:avLst/>
              <a:gdLst>
                <a:gd name="T0" fmla="*/ 12 w 54"/>
                <a:gd name="T1" fmla="*/ 2 h 61"/>
                <a:gd name="T2" fmla="*/ 12 w 54"/>
                <a:gd name="T3" fmla="*/ 7 h 61"/>
                <a:gd name="T4" fmla="*/ 12 w 54"/>
                <a:gd name="T5" fmla="*/ 11 h 61"/>
                <a:gd name="T6" fmla="*/ 12 w 54"/>
                <a:gd name="T7" fmla="*/ 11 h 61"/>
                <a:gd name="T8" fmla="*/ 16 w 54"/>
                <a:gd name="T9" fmla="*/ 7 h 61"/>
                <a:gd name="T10" fmla="*/ 20 w 54"/>
                <a:gd name="T11" fmla="*/ 3 h 61"/>
                <a:gd name="T12" fmla="*/ 26 w 54"/>
                <a:gd name="T13" fmla="*/ 1 h 61"/>
                <a:gd name="T14" fmla="*/ 32 w 54"/>
                <a:gd name="T15" fmla="*/ 0 h 61"/>
                <a:gd name="T16" fmla="*/ 42 w 54"/>
                <a:gd name="T17" fmla="*/ 2 h 61"/>
                <a:gd name="T18" fmla="*/ 49 w 54"/>
                <a:gd name="T19" fmla="*/ 7 h 61"/>
                <a:gd name="T20" fmla="*/ 53 w 54"/>
                <a:gd name="T21" fmla="*/ 15 h 61"/>
                <a:gd name="T22" fmla="*/ 54 w 54"/>
                <a:gd name="T23" fmla="*/ 24 h 61"/>
                <a:gd name="T24" fmla="*/ 54 w 54"/>
                <a:gd name="T25" fmla="*/ 61 h 61"/>
                <a:gd name="T26" fmla="*/ 42 w 54"/>
                <a:gd name="T27" fmla="*/ 61 h 61"/>
                <a:gd name="T28" fmla="*/ 42 w 54"/>
                <a:gd name="T29" fmla="*/ 28 h 61"/>
                <a:gd name="T30" fmla="*/ 42 w 54"/>
                <a:gd name="T31" fmla="*/ 21 h 61"/>
                <a:gd name="T32" fmla="*/ 40 w 54"/>
                <a:gd name="T33" fmla="*/ 15 h 61"/>
                <a:gd name="T34" fmla="*/ 35 w 54"/>
                <a:gd name="T35" fmla="*/ 11 h 61"/>
                <a:gd name="T36" fmla="*/ 29 w 54"/>
                <a:gd name="T37" fmla="*/ 10 h 61"/>
                <a:gd name="T38" fmla="*/ 17 w 54"/>
                <a:gd name="T39" fmla="*/ 15 h 61"/>
                <a:gd name="T40" fmla="*/ 13 w 54"/>
                <a:gd name="T41" fmla="*/ 29 h 61"/>
                <a:gd name="T42" fmla="*/ 13 w 54"/>
                <a:gd name="T43" fmla="*/ 61 h 61"/>
                <a:gd name="T44" fmla="*/ 1 w 54"/>
                <a:gd name="T45" fmla="*/ 61 h 61"/>
                <a:gd name="T46" fmla="*/ 1 w 54"/>
                <a:gd name="T47" fmla="*/ 14 h 61"/>
                <a:gd name="T48" fmla="*/ 1 w 54"/>
                <a:gd name="T49" fmla="*/ 8 h 61"/>
                <a:gd name="T50" fmla="*/ 0 w 54"/>
                <a:gd name="T51" fmla="*/ 2 h 61"/>
                <a:gd name="T52" fmla="*/ 12 w 54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61">
                  <a:moveTo>
                    <a:pt x="12" y="2"/>
                  </a:moveTo>
                  <a:cubicBezTo>
                    <a:pt x="12" y="3"/>
                    <a:pt x="12" y="5"/>
                    <a:pt x="12" y="7"/>
                  </a:cubicBezTo>
                  <a:cubicBezTo>
                    <a:pt x="12" y="9"/>
                    <a:pt x="12" y="10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4" y="8"/>
                    <a:pt x="16" y="7"/>
                  </a:cubicBezTo>
                  <a:cubicBezTo>
                    <a:pt x="17" y="6"/>
                    <a:pt x="18" y="4"/>
                    <a:pt x="20" y="3"/>
                  </a:cubicBezTo>
                  <a:cubicBezTo>
                    <a:pt x="22" y="2"/>
                    <a:pt x="24" y="1"/>
                    <a:pt x="26" y="1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6" y="0"/>
                    <a:pt x="39" y="1"/>
                    <a:pt x="42" y="2"/>
                  </a:cubicBezTo>
                  <a:cubicBezTo>
                    <a:pt x="44" y="3"/>
                    <a:pt x="47" y="5"/>
                    <a:pt x="49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4" y="18"/>
                    <a:pt x="54" y="21"/>
                    <a:pt x="54" y="2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6"/>
                    <a:pt x="42" y="23"/>
                    <a:pt x="42" y="21"/>
                  </a:cubicBezTo>
                  <a:cubicBezTo>
                    <a:pt x="41" y="19"/>
                    <a:pt x="41" y="17"/>
                    <a:pt x="40" y="15"/>
                  </a:cubicBezTo>
                  <a:cubicBezTo>
                    <a:pt x="39" y="14"/>
                    <a:pt x="37" y="12"/>
                    <a:pt x="35" y="11"/>
                  </a:cubicBezTo>
                  <a:cubicBezTo>
                    <a:pt x="34" y="10"/>
                    <a:pt x="31" y="10"/>
                    <a:pt x="29" y="10"/>
                  </a:cubicBezTo>
                  <a:cubicBezTo>
                    <a:pt x="24" y="10"/>
                    <a:pt x="20" y="12"/>
                    <a:pt x="17" y="15"/>
                  </a:cubicBezTo>
                  <a:cubicBezTo>
                    <a:pt x="14" y="19"/>
                    <a:pt x="13" y="24"/>
                    <a:pt x="13" y="2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1"/>
                    <a:pt x="1" y="8"/>
                  </a:cubicBezTo>
                  <a:cubicBezTo>
                    <a:pt x="1" y="6"/>
                    <a:pt x="1" y="4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10480676" y="-684213"/>
              <a:ext cx="146050" cy="290513"/>
            </a:xfrm>
            <a:custGeom>
              <a:avLst/>
              <a:gdLst>
                <a:gd name="T0" fmla="*/ 39 w 39"/>
                <a:gd name="T1" fmla="*/ 26 h 77"/>
                <a:gd name="T2" fmla="*/ 23 w 39"/>
                <a:gd name="T3" fmla="*/ 26 h 77"/>
                <a:gd name="T4" fmla="*/ 23 w 39"/>
                <a:gd name="T5" fmla="*/ 57 h 77"/>
                <a:gd name="T6" fmla="*/ 25 w 39"/>
                <a:gd name="T7" fmla="*/ 65 h 77"/>
                <a:gd name="T8" fmla="*/ 31 w 39"/>
                <a:gd name="T9" fmla="*/ 67 h 77"/>
                <a:gd name="T10" fmla="*/ 35 w 39"/>
                <a:gd name="T11" fmla="*/ 67 h 77"/>
                <a:gd name="T12" fmla="*/ 38 w 39"/>
                <a:gd name="T13" fmla="*/ 66 h 77"/>
                <a:gd name="T14" fmla="*/ 39 w 39"/>
                <a:gd name="T15" fmla="*/ 75 h 77"/>
                <a:gd name="T16" fmla="*/ 34 w 39"/>
                <a:gd name="T17" fmla="*/ 77 h 77"/>
                <a:gd name="T18" fmla="*/ 29 w 39"/>
                <a:gd name="T19" fmla="*/ 77 h 77"/>
                <a:gd name="T20" fmla="*/ 16 w 39"/>
                <a:gd name="T21" fmla="*/ 72 h 77"/>
                <a:gd name="T22" fmla="*/ 11 w 39"/>
                <a:gd name="T23" fmla="*/ 59 h 77"/>
                <a:gd name="T24" fmla="*/ 11 w 39"/>
                <a:gd name="T25" fmla="*/ 26 h 77"/>
                <a:gd name="T26" fmla="*/ 0 w 39"/>
                <a:gd name="T27" fmla="*/ 26 h 77"/>
                <a:gd name="T28" fmla="*/ 0 w 39"/>
                <a:gd name="T29" fmla="*/ 17 h 77"/>
                <a:gd name="T30" fmla="*/ 11 w 39"/>
                <a:gd name="T31" fmla="*/ 17 h 77"/>
                <a:gd name="T32" fmla="*/ 11 w 39"/>
                <a:gd name="T33" fmla="*/ 0 h 77"/>
                <a:gd name="T34" fmla="*/ 23 w 39"/>
                <a:gd name="T35" fmla="*/ 0 h 77"/>
                <a:gd name="T36" fmla="*/ 23 w 39"/>
                <a:gd name="T37" fmla="*/ 17 h 77"/>
                <a:gd name="T38" fmla="*/ 39 w 39"/>
                <a:gd name="T39" fmla="*/ 17 h 77"/>
                <a:gd name="T40" fmla="*/ 39 w 39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77">
                  <a:moveTo>
                    <a:pt x="39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4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4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7" y="76"/>
                    <a:pt x="36" y="76"/>
                    <a:pt x="34" y="77"/>
                  </a:cubicBezTo>
                  <a:cubicBezTo>
                    <a:pt x="32" y="77"/>
                    <a:pt x="30" y="77"/>
                    <a:pt x="29" y="77"/>
                  </a:cubicBezTo>
                  <a:cubicBezTo>
                    <a:pt x="23" y="77"/>
                    <a:pt x="19" y="76"/>
                    <a:pt x="16" y="72"/>
                  </a:cubicBezTo>
                  <a:cubicBezTo>
                    <a:pt x="13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26"/>
                    <a:pt x="39" y="26"/>
                    <a:pt x="39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auto">
            <a:xfrm>
              <a:off x="10660063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4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4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4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4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10788651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10885488" y="-627063"/>
              <a:ext cx="222250" cy="236538"/>
            </a:xfrm>
            <a:custGeom>
              <a:avLst/>
              <a:gdLst>
                <a:gd name="T0" fmla="*/ 47 w 59"/>
                <a:gd name="T1" fmla="*/ 26 h 63"/>
                <a:gd name="T2" fmla="*/ 46 w 59"/>
                <a:gd name="T3" fmla="*/ 19 h 63"/>
                <a:gd name="T4" fmla="*/ 43 w 59"/>
                <a:gd name="T5" fmla="*/ 14 h 63"/>
                <a:gd name="T6" fmla="*/ 38 w 59"/>
                <a:gd name="T7" fmla="*/ 11 h 63"/>
                <a:gd name="T8" fmla="*/ 31 w 59"/>
                <a:gd name="T9" fmla="*/ 9 h 63"/>
                <a:gd name="T10" fmla="*/ 24 w 59"/>
                <a:gd name="T11" fmla="*/ 11 h 63"/>
                <a:gd name="T12" fmla="*/ 18 w 59"/>
                <a:gd name="T13" fmla="*/ 14 h 63"/>
                <a:gd name="T14" fmla="*/ 14 w 59"/>
                <a:gd name="T15" fmla="*/ 19 h 63"/>
                <a:gd name="T16" fmla="*/ 12 w 59"/>
                <a:gd name="T17" fmla="*/ 26 h 63"/>
                <a:gd name="T18" fmla="*/ 47 w 59"/>
                <a:gd name="T19" fmla="*/ 26 h 63"/>
                <a:gd name="T20" fmla="*/ 59 w 59"/>
                <a:gd name="T21" fmla="*/ 31 h 63"/>
                <a:gd name="T22" fmla="*/ 59 w 59"/>
                <a:gd name="T23" fmla="*/ 33 h 63"/>
                <a:gd name="T24" fmla="*/ 59 w 59"/>
                <a:gd name="T25" fmla="*/ 35 h 63"/>
                <a:gd name="T26" fmla="*/ 12 w 59"/>
                <a:gd name="T27" fmla="*/ 35 h 63"/>
                <a:gd name="T28" fmla="*/ 14 w 59"/>
                <a:gd name="T29" fmla="*/ 42 h 63"/>
                <a:gd name="T30" fmla="*/ 18 w 59"/>
                <a:gd name="T31" fmla="*/ 48 h 63"/>
                <a:gd name="T32" fmla="*/ 24 w 59"/>
                <a:gd name="T33" fmla="*/ 51 h 63"/>
                <a:gd name="T34" fmla="*/ 31 w 59"/>
                <a:gd name="T35" fmla="*/ 53 h 63"/>
                <a:gd name="T36" fmla="*/ 42 w 59"/>
                <a:gd name="T37" fmla="*/ 50 h 63"/>
                <a:gd name="T38" fmla="*/ 49 w 59"/>
                <a:gd name="T39" fmla="*/ 44 h 63"/>
                <a:gd name="T40" fmla="*/ 57 w 59"/>
                <a:gd name="T41" fmla="*/ 50 h 63"/>
                <a:gd name="T42" fmla="*/ 46 w 59"/>
                <a:gd name="T43" fmla="*/ 60 h 63"/>
                <a:gd name="T44" fmla="*/ 31 w 59"/>
                <a:gd name="T45" fmla="*/ 63 h 63"/>
                <a:gd name="T46" fmla="*/ 19 w 59"/>
                <a:gd name="T47" fmla="*/ 60 h 63"/>
                <a:gd name="T48" fmla="*/ 9 w 59"/>
                <a:gd name="T49" fmla="*/ 54 h 63"/>
                <a:gd name="T50" fmla="*/ 2 w 59"/>
                <a:gd name="T51" fmla="*/ 44 h 63"/>
                <a:gd name="T52" fmla="*/ 0 w 59"/>
                <a:gd name="T53" fmla="*/ 31 h 63"/>
                <a:gd name="T54" fmla="*/ 2 w 59"/>
                <a:gd name="T55" fmla="*/ 19 h 63"/>
                <a:gd name="T56" fmla="*/ 9 w 59"/>
                <a:gd name="T57" fmla="*/ 9 h 63"/>
                <a:gd name="T58" fmla="*/ 18 w 59"/>
                <a:gd name="T59" fmla="*/ 2 h 63"/>
                <a:gd name="T60" fmla="*/ 31 w 59"/>
                <a:gd name="T61" fmla="*/ 0 h 63"/>
                <a:gd name="T62" fmla="*/ 43 w 59"/>
                <a:gd name="T63" fmla="*/ 2 h 63"/>
                <a:gd name="T64" fmla="*/ 52 w 59"/>
                <a:gd name="T65" fmla="*/ 8 h 63"/>
                <a:gd name="T66" fmla="*/ 57 w 59"/>
                <a:gd name="T67" fmla="*/ 18 h 63"/>
                <a:gd name="T68" fmla="*/ 59 w 59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5" y="17"/>
                    <a:pt x="44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19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59" y="31"/>
                  </a:moveTo>
                  <a:cubicBezTo>
                    <a:pt x="59" y="32"/>
                    <a:pt x="59" y="32"/>
                    <a:pt x="59" y="33"/>
                  </a:cubicBezTo>
                  <a:cubicBezTo>
                    <a:pt x="59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1" y="6"/>
                    <a:pt x="15" y="4"/>
                    <a:pt x="18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7" y="18"/>
                  </a:cubicBezTo>
                  <a:cubicBezTo>
                    <a:pt x="59" y="22"/>
                    <a:pt x="59" y="26"/>
                    <a:pt x="59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11141076" y="-627063"/>
              <a:ext cx="180975" cy="236538"/>
            </a:xfrm>
            <a:custGeom>
              <a:avLst/>
              <a:gdLst>
                <a:gd name="T0" fmla="*/ 39 w 48"/>
                <a:gd name="T1" fmla="*/ 17 h 63"/>
                <a:gd name="T2" fmla="*/ 34 w 48"/>
                <a:gd name="T3" fmla="*/ 11 h 63"/>
                <a:gd name="T4" fmla="*/ 25 w 48"/>
                <a:gd name="T5" fmla="*/ 9 h 63"/>
                <a:gd name="T6" fmla="*/ 21 w 48"/>
                <a:gd name="T7" fmla="*/ 10 h 63"/>
                <a:gd name="T8" fmla="*/ 18 w 48"/>
                <a:gd name="T9" fmla="*/ 11 h 63"/>
                <a:gd name="T10" fmla="*/ 15 w 48"/>
                <a:gd name="T11" fmla="*/ 13 h 63"/>
                <a:gd name="T12" fmla="*/ 14 w 48"/>
                <a:gd name="T13" fmla="*/ 17 h 63"/>
                <a:gd name="T14" fmla="*/ 18 w 48"/>
                <a:gd name="T15" fmla="*/ 23 h 63"/>
                <a:gd name="T16" fmla="*/ 28 w 48"/>
                <a:gd name="T17" fmla="*/ 26 h 63"/>
                <a:gd name="T18" fmla="*/ 36 w 48"/>
                <a:gd name="T19" fmla="*/ 28 h 63"/>
                <a:gd name="T20" fmla="*/ 42 w 48"/>
                <a:gd name="T21" fmla="*/ 32 h 63"/>
                <a:gd name="T22" fmla="*/ 46 w 48"/>
                <a:gd name="T23" fmla="*/ 37 h 63"/>
                <a:gd name="T24" fmla="*/ 48 w 48"/>
                <a:gd name="T25" fmla="*/ 44 h 63"/>
                <a:gd name="T26" fmla="*/ 46 w 48"/>
                <a:gd name="T27" fmla="*/ 52 h 63"/>
                <a:gd name="T28" fmla="*/ 41 w 48"/>
                <a:gd name="T29" fmla="*/ 58 h 63"/>
                <a:gd name="T30" fmla="*/ 33 w 48"/>
                <a:gd name="T31" fmla="*/ 62 h 63"/>
                <a:gd name="T32" fmla="*/ 24 w 48"/>
                <a:gd name="T33" fmla="*/ 63 h 63"/>
                <a:gd name="T34" fmla="*/ 11 w 48"/>
                <a:gd name="T35" fmla="*/ 60 h 63"/>
                <a:gd name="T36" fmla="*/ 0 w 48"/>
                <a:gd name="T37" fmla="*/ 52 h 63"/>
                <a:gd name="T38" fmla="*/ 9 w 48"/>
                <a:gd name="T39" fmla="*/ 45 h 63"/>
                <a:gd name="T40" fmla="*/ 15 w 48"/>
                <a:gd name="T41" fmla="*/ 51 h 63"/>
                <a:gd name="T42" fmla="*/ 24 w 48"/>
                <a:gd name="T43" fmla="*/ 53 h 63"/>
                <a:gd name="T44" fmla="*/ 29 w 48"/>
                <a:gd name="T45" fmla="*/ 53 h 63"/>
                <a:gd name="T46" fmla="*/ 33 w 48"/>
                <a:gd name="T47" fmla="*/ 51 h 63"/>
                <a:gd name="T48" fmla="*/ 35 w 48"/>
                <a:gd name="T49" fmla="*/ 49 h 63"/>
                <a:gd name="T50" fmla="*/ 36 w 48"/>
                <a:gd name="T51" fmla="*/ 45 h 63"/>
                <a:gd name="T52" fmla="*/ 32 w 48"/>
                <a:gd name="T53" fmla="*/ 38 h 63"/>
                <a:gd name="T54" fmla="*/ 21 w 48"/>
                <a:gd name="T55" fmla="*/ 35 h 63"/>
                <a:gd name="T56" fmla="*/ 15 w 48"/>
                <a:gd name="T57" fmla="*/ 33 h 63"/>
                <a:gd name="T58" fmla="*/ 9 w 48"/>
                <a:gd name="T59" fmla="*/ 30 h 63"/>
                <a:gd name="T60" fmla="*/ 5 w 48"/>
                <a:gd name="T61" fmla="*/ 25 h 63"/>
                <a:gd name="T62" fmla="*/ 3 w 48"/>
                <a:gd name="T63" fmla="*/ 18 h 63"/>
                <a:gd name="T64" fmla="*/ 5 w 48"/>
                <a:gd name="T65" fmla="*/ 10 h 63"/>
                <a:gd name="T66" fmla="*/ 10 w 48"/>
                <a:gd name="T67" fmla="*/ 4 h 63"/>
                <a:gd name="T68" fmla="*/ 18 w 48"/>
                <a:gd name="T69" fmla="*/ 1 h 63"/>
                <a:gd name="T70" fmla="*/ 26 w 48"/>
                <a:gd name="T71" fmla="*/ 0 h 63"/>
                <a:gd name="T72" fmla="*/ 38 w 48"/>
                <a:gd name="T73" fmla="*/ 2 h 63"/>
                <a:gd name="T74" fmla="*/ 47 w 48"/>
                <a:gd name="T75" fmla="*/ 10 h 63"/>
                <a:gd name="T76" fmla="*/ 39 w 48"/>
                <a:gd name="T7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63">
                  <a:moveTo>
                    <a:pt x="39" y="17"/>
                  </a:moveTo>
                  <a:cubicBezTo>
                    <a:pt x="38" y="14"/>
                    <a:pt x="36" y="13"/>
                    <a:pt x="34" y="11"/>
                  </a:cubicBezTo>
                  <a:cubicBezTo>
                    <a:pt x="31" y="10"/>
                    <a:pt x="28" y="9"/>
                    <a:pt x="25" y="9"/>
                  </a:cubicBezTo>
                  <a:cubicBezTo>
                    <a:pt x="24" y="9"/>
                    <a:pt x="23" y="9"/>
                    <a:pt x="21" y="10"/>
                  </a:cubicBezTo>
                  <a:cubicBezTo>
                    <a:pt x="20" y="10"/>
                    <a:pt x="19" y="10"/>
                    <a:pt x="18" y="11"/>
                  </a:cubicBezTo>
                  <a:cubicBezTo>
                    <a:pt x="17" y="12"/>
                    <a:pt x="16" y="13"/>
                    <a:pt x="15" y="13"/>
                  </a:cubicBezTo>
                  <a:cubicBezTo>
                    <a:pt x="15" y="14"/>
                    <a:pt x="14" y="16"/>
                    <a:pt x="14" y="17"/>
                  </a:cubicBezTo>
                  <a:cubicBezTo>
                    <a:pt x="14" y="20"/>
                    <a:pt x="16" y="21"/>
                    <a:pt x="18" y="23"/>
                  </a:cubicBezTo>
                  <a:cubicBezTo>
                    <a:pt x="20" y="24"/>
                    <a:pt x="23" y="25"/>
                    <a:pt x="28" y="26"/>
                  </a:cubicBezTo>
                  <a:cubicBezTo>
                    <a:pt x="31" y="27"/>
                    <a:pt x="33" y="27"/>
                    <a:pt x="36" y="28"/>
                  </a:cubicBezTo>
                  <a:cubicBezTo>
                    <a:pt x="38" y="29"/>
                    <a:pt x="40" y="30"/>
                    <a:pt x="42" y="32"/>
                  </a:cubicBezTo>
                  <a:cubicBezTo>
                    <a:pt x="44" y="33"/>
                    <a:pt x="45" y="35"/>
                    <a:pt x="46" y="37"/>
                  </a:cubicBezTo>
                  <a:cubicBezTo>
                    <a:pt x="47" y="39"/>
                    <a:pt x="48" y="41"/>
                    <a:pt x="48" y="44"/>
                  </a:cubicBezTo>
                  <a:cubicBezTo>
                    <a:pt x="48" y="47"/>
                    <a:pt x="47" y="50"/>
                    <a:pt x="46" y="52"/>
                  </a:cubicBezTo>
                  <a:cubicBezTo>
                    <a:pt x="45" y="55"/>
                    <a:pt x="43" y="57"/>
                    <a:pt x="41" y="58"/>
                  </a:cubicBezTo>
                  <a:cubicBezTo>
                    <a:pt x="38" y="60"/>
                    <a:pt x="36" y="61"/>
                    <a:pt x="33" y="62"/>
                  </a:cubicBezTo>
                  <a:cubicBezTo>
                    <a:pt x="30" y="62"/>
                    <a:pt x="27" y="63"/>
                    <a:pt x="24" y="63"/>
                  </a:cubicBezTo>
                  <a:cubicBezTo>
                    <a:pt x="20" y="63"/>
                    <a:pt x="15" y="62"/>
                    <a:pt x="11" y="60"/>
                  </a:cubicBezTo>
                  <a:cubicBezTo>
                    <a:pt x="7" y="58"/>
                    <a:pt x="3" y="56"/>
                    <a:pt x="0" y="5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2" y="49"/>
                    <a:pt x="15" y="51"/>
                  </a:cubicBezTo>
                  <a:cubicBezTo>
                    <a:pt x="18" y="52"/>
                    <a:pt x="21" y="53"/>
                    <a:pt x="24" y="53"/>
                  </a:cubicBezTo>
                  <a:cubicBezTo>
                    <a:pt x="26" y="53"/>
                    <a:pt x="27" y="53"/>
                    <a:pt x="29" y="53"/>
                  </a:cubicBezTo>
                  <a:cubicBezTo>
                    <a:pt x="30" y="52"/>
                    <a:pt x="31" y="52"/>
                    <a:pt x="33" y="51"/>
                  </a:cubicBezTo>
                  <a:cubicBezTo>
                    <a:pt x="34" y="51"/>
                    <a:pt x="35" y="50"/>
                    <a:pt x="35" y="49"/>
                  </a:cubicBezTo>
                  <a:cubicBezTo>
                    <a:pt x="36" y="48"/>
                    <a:pt x="36" y="46"/>
                    <a:pt x="36" y="45"/>
                  </a:cubicBezTo>
                  <a:cubicBezTo>
                    <a:pt x="36" y="42"/>
                    <a:pt x="35" y="40"/>
                    <a:pt x="32" y="38"/>
                  </a:cubicBezTo>
                  <a:cubicBezTo>
                    <a:pt x="30" y="37"/>
                    <a:pt x="26" y="36"/>
                    <a:pt x="21" y="35"/>
                  </a:cubicBezTo>
                  <a:cubicBezTo>
                    <a:pt x="19" y="34"/>
                    <a:pt x="17" y="34"/>
                    <a:pt x="15" y="33"/>
                  </a:cubicBezTo>
                  <a:cubicBezTo>
                    <a:pt x="13" y="32"/>
                    <a:pt x="11" y="31"/>
                    <a:pt x="9" y="30"/>
                  </a:cubicBezTo>
                  <a:cubicBezTo>
                    <a:pt x="7" y="29"/>
                    <a:pt x="6" y="27"/>
                    <a:pt x="5" y="25"/>
                  </a:cubicBezTo>
                  <a:cubicBezTo>
                    <a:pt x="4" y="23"/>
                    <a:pt x="3" y="21"/>
                    <a:pt x="3" y="18"/>
                  </a:cubicBezTo>
                  <a:cubicBezTo>
                    <a:pt x="3" y="15"/>
                    <a:pt x="4" y="12"/>
                    <a:pt x="5" y="10"/>
                  </a:cubicBezTo>
                  <a:cubicBezTo>
                    <a:pt x="7" y="8"/>
                    <a:pt x="8" y="6"/>
                    <a:pt x="10" y="4"/>
                  </a:cubicBezTo>
                  <a:cubicBezTo>
                    <a:pt x="13" y="3"/>
                    <a:pt x="15" y="2"/>
                    <a:pt x="18" y="1"/>
                  </a:cubicBezTo>
                  <a:cubicBezTo>
                    <a:pt x="20" y="0"/>
                    <a:pt x="23" y="0"/>
                    <a:pt x="26" y="0"/>
                  </a:cubicBezTo>
                  <a:cubicBezTo>
                    <a:pt x="30" y="0"/>
                    <a:pt x="34" y="1"/>
                    <a:pt x="38" y="2"/>
                  </a:cubicBezTo>
                  <a:cubicBezTo>
                    <a:pt x="42" y="4"/>
                    <a:pt x="45" y="7"/>
                    <a:pt x="47" y="10"/>
                  </a:cubicBezTo>
                  <a:cubicBezTo>
                    <a:pt x="39" y="17"/>
                    <a:pt x="39" y="17"/>
                    <a:pt x="39" y="17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11476038" y="-627063"/>
              <a:ext cx="198438" cy="236538"/>
            </a:xfrm>
            <a:custGeom>
              <a:avLst/>
              <a:gdLst>
                <a:gd name="T0" fmla="*/ 38 w 53"/>
                <a:gd name="T1" fmla="*/ 33 h 63"/>
                <a:gd name="T2" fmla="*/ 29 w 53"/>
                <a:gd name="T3" fmla="*/ 33 h 63"/>
                <a:gd name="T4" fmla="*/ 21 w 53"/>
                <a:gd name="T5" fmla="*/ 35 h 63"/>
                <a:gd name="T6" fmla="*/ 14 w 53"/>
                <a:gd name="T7" fmla="*/ 38 h 63"/>
                <a:gd name="T8" fmla="*/ 12 w 53"/>
                <a:gd name="T9" fmla="*/ 44 h 63"/>
                <a:gd name="T10" fmla="*/ 13 w 53"/>
                <a:gd name="T11" fmla="*/ 48 h 63"/>
                <a:gd name="T12" fmla="*/ 16 w 53"/>
                <a:gd name="T13" fmla="*/ 51 h 63"/>
                <a:gd name="T14" fmla="*/ 20 w 53"/>
                <a:gd name="T15" fmla="*/ 53 h 63"/>
                <a:gd name="T16" fmla="*/ 24 w 53"/>
                <a:gd name="T17" fmla="*/ 53 h 63"/>
                <a:gd name="T18" fmla="*/ 37 w 53"/>
                <a:gd name="T19" fmla="*/ 48 h 63"/>
                <a:gd name="T20" fmla="*/ 41 w 53"/>
                <a:gd name="T21" fmla="*/ 36 h 63"/>
                <a:gd name="T22" fmla="*/ 41 w 53"/>
                <a:gd name="T23" fmla="*/ 33 h 63"/>
                <a:gd name="T24" fmla="*/ 38 w 53"/>
                <a:gd name="T25" fmla="*/ 33 h 63"/>
                <a:gd name="T26" fmla="*/ 41 w 53"/>
                <a:gd name="T27" fmla="*/ 23 h 63"/>
                <a:gd name="T28" fmla="*/ 37 w 53"/>
                <a:gd name="T29" fmla="*/ 13 h 63"/>
                <a:gd name="T30" fmla="*/ 27 w 53"/>
                <a:gd name="T31" fmla="*/ 10 h 63"/>
                <a:gd name="T32" fmla="*/ 17 w 53"/>
                <a:gd name="T33" fmla="*/ 11 h 63"/>
                <a:gd name="T34" fmla="*/ 10 w 53"/>
                <a:gd name="T35" fmla="*/ 16 h 63"/>
                <a:gd name="T36" fmla="*/ 3 w 53"/>
                <a:gd name="T37" fmla="*/ 9 h 63"/>
                <a:gd name="T38" fmla="*/ 14 w 53"/>
                <a:gd name="T39" fmla="*/ 2 h 63"/>
                <a:gd name="T40" fmla="*/ 28 w 53"/>
                <a:gd name="T41" fmla="*/ 0 h 63"/>
                <a:gd name="T42" fmla="*/ 39 w 53"/>
                <a:gd name="T43" fmla="*/ 2 h 63"/>
                <a:gd name="T44" fmla="*/ 47 w 53"/>
                <a:gd name="T45" fmla="*/ 7 h 63"/>
                <a:gd name="T46" fmla="*/ 51 w 53"/>
                <a:gd name="T47" fmla="*/ 14 h 63"/>
                <a:gd name="T48" fmla="*/ 53 w 53"/>
                <a:gd name="T49" fmla="*/ 23 h 63"/>
                <a:gd name="T50" fmla="*/ 53 w 53"/>
                <a:gd name="T51" fmla="*/ 49 h 63"/>
                <a:gd name="T52" fmla="*/ 53 w 53"/>
                <a:gd name="T53" fmla="*/ 56 h 63"/>
                <a:gd name="T54" fmla="*/ 53 w 53"/>
                <a:gd name="T55" fmla="*/ 61 h 63"/>
                <a:gd name="T56" fmla="*/ 43 w 53"/>
                <a:gd name="T57" fmla="*/ 61 h 63"/>
                <a:gd name="T58" fmla="*/ 42 w 53"/>
                <a:gd name="T59" fmla="*/ 53 h 63"/>
                <a:gd name="T60" fmla="*/ 41 w 53"/>
                <a:gd name="T61" fmla="*/ 53 h 63"/>
                <a:gd name="T62" fmla="*/ 33 w 53"/>
                <a:gd name="T63" fmla="*/ 60 h 63"/>
                <a:gd name="T64" fmla="*/ 21 w 53"/>
                <a:gd name="T65" fmla="*/ 63 h 63"/>
                <a:gd name="T66" fmla="*/ 14 w 53"/>
                <a:gd name="T67" fmla="*/ 62 h 63"/>
                <a:gd name="T68" fmla="*/ 7 w 53"/>
                <a:gd name="T69" fmla="*/ 59 h 63"/>
                <a:gd name="T70" fmla="*/ 2 w 53"/>
                <a:gd name="T71" fmla="*/ 53 h 63"/>
                <a:gd name="T72" fmla="*/ 0 w 53"/>
                <a:gd name="T73" fmla="*/ 44 h 63"/>
                <a:gd name="T74" fmla="*/ 3 w 53"/>
                <a:gd name="T75" fmla="*/ 34 h 63"/>
                <a:gd name="T76" fmla="*/ 13 w 53"/>
                <a:gd name="T77" fmla="*/ 28 h 63"/>
                <a:gd name="T78" fmla="*/ 26 w 53"/>
                <a:gd name="T79" fmla="*/ 25 h 63"/>
                <a:gd name="T80" fmla="*/ 41 w 53"/>
                <a:gd name="T81" fmla="*/ 24 h 63"/>
                <a:gd name="T82" fmla="*/ 41 w 53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63">
                  <a:moveTo>
                    <a:pt x="38" y="33"/>
                  </a:moveTo>
                  <a:cubicBezTo>
                    <a:pt x="35" y="33"/>
                    <a:pt x="32" y="33"/>
                    <a:pt x="29" y="33"/>
                  </a:cubicBezTo>
                  <a:cubicBezTo>
                    <a:pt x="26" y="33"/>
                    <a:pt x="23" y="34"/>
                    <a:pt x="21" y="35"/>
                  </a:cubicBezTo>
                  <a:cubicBezTo>
                    <a:pt x="18" y="35"/>
                    <a:pt x="16" y="37"/>
                    <a:pt x="14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2" y="47"/>
                    <a:pt x="13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7" y="52"/>
                    <a:pt x="18" y="53"/>
                    <a:pt x="20" y="53"/>
                  </a:cubicBezTo>
                  <a:cubicBezTo>
                    <a:pt x="21" y="53"/>
                    <a:pt x="23" y="53"/>
                    <a:pt x="24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1" y="41"/>
                    <a:pt x="41" y="36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1" y="23"/>
                  </a:moveTo>
                  <a:cubicBezTo>
                    <a:pt x="41" y="18"/>
                    <a:pt x="40" y="15"/>
                    <a:pt x="37" y="13"/>
                  </a:cubicBezTo>
                  <a:cubicBezTo>
                    <a:pt x="35" y="11"/>
                    <a:pt x="31" y="10"/>
                    <a:pt x="27" y="10"/>
                  </a:cubicBezTo>
                  <a:cubicBezTo>
                    <a:pt x="23" y="10"/>
                    <a:pt x="20" y="10"/>
                    <a:pt x="17" y="11"/>
                  </a:cubicBezTo>
                  <a:cubicBezTo>
                    <a:pt x="14" y="13"/>
                    <a:pt x="12" y="14"/>
                    <a:pt x="10" y="1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6" y="6"/>
                    <a:pt x="10" y="4"/>
                    <a:pt x="14" y="2"/>
                  </a:cubicBezTo>
                  <a:cubicBezTo>
                    <a:pt x="18" y="1"/>
                    <a:pt x="23" y="0"/>
                    <a:pt x="28" y="0"/>
                  </a:cubicBezTo>
                  <a:cubicBezTo>
                    <a:pt x="32" y="0"/>
                    <a:pt x="36" y="1"/>
                    <a:pt x="39" y="2"/>
                  </a:cubicBezTo>
                  <a:cubicBezTo>
                    <a:pt x="42" y="3"/>
                    <a:pt x="45" y="5"/>
                    <a:pt x="47" y="7"/>
                  </a:cubicBezTo>
                  <a:cubicBezTo>
                    <a:pt x="49" y="9"/>
                    <a:pt x="50" y="11"/>
                    <a:pt x="51" y="14"/>
                  </a:cubicBezTo>
                  <a:cubicBezTo>
                    <a:pt x="52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3" y="60"/>
                    <a:pt x="5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2" y="58"/>
                    <a:pt x="42" y="55"/>
                    <a:pt x="42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39" y="56"/>
                    <a:pt x="36" y="58"/>
                    <a:pt x="33" y="60"/>
                  </a:cubicBezTo>
                  <a:cubicBezTo>
                    <a:pt x="30" y="62"/>
                    <a:pt x="26" y="63"/>
                    <a:pt x="21" y="63"/>
                  </a:cubicBezTo>
                  <a:cubicBezTo>
                    <a:pt x="19" y="63"/>
                    <a:pt x="17" y="62"/>
                    <a:pt x="14" y="62"/>
                  </a:cubicBezTo>
                  <a:cubicBezTo>
                    <a:pt x="12" y="61"/>
                    <a:pt x="9" y="60"/>
                    <a:pt x="7" y="59"/>
                  </a:cubicBezTo>
                  <a:cubicBezTo>
                    <a:pt x="5" y="57"/>
                    <a:pt x="3" y="55"/>
                    <a:pt x="2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1" y="36"/>
                    <a:pt x="3" y="34"/>
                  </a:cubicBezTo>
                  <a:cubicBezTo>
                    <a:pt x="6" y="31"/>
                    <a:pt x="9" y="29"/>
                    <a:pt x="13" y="28"/>
                  </a:cubicBezTo>
                  <a:cubicBezTo>
                    <a:pt x="17" y="26"/>
                    <a:pt x="21" y="25"/>
                    <a:pt x="26" y="25"/>
                  </a:cubicBezTo>
                  <a:cubicBezTo>
                    <a:pt x="31" y="24"/>
                    <a:pt x="36" y="24"/>
                    <a:pt x="41" y="24"/>
                  </a:cubicBezTo>
                  <a:cubicBezTo>
                    <a:pt x="41" y="23"/>
                    <a:pt x="41" y="23"/>
                    <a:pt x="41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auto">
            <a:xfrm>
              <a:off x="11734801" y="-627063"/>
              <a:ext cx="131763" cy="228600"/>
            </a:xfrm>
            <a:custGeom>
              <a:avLst/>
              <a:gdLst>
                <a:gd name="T0" fmla="*/ 0 w 35"/>
                <a:gd name="T1" fmla="*/ 8 h 61"/>
                <a:gd name="T2" fmla="*/ 0 w 35"/>
                <a:gd name="T3" fmla="*/ 2 h 61"/>
                <a:gd name="T4" fmla="*/ 11 w 35"/>
                <a:gd name="T5" fmla="*/ 2 h 61"/>
                <a:gd name="T6" fmla="*/ 11 w 35"/>
                <a:gd name="T7" fmla="*/ 7 h 61"/>
                <a:gd name="T8" fmla="*/ 11 w 35"/>
                <a:gd name="T9" fmla="*/ 12 h 61"/>
                <a:gd name="T10" fmla="*/ 12 w 35"/>
                <a:gd name="T11" fmla="*/ 12 h 61"/>
                <a:gd name="T12" fmla="*/ 19 w 35"/>
                <a:gd name="T13" fmla="*/ 3 h 61"/>
                <a:gd name="T14" fmla="*/ 30 w 35"/>
                <a:gd name="T15" fmla="*/ 0 h 61"/>
                <a:gd name="T16" fmla="*/ 35 w 35"/>
                <a:gd name="T17" fmla="*/ 0 h 61"/>
                <a:gd name="T18" fmla="*/ 34 w 35"/>
                <a:gd name="T19" fmla="*/ 11 h 61"/>
                <a:gd name="T20" fmla="*/ 29 w 35"/>
                <a:gd name="T21" fmla="*/ 11 h 61"/>
                <a:gd name="T22" fmla="*/ 21 w 35"/>
                <a:gd name="T23" fmla="*/ 12 h 61"/>
                <a:gd name="T24" fmla="*/ 16 w 35"/>
                <a:gd name="T25" fmla="*/ 17 h 61"/>
                <a:gd name="T26" fmla="*/ 13 w 35"/>
                <a:gd name="T27" fmla="*/ 23 h 61"/>
                <a:gd name="T28" fmla="*/ 12 w 35"/>
                <a:gd name="T29" fmla="*/ 30 h 61"/>
                <a:gd name="T30" fmla="*/ 12 w 35"/>
                <a:gd name="T31" fmla="*/ 61 h 61"/>
                <a:gd name="T32" fmla="*/ 0 w 35"/>
                <a:gd name="T33" fmla="*/ 61 h 61"/>
                <a:gd name="T34" fmla="*/ 0 w 35"/>
                <a:gd name="T35" fmla="*/ 14 h 61"/>
                <a:gd name="T36" fmla="*/ 0 w 35"/>
                <a:gd name="T37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61">
                  <a:moveTo>
                    <a:pt x="0" y="8"/>
                  </a:move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8"/>
                    <a:pt x="16" y="5"/>
                    <a:pt x="19" y="3"/>
                  </a:cubicBezTo>
                  <a:cubicBezTo>
                    <a:pt x="22" y="1"/>
                    <a:pt x="26" y="0"/>
                    <a:pt x="30" y="0"/>
                  </a:cubicBezTo>
                  <a:cubicBezTo>
                    <a:pt x="32" y="0"/>
                    <a:pt x="33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2" y="11"/>
                    <a:pt x="31" y="11"/>
                    <a:pt x="29" y="11"/>
                  </a:cubicBezTo>
                  <a:cubicBezTo>
                    <a:pt x="26" y="11"/>
                    <a:pt x="23" y="11"/>
                    <a:pt x="21" y="12"/>
                  </a:cubicBezTo>
                  <a:cubicBezTo>
                    <a:pt x="19" y="13"/>
                    <a:pt x="17" y="15"/>
                    <a:pt x="16" y="17"/>
                  </a:cubicBezTo>
                  <a:cubicBezTo>
                    <a:pt x="15" y="18"/>
                    <a:pt x="14" y="20"/>
                    <a:pt x="13" y="23"/>
                  </a:cubicBezTo>
                  <a:cubicBezTo>
                    <a:pt x="12" y="25"/>
                    <a:pt x="12" y="27"/>
                    <a:pt x="12" y="30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 noEditPoints="1"/>
            </p:cNvSpPr>
            <p:nvPr userDrawn="1"/>
          </p:nvSpPr>
          <p:spPr bwMode="auto">
            <a:xfrm>
              <a:off x="11880851" y="-627063"/>
              <a:ext cx="225425" cy="236538"/>
            </a:xfrm>
            <a:custGeom>
              <a:avLst/>
              <a:gdLst>
                <a:gd name="T0" fmla="*/ 47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7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59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1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1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2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12260263" y="-627063"/>
              <a:ext cx="198438" cy="228600"/>
            </a:xfrm>
            <a:custGeom>
              <a:avLst/>
              <a:gdLst>
                <a:gd name="T0" fmla="*/ 11 w 53"/>
                <a:gd name="T1" fmla="*/ 2 h 61"/>
                <a:gd name="T2" fmla="*/ 11 w 53"/>
                <a:gd name="T3" fmla="*/ 7 h 61"/>
                <a:gd name="T4" fmla="*/ 11 w 53"/>
                <a:gd name="T5" fmla="*/ 11 h 61"/>
                <a:gd name="T6" fmla="*/ 12 w 53"/>
                <a:gd name="T7" fmla="*/ 11 h 61"/>
                <a:gd name="T8" fmla="*/ 15 w 53"/>
                <a:gd name="T9" fmla="*/ 7 h 61"/>
                <a:gd name="T10" fmla="*/ 19 w 53"/>
                <a:gd name="T11" fmla="*/ 3 h 61"/>
                <a:gd name="T12" fmla="*/ 25 w 53"/>
                <a:gd name="T13" fmla="*/ 1 h 61"/>
                <a:gd name="T14" fmla="*/ 31 w 53"/>
                <a:gd name="T15" fmla="*/ 0 h 61"/>
                <a:gd name="T16" fmla="*/ 41 w 53"/>
                <a:gd name="T17" fmla="*/ 2 h 61"/>
                <a:gd name="T18" fmla="*/ 48 w 53"/>
                <a:gd name="T19" fmla="*/ 7 h 61"/>
                <a:gd name="T20" fmla="*/ 52 w 53"/>
                <a:gd name="T21" fmla="*/ 15 h 61"/>
                <a:gd name="T22" fmla="*/ 53 w 53"/>
                <a:gd name="T23" fmla="*/ 24 h 61"/>
                <a:gd name="T24" fmla="*/ 53 w 53"/>
                <a:gd name="T25" fmla="*/ 61 h 61"/>
                <a:gd name="T26" fmla="*/ 41 w 53"/>
                <a:gd name="T27" fmla="*/ 61 h 61"/>
                <a:gd name="T28" fmla="*/ 41 w 53"/>
                <a:gd name="T29" fmla="*/ 28 h 61"/>
                <a:gd name="T30" fmla="*/ 41 w 53"/>
                <a:gd name="T31" fmla="*/ 21 h 61"/>
                <a:gd name="T32" fmla="*/ 39 w 53"/>
                <a:gd name="T33" fmla="*/ 15 h 61"/>
                <a:gd name="T34" fmla="*/ 35 w 53"/>
                <a:gd name="T35" fmla="*/ 11 h 61"/>
                <a:gd name="T36" fmla="*/ 28 w 53"/>
                <a:gd name="T37" fmla="*/ 10 h 61"/>
                <a:gd name="T38" fmla="*/ 16 w 53"/>
                <a:gd name="T39" fmla="*/ 15 h 61"/>
                <a:gd name="T40" fmla="*/ 12 w 53"/>
                <a:gd name="T41" fmla="*/ 29 h 61"/>
                <a:gd name="T42" fmla="*/ 12 w 53"/>
                <a:gd name="T43" fmla="*/ 61 h 61"/>
                <a:gd name="T44" fmla="*/ 0 w 53"/>
                <a:gd name="T45" fmla="*/ 61 h 61"/>
                <a:gd name="T46" fmla="*/ 0 w 53"/>
                <a:gd name="T47" fmla="*/ 14 h 61"/>
                <a:gd name="T48" fmla="*/ 0 w 53"/>
                <a:gd name="T49" fmla="*/ 8 h 61"/>
                <a:gd name="T50" fmla="*/ 0 w 53"/>
                <a:gd name="T51" fmla="*/ 2 h 61"/>
                <a:gd name="T52" fmla="*/ 11 w 53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61">
                  <a:moveTo>
                    <a:pt x="11" y="2"/>
                  </a:move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4" y="8"/>
                    <a:pt x="15" y="7"/>
                  </a:cubicBezTo>
                  <a:cubicBezTo>
                    <a:pt x="16" y="6"/>
                    <a:pt x="18" y="4"/>
                    <a:pt x="19" y="3"/>
                  </a:cubicBezTo>
                  <a:cubicBezTo>
                    <a:pt x="21" y="2"/>
                    <a:pt x="23" y="1"/>
                    <a:pt x="25" y="1"/>
                  </a:cubicBezTo>
                  <a:cubicBezTo>
                    <a:pt x="27" y="0"/>
                    <a:pt x="29" y="0"/>
                    <a:pt x="31" y="0"/>
                  </a:cubicBezTo>
                  <a:cubicBezTo>
                    <a:pt x="35" y="0"/>
                    <a:pt x="38" y="1"/>
                    <a:pt x="41" y="2"/>
                  </a:cubicBezTo>
                  <a:cubicBezTo>
                    <a:pt x="44" y="3"/>
                    <a:pt x="46" y="5"/>
                    <a:pt x="48" y="7"/>
                  </a:cubicBezTo>
                  <a:cubicBezTo>
                    <a:pt x="50" y="9"/>
                    <a:pt x="51" y="12"/>
                    <a:pt x="52" y="15"/>
                  </a:cubicBezTo>
                  <a:cubicBezTo>
                    <a:pt x="53" y="18"/>
                    <a:pt x="53" y="21"/>
                    <a:pt x="53" y="24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6"/>
                    <a:pt x="41" y="23"/>
                    <a:pt x="41" y="21"/>
                  </a:cubicBezTo>
                  <a:cubicBezTo>
                    <a:pt x="41" y="19"/>
                    <a:pt x="40" y="17"/>
                    <a:pt x="39" y="15"/>
                  </a:cubicBezTo>
                  <a:cubicBezTo>
                    <a:pt x="38" y="14"/>
                    <a:pt x="36" y="12"/>
                    <a:pt x="35" y="11"/>
                  </a:cubicBezTo>
                  <a:cubicBezTo>
                    <a:pt x="33" y="10"/>
                    <a:pt x="31" y="10"/>
                    <a:pt x="28" y="10"/>
                  </a:cubicBezTo>
                  <a:cubicBezTo>
                    <a:pt x="23" y="10"/>
                    <a:pt x="19" y="12"/>
                    <a:pt x="16" y="15"/>
                  </a:cubicBezTo>
                  <a:cubicBezTo>
                    <a:pt x="13" y="19"/>
                    <a:pt x="12" y="24"/>
                    <a:pt x="12" y="29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 noEditPoints="1"/>
            </p:cNvSpPr>
            <p:nvPr userDrawn="1"/>
          </p:nvSpPr>
          <p:spPr bwMode="auto">
            <a:xfrm>
              <a:off x="12507913" y="-627063"/>
              <a:ext cx="239713" cy="236538"/>
            </a:xfrm>
            <a:custGeom>
              <a:avLst/>
              <a:gdLst>
                <a:gd name="T0" fmla="*/ 52 w 64"/>
                <a:gd name="T1" fmla="*/ 31 h 63"/>
                <a:gd name="T2" fmla="*/ 51 w 64"/>
                <a:gd name="T3" fmla="*/ 23 h 63"/>
                <a:gd name="T4" fmla="*/ 47 w 64"/>
                <a:gd name="T5" fmla="*/ 16 h 63"/>
                <a:gd name="T6" fmla="*/ 41 w 64"/>
                <a:gd name="T7" fmla="*/ 12 h 63"/>
                <a:gd name="T8" fmla="*/ 32 w 64"/>
                <a:gd name="T9" fmla="*/ 10 h 63"/>
                <a:gd name="T10" fmla="*/ 24 w 64"/>
                <a:gd name="T11" fmla="*/ 12 h 63"/>
                <a:gd name="T12" fmla="*/ 18 w 64"/>
                <a:gd name="T13" fmla="*/ 16 h 63"/>
                <a:gd name="T14" fmla="*/ 14 w 64"/>
                <a:gd name="T15" fmla="*/ 23 h 63"/>
                <a:gd name="T16" fmla="*/ 12 w 64"/>
                <a:gd name="T17" fmla="*/ 31 h 63"/>
                <a:gd name="T18" fmla="*/ 14 w 64"/>
                <a:gd name="T19" fmla="*/ 39 h 63"/>
                <a:gd name="T20" fmla="*/ 18 w 64"/>
                <a:gd name="T21" fmla="*/ 46 h 63"/>
                <a:gd name="T22" fmla="*/ 24 w 64"/>
                <a:gd name="T23" fmla="*/ 51 h 63"/>
                <a:gd name="T24" fmla="*/ 32 w 64"/>
                <a:gd name="T25" fmla="*/ 53 h 63"/>
                <a:gd name="T26" fmla="*/ 41 w 64"/>
                <a:gd name="T27" fmla="*/ 51 h 63"/>
                <a:gd name="T28" fmla="*/ 47 w 64"/>
                <a:gd name="T29" fmla="*/ 46 h 63"/>
                <a:gd name="T30" fmla="*/ 51 w 64"/>
                <a:gd name="T31" fmla="*/ 39 h 63"/>
                <a:gd name="T32" fmla="*/ 52 w 64"/>
                <a:gd name="T33" fmla="*/ 31 h 63"/>
                <a:gd name="T34" fmla="*/ 64 w 64"/>
                <a:gd name="T35" fmla="*/ 31 h 63"/>
                <a:gd name="T36" fmla="*/ 62 w 64"/>
                <a:gd name="T37" fmla="*/ 44 h 63"/>
                <a:gd name="T38" fmla="*/ 55 w 64"/>
                <a:gd name="T39" fmla="*/ 54 h 63"/>
                <a:gd name="T40" fmla="*/ 45 w 64"/>
                <a:gd name="T41" fmla="*/ 60 h 63"/>
                <a:gd name="T42" fmla="*/ 32 w 64"/>
                <a:gd name="T43" fmla="*/ 63 h 63"/>
                <a:gd name="T44" fmla="*/ 20 w 64"/>
                <a:gd name="T45" fmla="*/ 60 h 63"/>
                <a:gd name="T46" fmla="*/ 9 w 64"/>
                <a:gd name="T47" fmla="*/ 54 h 63"/>
                <a:gd name="T48" fmla="*/ 3 w 64"/>
                <a:gd name="T49" fmla="*/ 44 h 63"/>
                <a:gd name="T50" fmla="*/ 0 w 64"/>
                <a:gd name="T51" fmla="*/ 31 h 63"/>
                <a:gd name="T52" fmla="*/ 3 w 64"/>
                <a:gd name="T53" fmla="*/ 19 h 63"/>
                <a:gd name="T54" fmla="*/ 9 w 64"/>
                <a:gd name="T55" fmla="*/ 9 h 63"/>
                <a:gd name="T56" fmla="*/ 20 w 64"/>
                <a:gd name="T57" fmla="*/ 2 h 63"/>
                <a:gd name="T58" fmla="*/ 32 w 64"/>
                <a:gd name="T59" fmla="*/ 0 h 63"/>
                <a:gd name="T60" fmla="*/ 45 w 64"/>
                <a:gd name="T61" fmla="*/ 2 h 63"/>
                <a:gd name="T62" fmla="*/ 55 w 64"/>
                <a:gd name="T63" fmla="*/ 9 h 63"/>
                <a:gd name="T64" fmla="*/ 62 w 64"/>
                <a:gd name="T65" fmla="*/ 19 h 63"/>
                <a:gd name="T66" fmla="*/ 64 w 64"/>
                <a:gd name="T6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63">
                  <a:moveTo>
                    <a:pt x="52" y="31"/>
                  </a:moveTo>
                  <a:cubicBezTo>
                    <a:pt x="52" y="28"/>
                    <a:pt x="52" y="26"/>
                    <a:pt x="51" y="23"/>
                  </a:cubicBezTo>
                  <a:cubicBezTo>
                    <a:pt x="50" y="21"/>
                    <a:pt x="49" y="18"/>
                    <a:pt x="47" y="16"/>
                  </a:cubicBezTo>
                  <a:cubicBezTo>
                    <a:pt x="45" y="14"/>
                    <a:pt x="43" y="13"/>
                    <a:pt x="41" y="12"/>
                  </a:cubicBezTo>
                  <a:cubicBezTo>
                    <a:pt x="38" y="10"/>
                    <a:pt x="35" y="10"/>
                    <a:pt x="32" y="10"/>
                  </a:cubicBezTo>
                  <a:cubicBezTo>
                    <a:pt x="29" y="10"/>
                    <a:pt x="26" y="10"/>
                    <a:pt x="24" y="12"/>
                  </a:cubicBezTo>
                  <a:cubicBezTo>
                    <a:pt x="21" y="13"/>
                    <a:pt x="19" y="14"/>
                    <a:pt x="18" y="16"/>
                  </a:cubicBezTo>
                  <a:cubicBezTo>
                    <a:pt x="16" y="18"/>
                    <a:pt x="15" y="21"/>
                    <a:pt x="14" y="23"/>
                  </a:cubicBezTo>
                  <a:cubicBezTo>
                    <a:pt x="13" y="26"/>
                    <a:pt x="12" y="28"/>
                    <a:pt x="12" y="31"/>
                  </a:cubicBezTo>
                  <a:cubicBezTo>
                    <a:pt x="12" y="34"/>
                    <a:pt x="13" y="37"/>
                    <a:pt x="14" y="39"/>
                  </a:cubicBezTo>
                  <a:cubicBezTo>
                    <a:pt x="15" y="42"/>
                    <a:pt x="16" y="44"/>
                    <a:pt x="18" y="46"/>
                  </a:cubicBezTo>
                  <a:cubicBezTo>
                    <a:pt x="19" y="48"/>
                    <a:pt x="21" y="50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5" y="53"/>
                    <a:pt x="38" y="52"/>
                    <a:pt x="41" y="51"/>
                  </a:cubicBezTo>
                  <a:cubicBezTo>
                    <a:pt x="43" y="50"/>
                    <a:pt x="45" y="48"/>
                    <a:pt x="47" y="46"/>
                  </a:cubicBezTo>
                  <a:cubicBezTo>
                    <a:pt x="49" y="44"/>
                    <a:pt x="50" y="42"/>
                    <a:pt x="51" y="39"/>
                  </a:cubicBezTo>
                  <a:cubicBezTo>
                    <a:pt x="52" y="37"/>
                    <a:pt x="52" y="34"/>
                    <a:pt x="52" y="31"/>
                  </a:cubicBezTo>
                  <a:close/>
                  <a:moveTo>
                    <a:pt x="64" y="31"/>
                  </a:moveTo>
                  <a:cubicBezTo>
                    <a:pt x="64" y="36"/>
                    <a:pt x="64" y="40"/>
                    <a:pt x="62" y="44"/>
                  </a:cubicBezTo>
                  <a:cubicBezTo>
                    <a:pt x="60" y="48"/>
                    <a:pt x="58" y="51"/>
                    <a:pt x="55" y="54"/>
                  </a:cubicBezTo>
                  <a:cubicBezTo>
                    <a:pt x="52" y="57"/>
                    <a:pt x="49" y="59"/>
                    <a:pt x="45" y="60"/>
                  </a:cubicBezTo>
                  <a:cubicBezTo>
                    <a:pt x="41" y="62"/>
                    <a:pt x="37" y="63"/>
                    <a:pt x="32" y="63"/>
                  </a:cubicBezTo>
                  <a:cubicBezTo>
                    <a:pt x="28" y="63"/>
                    <a:pt x="24" y="62"/>
                    <a:pt x="20" y="60"/>
                  </a:cubicBezTo>
                  <a:cubicBezTo>
                    <a:pt x="16" y="59"/>
                    <a:pt x="12" y="57"/>
                    <a:pt x="9" y="54"/>
                  </a:cubicBezTo>
                  <a:cubicBezTo>
                    <a:pt x="7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2"/>
                    <a:pt x="3" y="19"/>
                  </a:cubicBezTo>
                  <a:cubicBezTo>
                    <a:pt x="4" y="15"/>
                    <a:pt x="7" y="12"/>
                    <a:pt x="9" y="9"/>
                  </a:cubicBezTo>
                  <a:cubicBezTo>
                    <a:pt x="12" y="6"/>
                    <a:pt x="16" y="4"/>
                    <a:pt x="20" y="2"/>
                  </a:cubicBezTo>
                  <a:cubicBezTo>
                    <a:pt x="24" y="1"/>
                    <a:pt x="28" y="0"/>
                    <a:pt x="32" y="0"/>
                  </a:cubicBezTo>
                  <a:cubicBezTo>
                    <a:pt x="37" y="0"/>
                    <a:pt x="41" y="1"/>
                    <a:pt x="45" y="2"/>
                  </a:cubicBezTo>
                  <a:cubicBezTo>
                    <a:pt x="49" y="4"/>
                    <a:pt x="52" y="6"/>
                    <a:pt x="55" y="9"/>
                  </a:cubicBezTo>
                  <a:cubicBezTo>
                    <a:pt x="58" y="12"/>
                    <a:pt x="60" y="15"/>
                    <a:pt x="62" y="19"/>
                  </a:cubicBezTo>
                  <a:cubicBezTo>
                    <a:pt x="64" y="22"/>
                    <a:pt x="64" y="27"/>
                    <a:pt x="64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auto">
            <a:xfrm>
              <a:off x="12777788" y="-620713"/>
              <a:ext cx="349250" cy="222250"/>
            </a:xfrm>
            <a:custGeom>
              <a:avLst/>
              <a:gdLst>
                <a:gd name="T0" fmla="*/ 31 w 220"/>
                <a:gd name="T1" fmla="*/ 0 h 140"/>
                <a:gd name="T2" fmla="*/ 62 w 220"/>
                <a:gd name="T3" fmla="*/ 107 h 140"/>
                <a:gd name="T4" fmla="*/ 62 w 220"/>
                <a:gd name="T5" fmla="*/ 107 h 140"/>
                <a:gd name="T6" fmla="*/ 95 w 220"/>
                <a:gd name="T7" fmla="*/ 0 h 140"/>
                <a:gd name="T8" fmla="*/ 126 w 220"/>
                <a:gd name="T9" fmla="*/ 0 h 140"/>
                <a:gd name="T10" fmla="*/ 159 w 220"/>
                <a:gd name="T11" fmla="*/ 107 h 140"/>
                <a:gd name="T12" fmla="*/ 161 w 220"/>
                <a:gd name="T13" fmla="*/ 107 h 140"/>
                <a:gd name="T14" fmla="*/ 192 w 220"/>
                <a:gd name="T15" fmla="*/ 0 h 140"/>
                <a:gd name="T16" fmla="*/ 220 w 220"/>
                <a:gd name="T17" fmla="*/ 0 h 140"/>
                <a:gd name="T18" fmla="*/ 175 w 220"/>
                <a:gd name="T19" fmla="*/ 140 h 140"/>
                <a:gd name="T20" fmla="*/ 145 w 220"/>
                <a:gd name="T21" fmla="*/ 140 h 140"/>
                <a:gd name="T22" fmla="*/ 111 w 220"/>
                <a:gd name="T23" fmla="*/ 34 h 140"/>
                <a:gd name="T24" fmla="*/ 109 w 220"/>
                <a:gd name="T25" fmla="*/ 34 h 140"/>
                <a:gd name="T26" fmla="*/ 76 w 220"/>
                <a:gd name="T27" fmla="*/ 140 h 140"/>
                <a:gd name="T28" fmla="*/ 48 w 220"/>
                <a:gd name="T29" fmla="*/ 140 h 140"/>
                <a:gd name="T30" fmla="*/ 0 w 220"/>
                <a:gd name="T31" fmla="*/ 0 h 140"/>
                <a:gd name="T32" fmla="*/ 31 w 220"/>
                <a:gd name="T33" fmla="*/ 0 h 140"/>
                <a:gd name="T34" fmla="*/ 31 w 220"/>
                <a:gd name="T3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140">
                  <a:moveTo>
                    <a:pt x="31" y="0"/>
                  </a:moveTo>
                  <a:lnTo>
                    <a:pt x="62" y="107"/>
                  </a:lnTo>
                  <a:lnTo>
                    <a:pt x="62" y="107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159" y="107"/>
                  </a:lnTo>
                  <a:lnTo>
                    <a:pt x="161" y="107"/>
                  </a:lnTo>
                  <a:lnTo>
                    <a:pt x="192" y="0"/>
                  </a:lnTo>
                  <a:lnTo>
                    <a:pt x="220" y="0"/>
                  </a:lnTo>
                  <a:lnTo>
                    <a:pt x="175" y="140"/>
                  </a:lnTo>
                  <a:lnTo>
                    <a:pt x="145" y="140"/>
                  </a:lnTo>
                  <a:lnTo>
                    <a:pt x="111" y="34"/>
                  </a:lnTo>
                  <a:lnTo>
                    <a:pt x="109" y="34"/>
                  </a:lnTo>
                  <a:lnTo>
                    <a:pt x="76" y="140"/>
                  </a:lnTo>
                  <a:lnTo>
                    <a:pt x="48" y="14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22996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74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1125" algn="l" defTabSz="914400" rtl="0" eaLnBrk="1" latinLnBrk="0" hangingPunct="1">
      <a:spcBef>
        <a:spcPts val="400"/>
      </a:spcBef>
      <a:buFont typeface="Arial" panose="020B0604020202020204" pitchFamily="34" charset="0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60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›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66688" algn="l" defTabSz="914400" rtl="0" eaLnBrk="1" latinLnBrk="0" hangingPunct="1">
      <a:spcBef>
        <a:spcPts val="400"/>
      </a:spcBef>
      <a:buFont typeface="Arial" panose="020B0604020202020204" pitchFamily="34" charset="0"/>
      <a:buChar char="»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spcBef>
        <a:spcPts val="400"/>
      </a:spcBef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28" y="452253"/>
            <a:ext cx="2295144" cy="624405"/>
          </a:xfrm>
          <a:prstGeom prst="rect">
            <a:avLst/>
          </a:prstGeom>
        </p:spPr>
      </p:pic>
      <p:sp>
        <p:nvSpPr>
          <p:cNvPr id="12" name="Rectangle 58"/>
          <p:cNvSpPr>
            <a:spLocks noChangeArrowheads="1"/>
          </p:cNvSpPr>
          <p:nvPr/>
        </p:nvSpPr>
        <p:spPr bwMode="gray">
          <a:xfrm>
            <a:off x="771351" y="773388"/>
            <a:ext cx="7744035" cy="17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6325192" y="4084609"/>
            <a:ext cx="480060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25192" y="4865458"/>
            <a:ext cx="4800600" cy="3385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 16pt Arial</a:t>
            </a:r>
          </a:p>
        </p:txBody>
      </p:sp>
      <p:sp>
        <p:nvSpPr>
          <p:cNvPr id="19" name="TextBox 18"/>
          <p:cNvSpPr txBox="1"/>
          <p:nvPr/>
        </p:nvSpPr>
        <p:spPr bwMode="black">
          <a:xfrm>
            <a:off x="2248001" y="6520894"/>
            <a:ext cx="2204450" cy="21544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ea typeface="Arial" charset="0"/>
                <a:cs typeface="Arial" charset="0"/>
              </a:rPr>
              <a:t>Copyright © 2017 IQVIA.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25192" y="1830302"/>
            <a:ext cx="4800600" cy="2286058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10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32pt Arial Bold Title Case</a:t>
            </a:r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gray">
          <a:xfrm>
            <a:off x="11506198" y="771348"/>
            <a:ext cx="697189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 rot="5400000">
            <a:off x="-864496" y="2477220"/>
            <a:ext cx="3447991" cy="176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261101" cy="6845300"/>
          </a:xfrm>
          <a:prstGeom prst="rect">
            <a:avLst/>
          </a:prstGeom>
        </p:spPr>
      </p:pic>
      <p:sp>
        <p:nvSpPr>
          <p:cNvPr id="18" name="Rectangle 58"/>
          <p:cNvSpPr>
            <a:spLocks noChangeArrowheads="1"/>
          </p:cNvSpPr>
          <p:nvPr/>
        </p:nvSpPr>
        <p:spPr bwMode="gray">
          <a:xfrm rot="5400000">
            <a:off x="-436735" y="5497452"/>
            <a:ext cx="2592472" cy="1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16" name="Rectangle 15"/>
            <p:cNvSpPr/>
            <p:nvPr/>
          </p:nvSpPr>
          <p:spPr bwMode="gray"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gray"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 bwMode="gray"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gray"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 bwMode="gray"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 bwMode="gray"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/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694" y="6387858"/>
            <a:ext cx="9119524" cy="33808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615748" y="6419366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tx1"/>
                </a:solidFill>
              </a:rPr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6" name="Rectangle 5"/>
            <p:cNvSpPr/>
            <p:nvPr/>
          </p:nvSpPr>
          <p:spPr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>
            <a:spLocks noChangeArrowheads="1"/>
          </p:cNvSpPr>
          <p:nvPr/>
        </p:nvSpPr>
        <p:spPr bwMode="gray">
          <a:xfrm>
            <a:off x="582283" y="-1"/>
            <a:ext cx="3078445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TextBox 160"/>
          <p:cNvSpPr txBox="1"/>
          <p:nvPr/>
        </p:nvSpPr>
        <p:spPr bwMode="white">
          <a:xfrm>
            <a:off x="946623" y="835016"/>
            <a:ext cx="1816547" cy="49994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Table</a:t>
            </a:r>
            <a:r>
              <a:rPr lang="en-US" sz="2800" b="1" baseline="0" dirty="0">
                <a:solidFill>
                  <a:schemeClr val="bg1"/>
                </a:solidFill>
              </a:rPr>
              <a:t> of Contents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64" name="Text Placeholder 163"/>
          <p:cNvSpPr>
            <a:spLocks noGrp="1"/>
          </p:cNvSpPr>
          <p:nvPr>
            <p:ph type="body" sz="quarter" idx="11" hasCustomPrompt="1"/>
          </p:nvPr>
        </p:nvSpPr>
        <p:spPr>
          <a:xfrm>
            <a:off x="4236980" y="835016"/>
            <a:ext cx="7090641" cy="4999475"/>
          </a:xfrm>
          <a:prstGeom prst="rect">
            <a:avLst/>
          </a:prstGeom>
        </p:spPr>
        <p:txBody>
          <a:bodyPr anchor="ctr"/>
          <a:lstStyle>
            <a:lvl1pPr marL="228600" indent="-22860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+"/>
              <a:defRPr sz="1800" baseline="0"/>
            </a:lvl1pPr>
            <a:lvl2pPr marL="400050" indent="-171450">
              <a:buClr>
                <a:schemeClr val="bg2"/>
              </a:buCl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Arial 18pt TOC</a:t>
            </a:r>
          </a:p>
        </p:txBody>
      </p:sp>
      <p:sp>
        <p:nvSpPr>
          <p:cNvPr id="26" name="Rectangle 58"/>
          <p:cNvSpPr>
            <a:spLocks noChangeArrowheads="1"/>
          </p:cNvSpPr>
          <p:nvPr/>
        </p:nvSpPr>
        <p:spPr bwMode="gray">
          <a:xfrm>
            <a:off x="3660728" y="6420040"/>
            <a:ext cx="6116253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7" name="Rectangle 58"/>
          <p:cNvSpPr>
            <a:spLocks noChangeArrowheads="1"/>
          </p:cNvSpPr>
          <p:nvPr/>
        </p:nvSpPr>
        <p:spPr bwMode="white">
          <a:xfrm>
            <a:off x="582284" y="6420040"/>
            <a:ext cx="3078444" cy="17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8" name="Rectangle 58"/>
          <p:cNvSpPr>
            <a:spLocks noChangeArrowheads="1"/>
          </p:cNvSpPr>
          <p:nvPr/>
        </p:nvSpPr>
        <p:spPr bwMode="gray">
          <a:xfrm>
            <a:off x="6033" y="6420040"/>
            <a:ext cx="576252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8"/>
          <p:cNvSpPr>
            <a:spLocks noChangeArrowheads="1"/>
          </p:cNvSpPr>
          <p:nvPr/>
        </p:nvSpPr>
        <p:spPr bwMode="gray">
          <a:xfrm rot="5400000">
            <a:off x="-2148815" y="3761537"/>
            <a:ext cx="6016625" cy="176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0" y="1786580"/>
            <a:ext cx="8515386" cy="42598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721276" y="2107576"/>
            <a:ext cx="6494469" cy="3616037"/>
          </a:xfrm>
          <a:prstGeom prst="rect">
            <a:avLst/>
          </a:prstGeom>
        </p:spPr>
        <p:txBody>
          <a:bodyPr anchor="ctr" anchorCtr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Dividers Are 28pt Arial Bold Title Case</a:t>
            </a:r>
          </a:p>
        </p:txBody>
      </p:sp>
      <p:sp>
        <p:nvSpPr>
          <p:cNvPr id="16" name="Rectangle 58"/>
          <p:cNvSpPr>
            <a:spLocks noChangeArrowheads="1"/>
          </p:cNvSpPr>
          <p:nvPr/>
        </p:nvSpPr>
        <p:spPr bwMode="white">
          <a:xfrm rot="5400000">
            <a:off x="-1272658" y="3828727"/>
            <a:ext cx="4261751" cy="173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tx1"/>
                </a:solidFill>
              </a:rPr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tangle 58"/>
          <p:cNvSpPr>
            <a:spLocks noChangeArrowheads="1"/>
          </p:cNvSpPr>
          <p:nvPr/>
        </p:nvSpPr>
        <p:spPr bwMode="gray">
          <a:xfrm>
            <a:off x="771351" y="773388"/>
            <a:ext cx="7744035" cy="17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28" y="452253"/>
            <a:ext cx="2295144" cy="624405"/>
          </a:xfrm>
          <a:prstGeom prst="rect">
            <a:avLst/>
          </a:prstGeom>
        </p:spPr>
      </p:pic>
      <p:sp>
        <p:nvSpPr>
          <p:cNvPr id="23" name="Rectangle 58"/>
          <p:cNvSpPr>
            <a:spLocks noChangeArrowheads="1"/>
          </p:cNvSpPr>
          <p:nvPr/>
        </p:nvSpPr>
        <p:spPr bwMode="gray">
          <a:xfrm>
            <a:off x="11506198" y="771348"/>
            <a:ext cx="697189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  <p:extLst/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ou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0" y="0"/>
            <a:ext cx="1219200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641"/>
            <a:ext cx="1389888" cy="24271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53219" y="914400"/>
            <a:ext cx="10085832" cy="5029199"/>
          </a:xfrm>
          <a:prstGeom prst="rect">
            <a:avLst/>
          </a:prstGeom>
        </p:spPr>
        <p:txBody>
          <a:bodyPr anchor="ctr" anchorCtr="0"/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Thought slides are 36pt Arial sentence case</a:t>
            </a:r>
          </a:p>
        </p:txBody>
      </p:sp>
    </p:spTree>
    <p:extLst/>
  </p:cSld>
  <p:clrMapOvr>
    <a:masterClrMapping/>
  </p:clrMapOvr>
  <p:transition spd="med">
    <p:fade/>
  </p:transition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0" y="0"/>
            <a:ext cx="1220338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28" y="452253"/>
            <a:ext cx="2295144" cy="62404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58912" y="1084819"/>
            <a:ext cx="10085562" cy="2110629"/>
          </a:xfrm>
          <a:prstGeom prst="rect">
            <a:avLst/>
          </a:prstGeom>
        </p:spPr>
        <p:txBody>
          <a:bodyPr anchor="ctr" anchorCtr="0"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Slides are 36pt Arial sentence case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08148"/>
            <a:ext cx="3326745" cy="3637151"/>
          </a:xfrm>
          <a:prstGeom prst="rect">
            <a:avLst/>
          </a:prstGeom>
        </p:spPr>
      </p:pic>
      <p:sp>
        <p:nvSpPr>
          <p:cNvPr id="11" name="Rectangle 58"/>
          <p:cNvSpPr>
            <a:spLocks noChangeArrowheads="1"/>
          </p:cNvSpPr>
          <p:nvPr/>
        </p:nvSpPr>
        <p:spPr bwMode="white">
          <a:xfrm>
            <a:off x="11506198" y="771348"/>
            <a:ext cx="697189" cy="17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65550" y="3208148"/>
            <a:ext cx="7378924" cy="3300602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2400">
                <a:solidFill>
                  <a:schemeClr val="bg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2400">
                <a:solidFill>
                  <a:schemeClr val="bg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2400">
                <a:solidFill>
                  <a:schemeClr val="bg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2400">
                <a:solidFill>
                  <a:schemeClr val="bg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Arial 24pt bullet level 1</a:t>
            </a:r>
          </a:p>
          <a:p>
            <a:pPr lvl="1"/>
            <a:r>
              <a:rPr lang="en-US" dirty="0"/>
              <a:t>Arial 24pt bullet level 2</a:t>
            </a:r>
          </a:p>
          <a:p>
            <a:pPr lvl="2"/>
            <a:r>
              <a:rPr lang="en-US" dirty="0"/>
              <a:t>Arial 24pt bullet level 3</a:t>
            </a:r>
          </a:p>
          <a:p>
            <a:pPr lvl="3"/>
            <a:r>
              <a:rPr lang="en-US" dirty="0"/>
              <a:t>Arial 24pt bullet level 4</a:t>
            </a:r>
          </a:p>
          <a:p>
            <a:pPr lvl="4"/>
            <a:r>
              <a:rPr lang="en-US" dirty="0"/>
              <a:t>Arial 24pt bullet level 5</a:t>
            </a:r>
          </a:p>
        </p:txBody>
      </p:sp>
    </p:spTree>
    <p:extLst/>
  </p:cSld>
  <p:clrMapOvr>
    <a:masterClrMapping/>
  </p:clrMapOvr>
  <p:transition spd="med"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286359"/>
            <a:ext cx="11338560" cy="4866467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grpSp>
        <p:nvGrpSpPr>
          <p:cNvPr id="8" name="Group 7"/>
          <p:cNvGrpSpPr/>
          <p:nvPr/>
        </p:nvGrpSpPr>
        <p:grpSpPr bwMode="gray"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9" name="Rectangle 8"/>
            <p:cNvSpPr/>
            <p:nvPr/>
          </p:nvSpPr>
          <p:spPr bwMode="gray"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 bwMode="gray"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gray"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 bwMode="gray"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gray"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 bwMode="gray"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91062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1"/>
            <a:ext cx="11338560" cy="4434698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32330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accent3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16pt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8220075" y="1687496"/>
            <a:ext cx="3971925" cy="95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0"/>
            <a:ext cx="7492481" cy="451218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0"/>
            <a:ext cx="7492481" cy="4496691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308456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accent4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16pt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14" name="Rectangle 13"/>
          <p:cNvSpPr/>
          <p:nvPr/>
        </p:nvSpPr>
        <p:spPr bwMode="gray">
          <a:xfrm>
            <a:off x="8220075" y="1687496"/>
            <a:ext cx="3971925" cy="95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0"/>
            <a:ext cx="7492481" cy="451218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32330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accent2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16pt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8220075" y="1687496"/>
            <a:ext cx="3971925" cy="95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3" y="1702631"/>
            <a:ext cx="5532120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91134" y="1702631"/>
            <a:ext cx="5532120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tabLst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2" y="1702631"/>
            <a:ext cx="3616187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245879" y="1702631"/>
            <a:ext cx="3616187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107067" y="1702631"/>
            <a:ext cx="3616187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8831696" cy="33808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2420545" y="0"/>
            <a:ext cx="284385" cy="5779689"/>
            <a:chOff x="12420545" y="0"/>
            <a:chExt cx="284385" cy="5779689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12420545" y="0"/>
              <a:ext cx="284385" cy="284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 bwMode="gray">
            <a:xfrm>
              <a:off x="12420545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12420545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 bwMode="gray">
            <a:xfrm>
              <a:off x="12420545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 bwMode="gray">
            <a:xfrm>
              <a:off x="12420545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 bwMode="gray">
            <a:xfrm>
              <a:off x="12420545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>
              <a:off x="12420545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>
              <a:off x="12420545" y="2874528"/>
              <a:ext cx="284385" cy="2843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>
              <a:off x="12420545" y="3206436"/>
              <a:ext cx="284385" cy="2843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>
              <a:off x="12420545" y="3853100"/>
              <a:ext cx="284385" cy="2843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12420545" y="4187002"/>
              <a:ext cx="284385" cy="2843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12420545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12420545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12420545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556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(10 minute online survey)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325192" y="1830302"/>
            <a:ext cx="4800600" cy="2286058"/>
          </a:xfrm>
        </p:spPr>
        <p:txBody>
          <a:bodyPr/>
          <a:lstStyle/>
          <a:p>
            <a:r>
              <a:rPr lang="en-US" dirty="0"/>
              <a:t>Understanding the Treatment of Your Breast Cancer</a:t>
            </a:r>
          </a:p>
        </p:txBody>
      </p:sp>
    </p:spTree>
    <p:extLst>
      <p:ext uri="{BB962C8B-B14F-4D97-AF65-F5344CB8AC3E}">
        <p14:creationId xmlns:p14="http://schemas.microsoft.com/office/powerpoint/2010/main" val="137589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F4B6-B9E1-42E0-9D32-5F79B0B1BF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a typeface="Ebrima" panose="02000000000000000000" pitchFamily="2" charset="0"/>
                <a:cs typeface="Ebrima" panose="02000000000000000000" pitchFamily="2" charset="0"/>
              </a:rPr>
              <a:t>IQVIA Confidential – Proprietary – Not for Distribution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4E86C0-0AA2-410F-A2DF-7560CB82F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784274"/>
              </p:ext>
            </p:extLst>
          </p:nvPr>
        </p:nvGraphicFramePr>
        <p:xfrm>
          <a:off x="1127026" y="955335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384">
                  <a:extLst>
                    <a:ext uri="{9D8B030D-6E8A-4147-A177-3AD203B41FA5}">
                      <a16:colId xmlns:a16="http://schemas.microsoft.com/office/drawing/2014/main" val="1243121514"/>
                    </a:ext>
                  </a:extLst>
                </a:gridCol>
                <a:gridCol w="7633616">
                  <a:extLst>
                    <a:ext uri="{9D8B030D-6E8A-4147-A177-3AD203B41FA5}">
                      <a16:colId xmlns:a16="http://schemas.microsoft.com/office/drawing/2014/main" val="894134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7.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3A4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How often do you use the following resources to obtain information specifically about breast cancer medications? For sources of information you don’t use, please select ‘Never.’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83416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2D7294-D970-45C7-8B21-330D21726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499"/>
              </p:ext>
            </p:extLst>
          </p:nvPr>
        </p:nvGraphicFramePr>
        <p:xfrm>
          <a:off x="1375259" y="1473495"/>
          <a:ext cx="8014893" cy="3392170"/>
        </p:xfrm>
        <a:graphic>
          <a:graphicData uri="http://schemas.openxmlformats.org/drawingml/2006/table">
            <a:tbl>
              <a:tblPr/>
              <a:tblGrid>
                <a:gridCol w="870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36466"/>
                        </a:solidFill>
                        <a:effectLst/>
                        <a:latin typeface="+mj-lt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36466"/>
                        </a:solidFill>
                        <a:effectLst/>
                        <a:latin typeface="+mj-lt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636466"/>
                          </a:solidFill>
                          <a:latin typeface="+mn-lt"/>
                          <a:ea typeface="+mn-ea"/>
                          <a:cs typeface="+mn-cs"/>
                        </a:rPr>
                        <a:t>Never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36466"/>
                          </a:solidFill>
                          <a:latin typeface="+mj-lt"/>
                        </a:rPr>
                        <a:t>Rarely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36466"/>
                          </a:solidFill>
                          <a:latin typeface="+mj-lt"/>
                        </a:rPr>
                        <a:t>Sometimes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36466"/>
                          </a:solidFill>
                          <a:latin typeface="+mj-lt"/>
                        </a:rPr>
                        <a:t>Regularly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636466"/>
                          </a:solidFill>
                          <a:latin typeface="+mn-lt"/>
                          <a:ea typeface="+mn-ea"/>
                          <a:cs typeface="+mn-cs"/>
                        </a:rPr>
                        <a:t>All the time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36466"/>
                        </a:solidFill>
                        <a:effectLst/>
                        <a:latin typeface="+mj-lt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36466"/>
                        </a:solidFill>
                        <a:effectLst/>
                        <a:latin typeface="+mj-lt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Doctor’s explanation or advice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Printed materials given to me by doctor, nurse or physician assistant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Family and friends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Other people who have breast cancer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The Internet (e.g. websites, like </a:t>
                      </a:r>
                      <a:r>
                        <a:rPr kumimoji="0" 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WedMD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, Yahoo Health, etc.)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Information from advocacy organizations (e.g. American Cancer Association)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96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F4B6-B9E1-42E0-9D32-5F79B0B1BF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a typeface="Ebrima" panose="02000000000000000000" pitchFamily="2" charset="0"/>
                <a:cs typeface="Ebrima" panose="02000000000000000000" pitchFamily="2" charset="0"/>
              </a:rPr>
              <a:t>IQVIA Confidential – Proprietary – Not for Distribution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4E86C0-0AA2-410F-A2DF-7560CB82F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87634"/>
              </p:ext>
            </p:extLst>
          </p:nvPr>
        </p:nvGraphicFramePr>
        <p:xfrm>
          <a:off x="1127026" y="955335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384">
                  <a:extLst>
                    <a:ext uri="{9D8B030D-6E8A-4147-A177-3AD203B41FA5}">
                      <a16:colId xmlns:a16="http://schemas.microsoft.com/office/drawing/2014/main" val="1243121514"/>
                    </a:ext>
                  </a:extLst>
                </a:gridCol>
                <a:gridCol w="7633616">
                  <a:extLst>
                    <a:ext uri="{9D8B030D-6E8A-4147-A177-3AD203B41FA5}">
                      <a16:colId xmlns:a16="http://schemas.microsoft.com/office/drawing/2014/main" val="894134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8.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3A4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Please rank the following on how motivating they are for you to talk to your physician about a breast cancer medication from 1 (most motivating) to 6 (least motivating).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83416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02FC38-A76E-40E5-9235-DD60390FB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120091"/>
              </p:ext>
            </p:extLst>
          </p:nvPr>
        </p:nvGraphicFramePr>
        <p:xfrm>
          <a:off x="1422393" y="1794364"/>
          <a:ext cx="6773718" cy="2722518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Learning that my breast cancer has progressed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636466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Finding out that a medication to treat breast cancer is covered by my insurance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636466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Learning about a new medication that is better at treating my breast cancer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636466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Learning more about what happens to people who have breast cancer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636466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Seeing/ hearing an advertisement for a medication to treat breast cancer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636466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A recommendation from another patient with breast cancer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636466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916FA51E-BC15-4F76-8D14-FF47DA3FFA73}"/>
              </a:ext>
            </a:extLst>
          </p:cNvPr>
          <p:cNvGrpSpPr/>
          <p:nvPr/>
        </p:nvGrpSpPr>
        <p:grpSpPr>
          <a:xfrm>
            <a:off x="7922057" y="1959718"/>
            <a:ext cx="519113" cy="131156"/>
            <a:chOff x="7064218" y="2233095"/>
            <a:chExt cx="519113" cy="1311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CE1E73-2650-4CE4-9AF9-0D9BA5A8E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4218" y="2237251"/>
              <a:ext cx="519113" cy="127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9E8E34-BC2B-47E8-8737-77565BF37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694" y="2233095"/>
              <a:ext cx="147637" cy="11588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F8773D2E-958A-45B5-9128-B363C675B4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486494" y="2280720"/>
              <a:ext cx="96837" cy="635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11241C-C099-4540-8BA2-8BD245913D83}"/>
              </a:ext>
            </a:extLst>
          </p:cNvPr>
          <p:cNvGrpSpPr/>
          <p:nvPr/>
        </p:nvGrpSpPr>
        <p:grpSpPr>
          <a:xfrm>
            <a:off x="7922057" y="4245766"/>
            <a:ext cx="519113" cy="131156"/>
            <a:chOff x="7064218" y="4519143"/>
            <a:chExt cx="519113" cy="13115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B93297-D8C1-401A-AF2E-CFD1396AC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4218" y="4523299"/>
              <a:ext cx="519113" cy="127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BB1439-F707-4F6F-BE86-06B262E50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694" y="4519143"/>
              <a:ext cx="147637" cy="11588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15" name="AutoShape 16">
              <a:extLst>
                <a:ext uri="{FF2B5EF4-FFF2-40B4-BE49-F238E27FC236}">
                  <a16:creationId xmlns:a16="http://schemas.microsoft.com/office/drawing/2014/main" id="{F3F7A226-230F-4D58-8496-09F900027A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486494" y="4566768"/>
              <a:ext cx="96837" cy="635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447C0E-196F-416C-BEA4-EDB44E02A41C}"/>
              </a:ext>
            </a:extLst>
          </p:cNvPr>
          <p:cNvGrpSpPr/>
          <p:nvPr/>
        </p:nvGrpSpPr>
        <p:grpSpPr>
          <a:xfrm>
            <a:off x="7922057" y="3788558"/>
            <a:ext cx="519113" cy="131156"/>
            <a:chOff x="7064218" y="3647042"/>
            <a:chExt cx="519113" cy="13115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058B0A-7F64-43A3-82A8-7F9D6D30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4218" y="3651198"/>
              <a:ext cx="519113" cy="127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936D26-02E6-49B4-923B-BD4096256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694" y="3647042"/>
              <a:ext cx="147637" cy="11588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19" name="AutoShape 16">
              <a:extLst>
                <a:ext uri="{FF2B5EF4-FFF2-40B4-BE49-F238E27FC236}">
                  <a16:creationId xmlns:a16="http://schemas.microsoft.com/office/drawing/2014/main" id="{F9136D32-6A49-4DBA-A140-8E3EFB96CE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486494" y="3694667"/>
              <a:ext cx="96837" cy="635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9D79C80-1E9E-4890-A755-3DB47A3F061A}"/>
              </a:ext>
            </a:extLst>
          </p:cNvPr>
          <p:cNvGrpSpPr/>
          <p:nvPr/>
        </p:nvGrpSpPr>
        <p:grpSpPr>
          <a:xfrm>
            <a:off x="7922057" y="3331348"/>
            <a:ext cx="519113" cy="131156"/>
            <a:chOff x="7064218" y="3359164"/>
            <a:chExt cx="519113" cy="13115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D229F8-2D52-45C1-B9C4-CF0C443FA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4218" y="3363320"/>
              <a:ext cx="519113" cy="127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A2FD47-9C2F-4F14-8D6D-184807FA8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694" y="3359164"/>
              <a:ext cx="147637" cy="11588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23" name="AutoShape 16">
              <a:extLst>
                <a:ext uri="{FF2B5EF4-FFF2-40B4-BE49-F238E27FC236}">
                  <a16:creationId xmlns:a16="http://schemas.microsoft.com/office/drawing/2014/main" id="{6521EE07-03BF-4736-800D-AF27364870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486494" y="3406789"/>
              <a:ext cx="96837" cy="635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87601A-FEF2-453E-8975-D4F51AE53CFA}"/>
              </a:ext>
            </a:extLst>
          </p:cNvPr>
          <p:cNvGrpSpPr/>
          <p:nvPr/>
        </p:nvGrpSpPr>
        <p:grpSpPr>
          <a:xfrm>
            <a:off x="7922057" y="2874138"/>
            <a:ext cx="519113" cy="131156"/>
            <a:chOff x="7064218" y="3079753"/>
            <a:chExt cx="519113" cy="13115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21C28A-9A5D-4F5D-84CF-F92BBAB67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4218" y="3083909"/>
              <a:ext cx="519113" cy="127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A551A-9B6A-487E-9739-50C8A591C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694" y="3079753"/>
              <a:ext cx="147637" cy="11588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27" name="AutoShape 16">
              <a:extLst>
                <a:ext uri="{FF2B5EF4-FFF2-40B4-BE49-F238E27FC236}">
                  <a16:creationId xmlns:a16="http://schemas.microsoft.com/office/drawing/2014/main" id="{70B656B7-54C7-4B47-BD3A-7698CE05E8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486494" y="3127378"/>
              <a:ext cx="96837" cy="635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6A2085-4DB6-4738-BAE2-5E1E307DEEBC}"/>
              </a:ext>
            </a:extLst>
          </p:cNvPr>
          <p:cNvGrpSpPr/>
          <p:nvPr/>
        </p:nvGrpSpPr>
        <p:grpSpPr>
          <a:xfrm>
            <a:off x="7922057" y="2416928"/>
            <a:ext cx="519113" cy="131156"/>
            <a:chOff x="7064218" y="2774941"/>
            <a:chExt cx="519113" cy="13115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E96F327-2F98-49C5-99D7-A59F3892C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4218" y="2779097"/>
              <a:ext cx="519113" cy="127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EF2F69-3C07-4AEF-A408-CE141AC6D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694" y="2774941"/>
              <a:ext cx="147637" cy="11588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31" name="AutoShape 16">
              <a:extLst>
                <a:ext uri="{FF2B5EF4-FFF2-40B4-BE49-F238E27FC236}">
                  <a16:creationId xmlns:a16="http://schemas.microsoft.com/office/drawing/2014/main" id="{6B258FDF-1B87-4007-ACDB-F137501A39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486494" y="2822566"/>
              <a:ext cx="96837" cy="63500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</p:grpSp>
      <p:sp>
        <p:nvSpPr>
          <p:cNvPr id="32" name="Text Box 35">
            <a:extLst>
              <a:ext uri="{FF2B5EF4-FFF2-40B4-BE49-F238E27FC236}">
                <a16:creationId xmlns:a16="http://schemas.microsoft.com/office/drawing/2014/main" id="{84460527-2E0B-4A4A-A4E9-3F233D90D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238" y="5188681"/>
            <a:ext cx="7352028" cy="392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439" tIns="41720" rIns="83439" bIns="41720">
            <a:spAutoFit/>
          </a:bodyPr>
          <a:lstStyle>
            <a:lvl1pPr marL="411163" indent="-411163" defTabSz="8350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0238" defTabSz="8350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5025" defTabSz="8350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0950" defTabSz="8350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68463" defTabSz="8350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25663" defTabSz="8350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82863" defTabSz="8350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0063" defTabSz="8350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97263" defTabSz="8350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lvl="1"/>
            <a:r>
              <a:rPr lang="en-US" sz="1000" dirty="0">
                <a:latin typeface="+mj-lt"/>
              </a:rPr>
              <a:t>*For the Next button to appear, please assign a unique rank to each attribute. Do not assign the same rank to more than one attribute</a:t>
            </a:r>
          </a:p>
        </p:txBody>
      </p:sp>
    </p:spTree>
    <p:extLst>
      <p:ext uri="{BB962C8B-B14F-4D97-AF65-F5344CB8AC3E}">
        <p14:creationId xmlns:p14="http://schemas.microsoft.com/office/powerpoint/2010/main" val="140865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F4B6-B9E1-42E0-9D32-5F79B0B1BF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a typeface="Ebrima" panose="02000000000000000000" pitchFamily="2" charset="0"/>
                <a:cs typeface="Ebrima" panose="02000000000000000000" pitchFamily="2" charset="0"/>
              </a:rPr>
              <a:t>IQVIA Confidential – Proprietary – Not for Distribution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E6D2B3-B23C-4214-ACC2-9A29BE684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74370"/>
              </p:ext>
            </p:extLst>
          </p:nvPr>
        </p:nvGraphicFramePr>
        <p:xfrm>
          <a:off x="1515609" y="1717585"/>
          <a:ext cx="3497261" cy="1186362"/>
        </p:xfrm>
        <a:graphic>
          <a:graphicData uri="http://schemas.openxmlformats.org/drawingml/2006/table">
            <a:tbl>
              <a:tblPr/>
              <a:tblGrid>
                <a:gridCol w="5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4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Wingdings" pitchFamily="2" charset="2"/>
                          <a:ea typeface="ＭＳ Ｐゴシック" pitchFamily="34" charset="-128"/>
                          <a:cs typeface="Times New Roman" pitchFamily="18" charset="0"/>
                        </a:rPr>
                        <a:t>q</a:t>
                      </a:r>
                      <a:endParaRPr lang="en-US" sz="1200" b="0" kern="1200" dirty="0">
                        <a:solidFill>
                          <a:srgbClr val="63646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Product X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Wingdings" pitchFamily="2" charset="2"/>
                          <a:ea typeface="ＭＳ Ｐゴシック" pitchFamily="34" charset="-128"/>
                          <a:cs typeface="Times New Roman" pitchFamily="18" charset="0"/>
                        </a:rPr>
                        <a:t>q</a:t>
                      </a:r>
                      <a:endParaRPr lang="en-US" sz="1200" b="0" kern="1200" dirty="0">
                        <a:solidFill>
                          <a:srgbClr val="63646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Product 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None of the above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4E86C0-0AA2-410F-A2DF-7560CB82F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46775"/>
              </p:ext>
            </p:extLst>
          </p:nvPr>
        </p:nvGraphicFramePr>
        <p:xfrm>
          <a:off x="1127026" y="955335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384">
                  <a:extLst>
                    <a:ext uri="{9D8B030D-6E8A-4147-A177-3AD203B41FA5}">
                      <a16:colId xmlns:a16="http://schemas.microsoft.com/office/drawing/2014/main" val="1243121514"/>
                    </a:ext>
                  </a:extLst>
                </a:gridCol>
                <a:gridCol w="7633616">
                  <a:extLst>
                    <a:ext uri="{9D8B030D-6E8A-4147-A177-3AD203B41FA5}">
                      <a16:colId xmlns:a16="http://schemas.microsoft.com/office/drawing/2014/main" val="894134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1.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3A4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Which of the following breast cancer drug medications, if any, have you heard of before today? Please select all that apply.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834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20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F4B6-B9E1-42E0-9D32-5F79B0B1BF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a typeface="Ebrima" panose="02000000000000000000" pitchFamily="2" charset="0"/>
                <a:cs typeface="Ebrima" panose="02000000000000000000" pitchFamily="2" charset="0"/>
              </a:rPr>
              <a:t>IQVIA Confidential – Proprietary – Not for Distribution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E6D2B3-B23C-4214-ACC2-9A29BE684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695225"/>
              </p:ext>
            </p:extLst>
          </p:nvPr>
        </p:nvGraphicFramePr>
        <p:xfrm>
          <a:off x="1515609" y="1717585"/>
          <a:ext cx="3497261" cy="790908"/>
        </p:xfrm>
        <a:graphic>
          <a:graphicData uri="http://schemas.openxmlformats.org/drawingml/2006/table">
            <a:tbl>
              <a:tblPr/>
              <a:tblGrid>
                <a:gridCol w="5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4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  <a:sym typeface="Wingdings" pitchFamily="2" charset="2"/>
                        </a:rPr>
                        <a:t>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36466"/>
                        </a:solidFill>
                        <a:effectLst/>
                        <a:uLnTx/>
                        <a:uFillTx/>
                        <a:latin typeface="Arial" pitchFamily="34" charset="0"/>
                        <a:ea typeface="Times New Roman" pitchFamily="18" charset="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4E86C0-0AA2-410F-A2DF-7560CB82F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074354"/>
              </p:ext>
            </p:extLst>
          </p:nvPr>
        </p:nvGraphicFramePr>
        <p:xfrm>
          <a:off x="1127026" y="95533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384">
                  <a:extLst>
                    <a:ext uri="{9D8B030D-6E8A-4147-A177-3AD203B41FA5}">
                      <a16:colId xmlns:a16="http://schemas.microsoft.com/office/drawing/2014/main" val="1243121514"/>
                    </a:ext>
                  </a:extLst>
                </a:gridCol>
                <a:gridCol w="7633616">
                  <a:extLst>
                    <a:ext uri="{9D8B030D-6E8A-4147-A177-3AD203B41FA5}">
                      <a16:colId xmlns:a16="http://schemas.microsoft.com/office/drawing/2014/main" val="894134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2a.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3A4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Are you currently taking a medication for your breast cancer?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834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31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F4B6-B9E1-42E0-9D32-5F79B0B1BF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a typeface="Ebrima" panose="02000000000000000000" pitchFamily="2" charset="0"/>
                <a:cs typeface="Ebrima" panose="02000000000000000000" pitchFamily="2" charset="0"/>
              </a:rPr>
              <a:t>IQVIA Confidential – Proprietary – Not for Distribution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E6D2B3-B23C-4214-ACC2-9A29BE684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605962"/>
              </p:ext>
            </p:extLst>
          </p:nvPr>
        </p:nvGraphicFramePr>
        <p:xfrm>
          <a:off x="1515609" y="1717585"/>
          <a:ext cx="3497261" cy="790908"/>
        </p:xfrm>
        <a:graphic>
          <a:graphicData uri="http://schemas.openxmlformats.org/drawingml/2006/table">
            <a:tbl>
              <a:tblPr/>
              <a:tblGrid>
                <a:gridCol w="5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4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  <a:sym typeface="Wingdings" pitchFamily="2" charset="2"/>
                        </a:rPr>
                        <a:t>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36466"/>
                        </a:solidFill>
                        <a:effectLst/>
                        <a:uLnTx/>
                        <a:uFillTx/>
                        <a:latin typeface="Arial" pitchFamily="34" charset="0"/>
                        <a:ea typeface="Times New Roman" pitchFamily="18" charset="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Product X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Product 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4E86C0-0AA2-410F-A2DF-7560CB82F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299024"/>
              </p:ext>
            </p:extLst>
          </p:nvPr>
        </p:nvGraphicFramePr>
        <p:xfrm>
          <a:off x="1127026" y="95533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384">
                  <a:extLst>
                    <a:ext uri="{9D8B030D-6E8A-4147-A177-3AD203B41FA5}">
                      <a16:colId xmlns:a16="http://schemas.microsoft.com/office/drawing/2014/main" val="1243121514"/>
                    </a:ext>
                  </a:extLst>
                </a:gridCol>
                <a:gridCol w="7633616">
                  <a:extLst>
                    <a:ext uri="{9D8B030D-6E8A-4147-A177-3AD203B41FA5}">
                      <a16:colId xmlns:a16="http://schemas.microsoft.com/office/drawing/2014/main" val="894134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2b.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3A4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Which of the following medications are you currently taking for your breast cancer?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8341635"/>
                  </a:ext>
                </a:extLst>
              </a:tr>
            </a:tbl>
          </a:graphicData>
        </a:graphic>
      </p:graphicFrame>
      <p:sp>
        <p:nvSpPr>
          <p:cNvPr id="5" name="Rectangle 8">
            <a:extLst>
              <a:ext uri="{FF2B5EF4-FFF2-40B4-BE49-F238E27FC236}">
                <a16:creationId xmlns:a16="http://schemas.microsoft.com/office/drawing/2014/main" id="{7FDA47E4-20EE-4D4A-A2B5-110E50D3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184" y="454830"/>
            <a:ext cx="407611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2" tIns="45696" rIns="91392" bIns="45696"/>
          <a:lstStyle/>
          <a:p>
            <a:pPr defTabSz="835025" eaLnBrk="1" hangingPunct="1"/>
            <a:r>
              <a:rPr lang="en-US" sz="1200" b="1" dirty="0">
                <a:solidFill>
                  <a:srgbClr val="FF0000"/>
                </a:solidFill>
                <a:latin typeface="+mj-lt"/>
              </a:rPr>
              <a:t>Note: Only show Q2b if Yes is selected in Q2a.</a:t>
            </a:r>
          </a:p>
        </p:txBody>
      </p:sp>
    </p:spTree>
    <p:extLst>
      <p:ext uri="{BB962C8B-B14F-4D97-AF65-F5344CB8AC3E}">
        <p14:creationId xmlns:p14="http://schemas.microsoft.com/office/powerpoint/2010/main" val="306818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F4B6-B9E1-42E0-9D32-5F79B0B1BF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a typeface="Ebrima" panose="02000000000000000000" pitchFamily="2" charset="0"/>
                <a:cs typeface="Ebrima" panose="02000000000000000000" pitchFamily="2" charset="0"/>
              </a:rPr>
              <a:t>IQVIA Confidential – Proprietary – Not for Distribution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4E86C0-0AA2-410F-A2DF-7560CB82F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890102"/>
              </p:ext>
            </p:extLst>
          </p:nvPr>
        </p:nvGraphicFramePr>
        <p:xfrm>
          <a:off x="1127026" y="95533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384">
                  <a:extLst>
                    <a:ext uri="{9D8B030D-6E8A-4147-A177-3AD203B41FA5}">
                      <a16:colId xmlns:a16="http://schemas.microsoft.com/office/drawing/2014/main" val="1243121514"/>
                    </a:ext>
                  </a:extLst>
                </a:gridCol>
                <a:gridCol w="7633616">
                  <a:extLst>
                    <a:ext uri="{9D8B030D-6E8A-4147-A177-3AD203B41FA5}">
                      <a16:colId xmlns:a16="http://schemas.microsoft.com/office/drawing/2014/main" val="894134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2c.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3A4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How long have you been taking your current medication?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8341635"/>
                  </a:ext>
                </a:extLst>
              </a:tr>
            </a:tbl>
          </a:graphicData>
        </a:graphic>
      </p:graphicFrame>
      <p:sp>
        <p:nvSpPr>
          <p:cNvPr id="5" name="Rectangle 8">
            <a:extLst>
              <a:ext uri="{FF2B5EF4-FFF2-40B4-BE49-F238E27FC236}">
                <a16:creationId xmlns:a16="http://schemas.microsoft.com/office/drawing/2014/main" id="{7FDA47E4-20EE-4D4A-A2B5-110E50D3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184" y="454830"/>
            <a:ext cx="407611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2" tIns="45696" rIns="91392" bIns="45696"/>
          <a:lstStyle/>
          <a:p>
            <a:pPr defTabSz="835025"/>
            <a:r>
              <a:rPr lang="en-US" sz="1200" b="1" dirty="0">
                <a:solidFill>
                  <a:srgbClr val="FF0000"/>
                </a:solidFill>
              </a:rPr>
              <a:t>Note: Only show Q2c if Yes is selected in Q2a.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117E89-7193-4837-8345-7BA46259B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476962"/>
              </p:ext>
            </p:extLst>
          </p:nvPr>
        </p:nvGraphicFramePr>
        <p:xfrm>
          <a:off x="1591024" y="1529813"/>
          <a:ext cx="3497261" cy="395454"/>
        </p:xfrm>
        <a:graphic>
          <a:graphicData uri="http://schemas.openxmlformats.org/drawingml/2006/table">
            <a:tbl>
              <a:tblPr/>
              <a:tblGrid>
                <a:gridCol w="53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4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  <a:defRPr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  <a:sym typeface="Wingdings" pitchFamily="2" charset="2"/>
                        </a:rPr>
                        <a:t>____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636466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# of months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14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F4B6-B9E1-42E0-9D32-5F79B0B1BF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a typeface="Ebrima" panose="02000000000000000000" pitchFamily="2" charset="0"/>
                <a:cs typeface="Ebrima" panose="02000000000000000000" pitchFamily="2" charset="0"/>
              </a:rPr>
              <a:t>IQVIA Confidential – Proprietary – Not for Distribution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4E86C0-0AA2-410F-A2DF-7560CB82F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7805"/>
              </p:ext>
            </p:extLst>
          </p:nvPr>
        </p:nvGraphicFramePr>
        <p:xfrm>
          <a:off x="1127026" y="955335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384">
                  <a:extLst>
                    <a:ext uri="{9D8B030D-6E8A-4147-A177-3AD203B41FA5}">
                      <a16:colId xmlns:a16="http://schemas.microsoft.com/office/drawing/2014/main" val="1243121514"/>
                    </a:ext>
                  </a:extLst>
                </a:gridCol>
                <a:gridCol w="7633616">
                  <a:extLst>
                    <a:ext uri="{9D8B030D-6E8A-4147-A177-3AD203B41FA5}">
                      <a16:colId xmlns:a16="http://schemas.microsoft.com/office/drawing/2014/main" val="894134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3.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3A4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Thinking about breast cancer medications in general, how important is it to you that the medications… 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83416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1E824-2638-466C-8054-27B103053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17758"/>
              </p:ext>
            </p:extLst>
          </p:nvPr>
        </p:nvGraphicFramePr>
        <p:xfrm>
          <a:off x="1384355" y="1717585"/>
          <a:ext cx="7116819" cy="2938417"/>
        </p:xfrm>
        <a:graphic>
          <a:graphicData uri="http://schemas.openxmlformats.org/drawingml/2006/table">
            <a:tbl>
              <a:tblPr/>
              <a:tblGrid>
                <a:gridCol w="77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6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56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36466"/>
                        </a:solidFill>
                        <a:effectLst/>
                        <a:latin typeface="+mj-lt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36466"/>
                        </a:solidFill>
                        <a:effectLst/>
                        <a:latin typeface="+mj-lt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636466"/>
                          </a:solidFill>
                          <a:latin typeface="+mn-lt"/>
                          <a:ea typeface="+mn-ea"/>
                          <a:cs typeface="+mn-cs"/>
                        </a:rPr>
                        <a:t>Not at all important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636466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36466"/>
                          </a:solidFill>
                          <a:latin typeface="+mj-lt"/>
                        </a:rPr>
                        <a:t>Somewhat Important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636466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636466"/>
                          </a:solidFill>
                          <a:latin typeface="+mn-lt"/>
                          <a:ea typeface="+mn-ea"/>
                          <a:cs typeface="+mn-cs"/>
                        </a:rPr>
                        <a:t>Extremely important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36466"/>
                        </a:solidFill>
                        <a:effectLst/>
                        <a:latin typeface="+mj-lt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36466"/>
                        </a:solidFill>
                        <a:effectLst/>
                        <a:latin typeface="+mj-lt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Slow down cancer progression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Have manageable / few side effects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Improve my quality of life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Are easy/convenient to take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Have low out-of-pocket costs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44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F4B6-B9E1-42E0-9D32-5F79B0B1BF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a typeface="Ebrima" panose="02000000000000000000" pitchFamily="2" charset="0"/>
                <a:cs typeface="Ebrima" panose="02000000000000000000" pitchFamily="2" charset="0"/>
              </a:rPr>
              <a:t>IQVIA Confidential – Proprietary – Not for Distribution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4E86C0-0AA2-410F-A2DF-7560CB82F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884518"/>
              </p:ext>
            </p:extLst>
          </p:nvPr>
        </p:nvGraphicFramePr>
        <p:xfrm>
          <a:off x="1127026" y="95533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384">
                  <a:extLst>
                    <a:ext uri="{9D8B030D-6E8A-4147-A177-3AD203B41FA5}">
                      <a16:colId xmlns:a16="http://schemas.microsoft.com/office/drawing/2014/main" val="1243121514"/>
                    </a:ext>
                  </a:extLst>
                </a:gridCol>
                <a:gridCol w="7633616">
                  <a:extLst>
                    <a:ext uri="{9D8B030D-6E8A-4147-A177-3AD203B41FA5}">
                      <a16:colId xmlns:a16="http://schemas.microsoft.com/office/drawing/2014/main" val="894134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4.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3A4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How strongly do each of the following describe your current breast cancer medication?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83416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1E824-2638-466C-8054-27B103053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52206"/>
              </p:ext>
            </p:extLst>
          </p:nvPr>
        </p:nvGraphicFramePr>
        <p:xfrm>
          <a:off x="1384355" y="1717585"/>
          <a:ext cx="7116819" cy="2938417"/>
        </p:xfrm>
        <a:graphic>
          <a:graphicData uri="http://schemas.openxmlformats.org/drawingml/2006/table">
            <a:tbl>
              <a:tblPr/>
              <a:tblGrid>
                <a:gridCol w="77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6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56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36466"/>
                        </a:solidFill>
                        <a:effectLst/>
                        <a:latin typeface="+mj-lt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36466"/>
                        </a:solidFill>
                        <a:effectLst/>
                        <a:latin typeface="+mj-lt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636466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200" b="1" kern="1200" baseline="0" dirty="0">
                          <a:solidFill>
                            <a:srgbClr val="636466"/>
                          </a:solidFill>
                          <a:latin typeface="+mn-lt"/>
                          <a:ea typeface="+mn-ea"/>
                          <a:cs typeface="+mn-cs"/>
                        </a:rPr>
                        <a:t> at All</a:t>
                      </a:r>
                      <a:endParaRPr lang="en-US" sz="1200" b="1" kern="1200" dirty="0">
                        <a:solidFill>
                          <a:srgbClr val="63646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636466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36466"/>
                          </a:solidFill>
                          <a:latin typeface="+mj-lt"/>
                        </a:rPr>
                        <a:t>Somewhat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636466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636466"/>
                          </a:solidFill>
                          <a:latin typeface="+mn-lt"/>
                          <a:ea typeface="+mn-ea"/>
                          <a:cs typeface="+mn-cs"/>
                        </a:rPr>
                        <a:t>Extremely Well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36466"/>
                        </a:solidFill>
                        <a:effectLst/>
                        <a:latin typeface="+mj-lt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636466"/>
                        </a:solidFill>
                        <a:effectLst/>
                        <a:latin typeface="+mj-lt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Slow down cancer progression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Have manageable / few side effects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Improve my quality of life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Are easy/convenient to take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Have low out-of-pocket costs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8">
            <a:extLst>
              <a:ext uri="{FF2B5EF4-FFF2-40B4-BE49-F238E27FC236}">
                <a16:creationId xmlns:a16="http://schemas.microsoft.com/office/drawing/2014/main" id="{149D0DFD-E1D4-4707-8AD6-098C3FD3B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26" y="470986"/>
            <a:ext cx="407611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2" tIns="45696" rIns="91392" bIns="45696"/>
          <a:lstStyle/>
          <a:p>
            <a:pPr defTabSz="835025" eaLnBrk="1" hangingPunct="1"/>
            <a:r>
              <a:rPr lang="en-US" sz="1200" b="1" dirty="0">
                <a:solidFill>
                  <a:srgbClr val="FF0000"/>
                </a:solidFill>
                <a:latin typeface="+mj-lt"/>
              </a:rPr>
              <a:t>Note: Only show Q4 if Yes is selected in Q2a.</a:t>
            </a:r>
          </a:p>
        </p:txBody>
      </p:sp>
    </p:spTree>
    <p:extLst>
      <p:ext uri="{BB962C8B-B14F-4D97-AF65-F5344CB8AC3E}">
        <p14:creationId xmlns:p14="http://schemas.microsoft.com/office/powerpoint/2010/main" val="117368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F4B6-B9E1-42E0-9D32-5F79B0B1BF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a typeface="Ebrima" panose="02000000000000000000" pitchFamily="2" charset="0"/>
                <a:cs typeface="Ebrima" panose="02000000000000000000" pitchFamily="2" charset="0"/>
              </a:rPr>
              <a:t>IQVIA Confidential – Proprietary – Not for Distribution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4E86C0-0AA2-410F-A2DF-7560CB82F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05277"/>
              </p:ext>
            </p:extLst>
          </p:nvPr>
        </p:nvGraphicFramePr>
        <p:xfrm>
          <a:off x="1127026" y="95533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384">
                  <a:extLst>
                    <a:ext uri="{9D8B030D-6E8A-4147-A177-3AD203B41FA5}">
                      <a16:colId xmlns:a16="http://schemas.microsoft.com/office/drawing/2014/main" val="1243121514"/>
                    </a:ext>
                  </a:extLst>
                </a:gridCol>
                <a:gridCol w="7633616">
                  <a:extLst>
                    <a:ext uri="{9D8B030D-6E8A-4147-A177-3AD203B41FA5}">
                      <a16:colId xmlns:a16="http://schemas.microsoft.com/office/drawing/2014/main" val="894134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5.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3A4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Overall, how satisfied are you with your current breast cancer medication?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83416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1E824-2638-466C-8054-27B103053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531914"/>
              </p:ext>
            </p:extLst>
          </p:nvPr>
        </p:nvGraphicFramePr>
        <p:xfrm>
          <a:off x="3165081" y="1717585"/>
          <a:ext cx="3878035" cy="1123405"/>
        </p:xfrm>
        <a:graphic>
          <a:graphicData uri="http://schemas.openxmlformats.org/drawingml/2006/table">
            <a:tbl>
              <a:tblPr/>
              <a:tblGrid>
                <a:gridCol w="775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6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56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77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636466"/>
                          </a:solidFill>
                          <a:latin typeface="+mn-lt"/>
                          <a:ea typeface="+mn-ea"/>
                          <a:cs typeface="+mn-cs"/>
                        </a:rPr>
                        <a:t>Not at</a:t>
                      </a:r>
                      <a:r>
                        <a:rPr lang="en-US" sz="1200" b="1" kern="1200" baseline="0" dirty="0">
                          <a:solidFill>
                            <a:srgbClr val="636466"/>
                          </a:solidFill>
                          <a:latin typeface="+mn-lt"/>
                          <a:ea typeface="+mn-ea"/>
                          <a:cs typeface="+mn-cs"/>
                        </a:rPr>
                        <a:t> all Satisfied</a:t>
                      </a:r>
                      <a:endParaRPr lang="en-US" sz="1200" b="1" kern="1200" dirty="0">
                        <a:solidFill>
                          <a:srgbClr val="63646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636466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36466"/>
                          </a:solidFill>
                          <a:latin typeface="+mj-lt"/>
                        </a:rPr>
                        <a:t>Somewhat Satisfied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636466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636466"/>
                          </a:solidFill>
                          <a:latin typeface="+mn-lt"/>
                          <a:ea typeface="+mn-ea"/>
                          <a:cs typeface="+mn-cs"/>
                        </a:rPr>
                        <a:t>Extremely Satisfied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8">
            <a:extLst>
              <a:ext uri="{FF2B5EF4-FFF2-40B4-BE49-F238E27FC236}">
                <a16:creationId xmlns:a16="http://schemas.microsoft.com/office/drawing/2014/main" id="{149D0DFD-E1D4-4707-8AD6-098C3FD3B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26" y="470986"/>
            <a:ext cx="407611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2" tIns="45696" rIns="91392" bIns="45696"/>
          <a:lstStyle/>
          <a:p>
            <a:pPr defTabSz="835025" eaLnBrk="1" hangingPunct="1"/>
            <a:r>
              <a:rPr lang="en-US" sz="1200" b="1" dirty="0">
                <a:solidFill>
                  <a:srgbClr val="FF0000"/>
                </a:solidFill>
                <a:latin typeface="+mj-lt"/>
              </a:rPr>
              <a:t>Note: Only show Q5 if Yes is selected in Q2a.</a:t>
            </a:r>
          </a:p>
        </p:txBody>
      </p:sp>
    </p:spTree>
    <p:extLst>
      <p:ext uri="{BB962C8B-B14F-4D97-AF65-F5344CB8AC3E}">
        <p14:creationId xmlns:p14="http://schemas.microsoft.com/office/powerpoint/2010/main" val="94373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F4B6-B9E1-42E0-9D32-5F79B0B1BF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a typeface="Ebrima" panose="02000000000000000000" pitchFamily="2" charset="0"/>
                <a:cs typeface="Ebrima" panose="02000000000000000000" pitchFamily="2" charset="0"/>
              </a:rPr>
              <a:t>IQVIA Confidential – Proprietary – Not for Distribution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4E86C0-0AA2-410F-A2DF-7560CB82F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08491"/>
              </p:ext>
            </p:extLst>
          </p:nvPr>
        </p:nvGraphicFramePr>
        <p:xfrm>
          <a:off x="1127026" y="955335"/>
          <a:ext cx="8128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384">
                  <a:extLst>
                    <a:ext uri="{9D8B030D-6E8A-4147-A177-3AD203B41FA5}">
                      <a16:colId xmlns:a16="http://schemas.microsoft.com/office/drawing/2014/main" val="1243121514"/>
                    </a:ext>
                  </a:extLst>
                </a:gridCol>
                <a:gridCol w="7633616">
                  <a:extLst>
                    <a:ext uri="{9D8B030D-6E8A-4147-A177-3AD203B41FA5}">
                      <a16:colId xmlns:a16="http://schemas.microsoft.com/office/drawing/2014/main" val="894134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6.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3A4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How often do you discuss changing your medication(s) for breast cancer to something else with your physician(s)?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83416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1E824-2638-466C-8054-27B103053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98813"/>
              </p:ext>
            </p:extLst>
          </p:nvPr>
        </p:nvGraphicFramePr>
        <p:xfrm>
          <a:off x="2960017" y="1717585"/>
          <a:ext cx="4288165" cy="1123405"/>
        </p:xfrm>
        <a:graphic>
          <a:graphicData uri="http://schemas.openxmlformats.org/drawingml/2006/table">
            <a:tbl>
              <a:tblPr/>
              <a:tblGrid>
                <a:gridCol w="857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6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6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77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636466"/>
                          </a:solidFill>
                          <a:latin typeface="+mn-lt"/>
                          <a:ea typeface="+mn-ea"/>
                          <a:cs typeface="+mn-cs"/>
                        </a:rPr>
                        <a:t>Never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36466"/>
                          </a:solidFill>
                          <a:latin typeface="+mj-lt"/>
                        </a:rPr>
                        <a:t>Rarely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36466"/>
                          </a:solidFill>
                          <a:latin typeface="+mj-lt"/>
                        </a:rPr>
                        <a:t>Sometimes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36466"/>
                          </a:solidFill>
                          <a:latin typeface="+mj-lt"/>
                        </a:rPr>
                        <a:t>Regularly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636466"/>
                          </a:solidFill>
                          <a:latin typeface="+mn-lt"/>
                          <a:ea typeface="+mn-ea"/>
                          <a:cs typeface="+mn-cs"/>
                        </a:rPr>
                        <a:t>All the time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636466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4300" algn="l"/>
                          <a:tab pos="228600" algn="l"/>
                          <a:tab pos="4572000" algn="r"/>
                          <a:tab pos="4686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36466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</a:t>
                      </a:r>
                    </a:p>
                  </a:txBody>
                  <a:tcPr marL="0" marR="0" marT="45761" marB="45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305418"/>
      </p:ext>
    </p:extLst>
  </p:cSld>
  <p:clrMapOvr>
    <a:masterClrMapping/>
  </p:clrMapOvr>
</p:sld>
</file>

<file path=ppt/theme/theme1.xml><?xml version="1.0" encoding="utf-8"?>
<a:theme xmlns:a="http://schemas.openxmlformats.org/drawingml/2006/main" name="IQVIATemplate_WS_25Oct2017">
  <a:themeElements>
    <a:clrScheme name="IQVIA">
      <a:dk1>
        <a:srgbClr val="2B3A42"/>
      </a:dk1>
      <a:lt1>
        <a:sysClr val="window" lastClr="FFFFFF"/>
      </a:lt1>
      <a:dk2>
        <a:srgbClr val="3F5765"/>
      </a:dk2>
      <a:lt2>
        <a:srgbClr val="FFD100"/>
      </a:lt2>
      <a:accent1>
        <a:srgbClr val="00A3E0"/>
      </a:accent1>
      <a:accent2>
        <a:srgbClr val="005587"/>
      </a:accent2>
      <a:accent3>
        <a:srgbClr val="FE8A12"/>
      </a:accent3>
      <a:accent4>
        <a:srgbClr val="43B02A"/>
      </a:accent4>
      <a:accent5>
        <a:srgbClr val="027223"/>
      </a:accent5>
      <a:accent6>
        <a:srgbClr val="00C7B1"/>
      </a:accent6>
      <a:hlink>
        <a:srgbClr val="00A3E0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 anchorCtr="0"/>
      <a:lstStyle>
        <a:defPPr algn="l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D6D3AE25-09A6-4163-973B-96A995BA644F}" vid="{0A71FDC3-78E5-48C9-AB64-F2576A809529}"/>
    </a:ext>
  </a:extLst>
</a:theme>
</file>

<file path=ppt/theme/theme2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IQVIA Widescreen (16x9) PowerPoint Template</Template>
  <TotalTime>9</TotalTime>
  <Words>757</Words>
  <Application>Microsoft Office PowerPoint</Application>
  <PresentationFormat>Widescreen</PresentationFormat>
  <Paragraphs>239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Arial Narrow</vt:lpstr>
      <vt:lpstr>Ebrima</vt:lpstr>
      <vt:lpstr>Georgia</vt:lpstr>
      <vt:lpstr>Times New Roman</vt:lpstr>
      <vt:lpstr>Wingdings</vt:lpstr>
      <vt:lpstr>IQVIATemplate_WS_25Oct2017</vt:lpstr>
      <vt:lpstr>Understanding the Treatment of Your Breast Cancer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Treatment of Your Breast Cancer</dc:title>
  <dc:creator>Zhou, Juliana</dc:creator>
  <cp:lastModifiedBy>Zhou, Juliana</cp:lastModifiedBy>
  <cp:revision>6</cp:revision>
  <cp:lastPrinted>2017-10-20T15:11:52Z</cp:lastPrinted>
  <dcterms:created xsi:type="dcterms:W3CDTF">2018-03-19T16:28:38Z</dcterms:created>
  <dcterms:modified xsi:type="dcterms:W3CDTF">2018-03-19T16:37:45Z</dcterms:modified>
</cp:coreProperties>
</file>