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2" r:id="rId3"/>
  </p:sldMasterIdLst>
  <p:notesMasterIdLst>
    <p:notesMasterId r:id="rId5"/>
  </p:notesMasterIdLst>
  <p:handoutMasterIdLst>
    <p:handoutMasterId r:id="rId33"/>
  </p:handoutMasterIdLst>
  <p:sldIdLst>
    <p:sldId id="1196" r:id="rId4"/>
    <p:sldId id="1710" r:id="rId6"/>
    <p:sldId id="1568" r:id="rId7"/>
    <p:sldId id="1653" r:id="rId8"/>
    <p:sldId id="1658" r:id="rId9"/>
    <p:sldId id="1711" r:id="rId10"/>
    <p:sldId id="1732" r:id="rId11"/>
    <p:sldId id="1698" r:id="rId12"/>
    <p:sldId id="1699" r:id="rId13"/>
    <p:sldId id="1733" r:id="rId14"/>
    <p:sldId id="1712" r:id="rId15"/>
    <p:sldId id="1478" r:id="rId16"/>
    <p:sldId id="1696" r:id="rId17"/>
    <p:sldId id="1735" r:id="rId18"/>
    <p:sldId id="1734" r:id="rId19"/>
    <p:sldId id="1701" r:id="rId20"/>
    <p:sldId id="1702" r:id="rId21"/>
    <p:sldId id="1703" r:id="rId22"/>
    <p:sldId id="1736" r:id="rId23"/>
    <p:sldId id="1737" r:id="rId24"/>
    <p:sldId id="1704" r:id="rId25"/>
    <p:sldId id="1713" r:id="rId26"/>
    <p:sldId id="1705" r:id="rId27"/>
    <p:sldId id="1714" r:id="rId28"/>
    <p:sldId id="1670" r:id="rId29"/>
    <p:sldId id="1708" r:id="rId30"/>
    <p:sldId id="1709" r:id="rId31"/>
    <p:sldId id="1414" r:id="rId32"/>
  </p:sldIdLst>
  <p:sldSz cx="9144000" cy="6858000" type="screen4x3"/>
  <p:notesSz cx="7103745" cy="10234295"/>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huibo" initials="f"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954ECA"/>
    <a:srgbClr val="0000FF"/>
    <a:srgbClr val="3366CC"/>
    <a:srgbClr val="CC9900"/>
    <a:srgbClr val="0C5A82"/>
    <a:srgbClr val="E57C09"/>
    <a:srgbClr val="00B0F0"/>
    <a:srgbClr val="453DA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2" autoAdjust="0"/>
    <p:restoredTop sz="96424" autoAdjust="0"/>
  </p:normalViewPr>
  <p:slideViewPr>
    <p:cSldViewPr snapToGrid="0" snapToObjects="1">
      <p:cViewPr varScale="1">
        <p:scale>
          <a:sx n="116" d="100"/>
          <a:sy n="116" d="100"/>
        </p:scale>
        <p:origin x="1290" y="102"/>
      </p:cViewPr>
      <p:guideLst>
        <p:guide orient="horz" pos="2258"/>
        <p:guide pos="3817"/>
        <p:guide orient="horz" pos="2206"/>
        <p:guide pos="287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79" d="100"/>
          <a:sy n="79" d="100"/>
        </p:scale>
        <p:origin x="3942" y="48"/>
      </p:cViewPr>
      <p:guideLst>
        <p:guide orient="horz" pos="3291"/>
        <p:guide pos="223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solidFill>
                <a:schemeClr val="tx1"/>
              </a:solidFill>
              <a:latin typeface="微软雅黑" panose="020B0503020204020204" pitchFamily="34" charset="-122"/>
              <a:ea typeface="微软雅黑" panose="020B0503020204020204" pitchFamily="34" charset="-122"/>
            </a:rPr>
            <a:t>2 </a:t>
          </a:r>
          <a:r>
            <a:rPr lang="zh-CN" altLang="en-US" sz="2400" b="1" dirty="0" smtClean="0">
              <a:solidFill>
                <a:schemeClr val="tx1"/>
              </a:solidFill>
              <a:latin typeface="微软雅黑" panose="020B0503020204020204" pitchFamily="34" charset="-122"/>
              <a:ea typeface="微软雅黑" panose="020B0503020204020204" pitchFamily="34" charset="-122"/>
            </a:rPr>
            <a:t>研究内</a:t>
          </a:r>
          <a:r>
            <a:rPr lang="zh-CN" altLang="en-US" sz="2400" b="1" dirty="0" smtClean="0">
              <a:solidFill>
                <a:schemeClr val="tx1"/>
              </a:solidFill>
              <a:latin typeface="微软雅黑" panose="020B0503020204020204" pitchFamily="34" charset="-122"/>
              <a:ea typeface="微软雅黑" panose="020B0503020204020204" pitchFamily="34" charset="-122"/>
            </a:rPr>
            <a:t>容与指标完</a:t>
          </a:r>
          <a:r>
            <a:rPr lang="zh-CN" altLang="en-US" sz="2400" b="1" dirty="0" smtClean="0">
              <a:solidFill>
                <a:schemeClr val="tx1"/>
              </a:solidFill>
              <a:latin typeface="微软雅黑" panose="020B0503020204020204" pitchFamily="34" charset="-122"/>
              <a:ea typeface="微软雅黑" panose="020B0503020204020204" pitchFamily="34" charset="-122"/>
            </a:rPr>
            <a:t>成情况</a:t>
          </a:r>
          <a:endParaRPr lang="zh-CN" altLang="en-US" sz="2400" b="1" dirty="0">
            <a:latin typeface="微软雅黑" panose="020B0503020204020204" pitchFamily="34" charset="-122"/>
            <a:ea typeface="微软雅黑" panose="020B0503020204020204" pitchFamily="34" charset="-122"/>
          </a:endParaRPr>
        </a:p>
      </dgm:t>
    </dgm:pt>
    <dgm:pt modelId="{9D4118AF-01D0-4292-8B78-7F0904E65FF8}" cxnId="{A749A899-5A1E-4886-9C5E-107C7BD6A6AE}" type="parTrans">
      <dgm:prSet/>
      <dgm:spPr/>
      <dgm:t>
        <a:bodyPr/>
        <a:lstStyle/>
        <a:p>
          <a:endParaRPr lang="zh-CN" altLang="en-US">
            <a:solidFill>
              <a:schemeClr val="tx2">
                <a:lumMod val="75000"/>
              </a:schemeClr>
            </a:solidFill>
          </a:endParaRPr>
        </a:p>
      </dgm:t>
    </dgm:pt>
    <dgm:pt modelId="{787AE211-EB57-4F9C-AD39-0B095A447CFC}" cxnId="{A749A899-5A1E-4886-9C5E-107C7BD6A6AE}" type="sibTrans">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组织管理情况</a:t>
          </a:r>
          <a:endParaRPr lang="zh-CN" altLang="en-US" sz="2400" b="1" dirty="0">
            <a:latin typeface="微软雅黑" panose="020B0503020204020204" pitchFamily="34" charset="-122"/>
            <a:ea typeface="微软雅黑" panose="020B0503020204020204" pitchFamily="34" charset="-122"/>
          </a:endParaRPr>
        </a:p>
      </dgm:t>
    </dgm:pt>
    <dgm:pt modelId="{94F14CF8-707B-43CB-B47C-A7979889CFA9}" cxnId="{38EC5A17-4298-419C-BDE3-0F6CBB27B201}" type="parTrans">
      <dgm:prSet/>
      <dgm:spPr/>
      <dgm:t>
        <a:bodyPr/>
        <a:lstStyle/>
        <a:p>
          <a:endParaRPr lang="zh-CN" altLang="en-US">
            <a:solidFill>
              <a:schemeClr val="tx2">
                <a:lumMod val="75000"/>
              </a:schemeClr>
            </a:solidFill>
          </a:endParaRPr>
        </a:p>
      </dgm:t>
    </dgm:pt>
    <dgm:pt modelId="{1942BB77-CA8B-44F0-B059-0429298956A7}" cxnId="{38EC5A17-4298-419C-BDE3-0F6CBB27B201}" type="sibTrans">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项目概述</a:t>
          </a:r>
          <a:endParaRPr lang="zh-CN" altLang="en-US" sz="2400" b="1" dirty="0">
            <a:latin typeface="微软雅黑" panose="020B0503020204020204" pitchFamily="34" charset="-122"/>
            <a:ea typeface="微软雅黑" panose="020B0503020204020204" pitchFamily="34" charset="-122"/>
          </a:endParaRPr>
        </a:p>
      </dgm:t>
    </dgm:pt>
    <dgm:pt modelId="{0B9BD340-4318-49B5-8047-E22D9F1C4963}" cxnId="{64F78E05-BD23-4587-AF39-7DA4BC27F7C0}" type="parTrans">
      <dgm:prSet/>
      <dgm:spPr/>
      <dgm:t>
        <a:bodyPr/>
        <a:lstStyle/>
        <a:p>
          <a:endParaRPr lang="zh-CN" altLang="en-US"/>
        </a:p>
      </dgm:t>
    </dgm:pt>
    <dgm:pt modelId="{1AF0FD19-C178-4DC1-B3B6-C7E25C195988}" cxnId="{64F78E05-BD23-4587-AF39-7DA4BC27F7C0}" type="sibTrans">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solidFill>
                <a:schemeClr val="tx1"/>
              </a:solidFill>
              <a:latin typeface="微软雅黑" panose="020B0503020204020204" pitchFamily="34" charset="-122"/>
              <a:ea typeface="微软雅黑" panose="020B0503020204020204" pitchFamily="34" charset="-122"/>
            </a:rPr>
            <a:t>关键技术突破与创新点</a:t>
          </a:r>
          <a:endParaRPr lang="zh-CN" altLang="en-US" sz="2400" b="1" dirty="0">
            <a:latin typeface="微软雅黑" panose="020B0503020204020204" pitchFamily="34" charset="-122"/>
            <a:ea typeface="微软雅黑" panose="020B0503020204020204" pitchFamily="34" charset="-122"/>
          </a:endParaRPr>
        </a:p>
      </dgm:t>
    </dgm:pt>
    <dgm:pt modelId="{0DB72FA4-C2EA-4EB4-9FF7-6E5022ACF19D}" cxnId="{2A7C1627-213F-4BEF-A00C-482238389590}" type="parTrans">
      <dgm:prSet/>
      <dgm:spPr/>
      <dgm:t>
        <a:bodyPr/>
        <a:lstStyle/>
        <a:p>
          <a:endParaRPr lang="zh-CN" altLang="en-US"/>
        </a:p>
      </dgm:t>
    </dgm:pt>
    <dgm:pt modelId="{E44AEB00-8753-42A3-BFAC-FE190DF33F32}" cxnId="{2A7C1627-213F-4BEF-A00C-482238389590}" type="sibTrans">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anose="020B0503020204020204" pitchFamily="34" charset="-122"/>
              <a:ea typeface="微软雅黑" panose="020B0503020204020204" pitchFamily="34" charset="-122"/>
            </a:rPr>
            <a:t>5 </a:t>
          </a:r>
          <a:r>
            <a:rPr lang="zh-CN" altLang="en-US" sz="2400" b="1" dirty="0" smtClean="0">
              <a:latin typeface="微软雅黑" panose="020B0503020204020204" pitchFamily="34" charset="-122"/>
              <a:ea typeface="微软雅黑" panose="020B0503020204020204" pitchFamily="34" charset="-122"/>
            </a:rPr>
            <a:t>经验、问题及建议</a:t>
          </a:r>
          <a:endParaRPr lang="zh-CN" altLang="en-US" sz="2400" b="1" dirty="0">
            <a:latin typeface="微软雅黑" panose="020B0503020204020204" pitchFamily="34" charset="-122"/>
            <a:ea typeface="微软雅黑" panose="020B0503020204020204" pitchFamily="34" charset="-122"/>
          </a:endParaRPr>
        </a:p>
      </dgm:t>
    </dgm:pt>
    <dgm:pt modelId="{E5DC66D8-B0FC-480B-8A92-889CBAD56D01}" cxnId="{77B07E97-94AE-4C93-BDC2-4ED6F7D7E230}" type="parTrans">
      <dgm:prSet/>
      <dgm:spPr/>
      <dgm:t>
        <a:bodyPr/>
        <a:lstStyle/>
        <a:p>
          <a:endParaRPr lang="zh-CN" altLang="en-US"/>
        </a:p>
      </dgm:t>
    </dgm:pt>
    <dgm:pt modelId="{0DA53DAA-2EF2-4B17-BA33-8DB658841A11}" cxnId="{77B07E97-94AE-4C93-BDC2-4ED6F7D7E230}" type="sibTrans">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461051BA-9CCC-4189-9503-E42D728C6F8E}" type="presOf" srcId="{1AF0FD19-C178-4DC1-B3B6-C7E25C195988}" destId="{0B65591A-F0D1-4549-A314-A49847CF60E9}" srcOrd="0" destOrd="0" presId="urn:microsoft.com/office/officeart/2008/layout/VerticalCurvedList"/>
    <dgm:cxn modelId="{ED1F761F-07E8-4D07-930A-B634F5AC2279}" type="presOf" srcId="{87D291A0-BB10-41E1-A207-F5A4E323DF3E}" destId="{77884653-2496-44A8-8C01-A2534B441D9F}" srcOrd="0" destOrd="0" presId="urn:microsoft.com/office/officeart/2008/layout/VerticalCurvedList"/>
    <dgm:cxn modelId="{93BBA446-ACF5-47A3-94A2-9FE643997268}" type="presOf" srcId="{4E40DB8A-F36B-4E02-9749-6FBF1360B2AF}" destId="{5B8CCA81-8DD1-410C-859C-B59F45FB6ED0}" srcOrd="0" destOrd="0" presId="urn:microsoft.com/office/officeart/2008/layout/VerticalCurvedList"/>
    <dgm:cxn modelId="{85F21664-669B-416B-B1D6-3FE15A986609}" type="presOf" srcId="{44926EA0-5DE4-4D4A-97DA-20A852DC63BC}" destId="{707E5150-B63E-492E-877B-863EA09CD76C}" srcOrd="0" destOrd="0" presId="urn:microsoft.com/office/officeart/2008/layout/VerticalCurvedList"/>
    <dgm:cxn modelId="{4261FF92-4A10-4D07-B223-41795B521971}" type="presOf" srcId="{65FA297F-4EE1-4DD8-A799-B7FCD328E150}" destId="{792B5DF2-77D9-4CF0-BF1D-077BF23BC314}" srcOrd="0" destOrd="0" presId="urn:microsoft.com/office/officeart/2008/layout/VerticalCurvedList"/>
    <dgm:cxn modelId="{A749A899-5A1E-4886-9C5E-107C7BD6A6AE}" srcId="{44926EA0-5DE4-4D4A-97DA-20A852DC63BC}" destId="{65FA297F-4EE1-4DD8-A799-B7FCD328E150}" srcOrd="1" destOrd="0" parTransId="{9D4118AF-01D0-4292-8B78-7F0904E65FF8}" sibTransId="{787AE211-EB57-4F9C-AD39-0B095A447CFC}"/>
    <dgm:cxn modelId="{2A7C1627-213F-4BEF-A00C-482238389590}" srcId="{44926EA0-5DE4-4D4A-97DA-20A852DC63BC}" destId="{95773BFB-1D32-4AFE-8F45-D2F6D32ADAE3}" srcOrd="2" destOrd="0" parTransId="{0DB72FA4-C2EA-4EB4-9FF7-6E5022ACF19D}" sibTransId="{E44AEB00-8753-42A3-BFAC-FE190DF33F32}"/>
    <dgm:cxn modelId="{B9CCB444-A35A-414F-8DB4-D636822A2584}" type="presOf" srcId="{7D6C6460-2C06-4DB5-9CF8-01440FC0C372}" destId="{AB59F836-7693-4B1E-9090-A6ECD66321F2}" srcOrd="0" destOrd="0" presId="urn:microsoft.com/office/officeart/2008/layout/VerticalCurvedList"/>
    <dgm:cxn modelId="{7DEC0EFA-3404-4883-9DDF-F75A1A7C12BC}" type="presOf" srcId="{95773BFB-1D32-4AFE-8F45-D2F6D32ADAE3}" destId="{89AA23C3-2D14-4805-AD77-0E21CC2BF7D8}"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64F78E05-BD23-4587-AF39-7DA4BC27F7C0}" srcId="{44926EA0-5DE4-4D4A-97DA-20A852DC63BC}" destId="{87D291A0-BB10-41E1-A207-F5A4E323DF3E}" srcOrd="0" destOrd="0" parTransId="{0B9BD340-4318-49B5-8047-E22D9F1C4963}" sibTransId="{1AF0FD19-C178-4DC1-B3B6-C7E25C195988}"/>
    <dgm:cxn modelId="{38EC5A17-4298-419C-BDE3-0F6CBB27B201}" srcId="{44926EA0-5DE4-4D4A-97DA-20A852DC63BC}" destId="{4E40DB8A-F36B-4E02-9749-6FBF1360B2AF}" srcOrd="3" destOrd="0" parTransId="{94F14CF8-707B-43CB-B47C-A7979889CFA9}" sibTransId="{1942BB77-CA8B-44F0-B059-0429298956A7}"/>
    <dgm:cxn modelId="{02004EA9-57A4-4215-ABD7-5006130F52C9}" type="presParOf" srcId="{707E5150-B63E-492E-877B-863EA09CD76C}" destId="{E4D2594F-7A45-4119-9FF3-AC300426B9AD}" srcOrd="0" destOrd="0" presId="urn:microsoft.com/office/officeart/2008/layout/VerticalCurvedList"/>
    <dgm:cxn modelId="{CE3C30D5-8344-41D1-8AAD-B278B4F3EF66}" type="presParOf" srcId="{E4D2594F-7A45-4119-9FF3-AC300426B9AD}" destId="{741B0F25-764A-4A40-B0AB-F9C69B9BC7C2}" srcOrd="0" destOrd="0" presId="urn:microsoft.com/office/officeart/2008/layout/VerticalCurvedList"/>
    <dgm:cxn modelId="{0B5FE14A-2E77-467C-AB75-9B1E70D9BA62}" type="presParOf" srcId="{741B0F25-764A-4A40-B0AB-F9C69B9BC7C2}" destId="{84CE8D6D-9EAF-4213-920F-A4B23D82E6D8}" srcOrd="0" destOrd="0" presId="urn:microsoft.com/office/officeart/2008/layout/VerticalCurvedList"/>
    <dgm:cxn modelId="{7A71F531-6F94-4E4B-A890-7D3D80E02EBB}" type="presParOf" srcId="{741B0F25-764A-4A40-B0AB-F9C69B9BC7C2}" destId="{0B65591A-F0D1-4549-A314-A49847CF60E9}" srcOrd="1" destOrd="0" presId="urn:microsoft.com/office/officeart/2008/layout/VerticalCurvedList"/>
    <dgm:cxn modelId="{32410E13-271D-43D4-A473-0B723272F967}" type="presParOf" srcId="{741B0F25-764A-4A40-B0AB-F9C69B9BC7C2}" destId="{77C31A2A-CAF9-47D7-AB0F-1A0A0B31F714}" srcOrd="2" destOrd="0" presId="urn:microsoft.com/office/officeart/2008/layout/VerticalCurvedList"/>
    <dgm:cxn modelId="{395BD412-ACF1-4F47-AC56-B320D2F9F6CB}" type="presParOf" srcId="{741B0F25-764A-4A40-B0AB-F9C69B9BC7C2}" destId="{B25A881D-8EEE-4147-B323-453E3C39C104}" srcOrd="3" destOrd="0" presId="urn:microsoft.com/office/officeart/2008/layout/VerticalCurvedList"/>
    <dgm:cxn modelId="{D2CFF689-53DC-4AF3-950D-5594A29D82EF}" type="presParOf" srcId="{E4D2594F-7A45-4119-9FF3-AC300426B9AD}" destId="{77884653-2496-44A8-8C01-A2534B441D9F}" srcOrd="1" destOrd="0" presId="urn:microsoft.com/office/officeart/2008/layout/VerticalCurvedList"/>
    <dgm:cxn modelId="{3748563E-99DE-48C3-906A-A1FCCCD3F452}" type="presParOf" srcId="{E4D2594F-7A45-4119-9FF3-AC300426B9AD}" destId="{B60A7277-131F-4204-8BC9-FAE755B46A31}" srcOrd="2" destOrd="0" presId="urn:microsoft.com/office/officeart/2008/layout/VerticalCurvedList"/>
    <dgm:cxn modelId="{9B7FF367-C230-46FD-8614-221C822C1ED0}" type="presParOf" srcId="{B60A7277-131F-4204-8BC9-FAE755B46A31}" destId="{2FCD50C9-8F27-43AE-AE6C-7EB2E1A55B01}" srcOrd="0" destOrd="0" presId="urn:microsoft.com/office/officeart/2008/layout/VerticalCurvedList"/>
    <dgm:cxn modelId="{7D450490-4D32-47B8-B9AA-02CA0ED65A4D}" type="presParOf" srcId="{E4D2594F-7A45-4119-9FF3-AC300426B9AD}" destId="{792B5DF2-77D9-4CF0-BF1D-077BF23BC314}" srcOrd="3" destOrd="0" presId="urn:microsoft.com/office/officeart/2008/layout/VerticalCurvedList"/>
    <dgm:cxn modelId="{226EFE71-E36F-4C0E-B01F-55D19FE1525F}" type="presParOf" srcId="{E4D2594F-7A45-4119-9FF3-AC300426B9AD}" destId="{F7D14A39-B2C9-48CA-8194-31EBF251C179}" srcOrd="4" destOrd="0" presId="urn:microsoft.com/office/officeart/2008/layout/VerticalCurvedList"/>
    <dgm:cxn modelId="{DECD3629-6705-4690-B582-E670BEAA46FC}" type="presParOf" srcId="{F7D14A39-B2C9-48CA-8194-31EBF251C179}" destId="{F3F99643-CB43-4CAE-8961-1565984E1DA0}" srcOrd="0" destOrd="0" presId="urn:microsoft.com/office/officeart/2008/layout/VerticalCurvedList"/>
    <dgm:cxn modelId="{8E1F725F-08EC-4C2A-92E0-50112B4EAE86}" type="presParOf" srcId="{E4D2594F-7A45-4119-9FF3-AC300426B9AD}" destId="{89AA23C3-2D14-4805-AD77-0E21CC2BF7D8}" srcOrd="5" destOrd="0" presId="urn:microsoft.com/office/officeart/2008/layout/VerticalCurvedList"/>
    <dgm:cxn modelId="{AB889542-EB3E-4FE9-AABE-40B4E5941D55}" type="presParOf" srcId="{E4D2594F-7A45-4119-9FF3-AC300426B9AD}" destId="{BBBC0863-A7CD-446B-A73C-74E73F46D540}" srcOrd="6" destOrd="0" presId="urn:microsoft.com/office/officeart/2008/layout/VerticalCurvedList"/>
    <dgm:cxn modelId="{972F0239-0B9D-4EC5-B10B-27D9AC3F22A4}" type="presParOf" srcId="{BBBC0863-A7CD-446B-A73C-74E73F46D540}" destId="{65FF68CB-3E8F-4752-88DD-3EDDF4F0CEA2}" srcOrd="0" destOrd="0" presId="urn:microsoft.com/office/officeart/2008/layout/VerticalCurvedList"/>
    <dgm:cxn modelId="{E5CB785D-F1E7-40F0-9186-6086B17DED90}" type="presParOf" srcId="{E4D2594F-7A45-4119-9FF3-AC300426B9AD}" destId="{5B8CCA81-8DD1-410C-859C-B59F45FB6ED0}" srcOrd="7" destOrd="0" presId="urn:microsoft.com/office/officeart/2008/layout/VerticalCurvedList"/>
    <dgm:cxn modelId="{BCB60F76-BE79-4A91-9FE8-3D9DFD79BCAF}" type="presParOf" srcId="{E4D2594F-7A45-4119-9FF3-AC300426B9AD}" destId="{21926491-1492-4716-BFDC-277E8FD19F73}" srcOrd="8" destOrd="0" presId="urn:microsoft.com/office/officeart/2008/layout/VerticalCurvedList"/>
    <dgm:cxn modelId="{9716B74C-668C-4D19-9A05-E288749DFA9F}" type="presParOf" srcId="{21926491-1492-4716-BFDC-277E8FD19F73}" destId="{0A1E2318-58F1-4DB6-A046-3D0E0AFC53AF}" srcOrd="0" destOrd="0" presId="urn:microsoft.com/office/officeart/2008/layout/VerticalCurvedList"/>
    <dgm:cxn modelId="{3149F9B4-FB62-4984-9A71-F94FD3C2FF47}" type="presParOf" srcId="{E4D2594F-7A45-4119-9FF3-AC300426B9AD}" destId="{AB59F836-7693-4B1E-9090-A6ECD66321F2}" srcOrd="9" destOrd="0" presId="urn:microsoft.com/office/officeart/2008/layout/VerticalCurvedList"/>
    <dgm:cxn modelId="{88AC7B10-6493-44AA-8A16-65E074F32BB6}" type="presParOf" srcId="{E4D2594F-7A45-4119-9FF3-AC300426B9AD}" destId="{56C6D9CF-6819-4FDA-B373-9B783950C217}" srcOrd="10" destOrd="0" presId="urn:microsoft.com/office/officeart/2008/layout/VerticalCurvedList"/>
    <dgm:cxn modelId="{C29E84A7-824A-418F-8127-24DB40708CBA}"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smtClean="0">
              <a:solidFill>
                <a:schemeClr val="tx1"/>
              </a:solidFill>
              <a:latin typeface="微软雅黑" panose="020B0503020204020204" pitchFamily="34" charset="-122"/>
              <a:ea typeface="微软雅黑" panose="020B0503020204020204" pitchFamily="34" charset="-122"/>
            </a:rPr>
            <a:t>2 </a:t>
          </a:r>
          <a:r>
            <a:rPr lang="zh-CN" altLang="en-US" sz="2400" b="1" dirty="0" smtClean="0">
              <a:solidFill>
                <a:schemeClr val="tx1"/>
              </a:solidFill>
              <a:latin typeface="微软雅黑" panose="020B0503020204020204" pitchFamily="34" charset="-122"/>
              <a:ea typeface="微软雅黑" panose="020B0503020204020204" pitchFamily="34" charset="-122"/>
            </a:rPr>
            <a:t>研究内</a:t>
          </a:r>
          <a:r>
            <a:rPr lang="zh-CN" altLang="en-US" sz="2400" b="1" dirty="0" smtClean="0">
              <a:solidFill>
                <a:schemeClr val="tx1"/>
              </a:solidFill>
              <a:latin typeface="微软雅黑" panose="020B0503020204020204" pitchFamily="34" charset="-122"/>
              <a:ea typeface="微软雅黑" panose="020B0503020204020204" pitchFamily="34" charset="-122"/>
            </a:rPr>
            <a:t>容与指标完</a:t>
          </a:r>
          <a:r>
            <a:rPr lang="zh-CN" altLang="en-US" sz="2400" b="1" dirty="0" smtClean="0">
              <a:solidFill>
                <a:schemeClr val="tx1"/>
              </a:solidFill>
              <a:latin typeface="微软雅黑" panose="020B0503020204020204" pitchFamily="34" charset="-122"/>
              <a:ea typeface="微软雅黑" panose="020B0503020204020204" pitchFamily="34" charset="-122"/>
            </a:rPr>
            <a:t>成情况</a:t>
          </a:r>
          <a:endParaRPr lang="zh-CN" altLang="en-US" sz="2400" b="1" dirty="0">
            <a:latin typeface="微软雅黑" panose="020B0503020204020204" pitchFamily="34" charset="-122"/>
            <a:ea typeface="微软雅黑" panose="020B0503020204020204" pitchFamily="34" charset="-122"/>
          </a:endParaRPr>
        </a:p>
      </dgm:t>
    </dgm:pt>
    <dgm:pt modelId="{9D4118AF-01D0-4292-8B78-7F0904E65FF8}" cxnId="{A749A899-5A1E-4886-9C5E-107C7BD6A6AE}" type="parTrans">
      <dgm:prSet/>
      <dgm:spPr/>
      <dgm:t>
        <a:bodyPr/>
        <a:lstStyle/>
        <a:p>
          <a:endParaRPr lang="zh-CN" altLang="en-US">
            <a:solidFill>
              <a:schemeClr val="tx2">
                <a:lumMod val="75000"/>
              </a:schemeClr>
            </a:solidFill>
          </a:endParaRPr>
        </a:p>
      </dgm:t>
    </dgm:pt>
    <dgm:pt modelId="{787AE211-EB57-4F9C-AD39-0B095A447CFC}" cxnId="{A749A899-5A1E-4886-9C5E-107C7BD6A6AE}" type="sibTrans">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组织管理情况</a:t>
          </a:r>
          <a:endParaRPr lang="zh-CN" altLang="en-US" sz="2400" b="1" dirty="0">
            <a:latin typeface="微软雅黑" panose="020B0503020204020204" pitchFamily="34" charset="-122"/>
            <a:ea typeface="微软雅黑" panose="020B0503020204020204" pitchFamily="34" charset="-122"/>
          </a:endParaRPr>
        </a:p>
      </dgm:t>
    </dgm:pt>
    <dgm:pt modelId="{94F14CF8-707B-43CB-B47C-A7979889CFA9}" cxnId="{38EC5A17-4298-419C-BDE3-0F6CBB27B201}" type="parTrans">
      <dgm:prSet/>
      <dgm:spPr/>
      <dgm:t>
        <a:bodyPr/>
        <a:lstStyle/>
        <a:p>
          <a:endParaRPr lang="zh-CN" altLang="en-US">
            <a:solidFill>
              <a:schemeClr val="tx2">
                <a:lumMod val="75000"/>
              </a:schemeClr>
            </a:solidFill>
          </a:endParaRPr>
        </a:p>
      </dgm:t>
    </dgm:pt>
    <dgm:pt modelId="{1942BB77-CA8B-44F0-B059-0429298956A7}" cxnId="{38EC5A17-4298-419C-BDE3-0F6CBB27B201}" type="sibTrans">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项目概述</a:t>
          </a:r>
          <a:endParaRPr lang="zh-CN" altLang="en-US" sz="2400" b="1" dirty="0">
            <a:latin typeface="微软雅黑" panose="020B0503020204020204" pitchFamily="34" charset="-122"/>
            <a:ea typeface="微软雅黑" panose="020B0503020204020204" pitchFamily="34" charset="-122"/>
          </a:endParaRPr>
        </a:p>
      </dgm:t>
    </dgm:pt>
    <dgm:pt modelId="{0B9BD340-4318-49B5-8047-E22D9F1C4963}" cxnId="{64F78E05-BD23-4587-AF39-7DA4BC27F7C0}" type="parTrans">
      <dgm:prSet/>
      <dgm:spPr/>
      <dgm:t>
        <a:bodyPr/>
        <a:lstStyle/>
        <a:p>
          <a:endParaRPr lang="zh-CN" altLang="en-US"/>
        </a:p>
      </dgm:t>
    </dgm:pt>
    <dgm:pt modelId="{1AF0FD19-C178-4DC1-B3B6-C7E25C195988}" cxnId="{64F78E05-BD23-4587-AF39-7DA4BC27F7C0}" type="sibTrans">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solidFill>
                <a:schemeClr val="tx1"/>
              </a:solidFill>
              <a:latin typeface="微软雅黑" panose="020B0503020204020204" pitchFamily="34" charset="-122"/>
              <a:ea typeface="微软雅黑" panose="020B0503020204020204" pitchFamily="34" charset="-122"/>
            </a:rPr>
            <a:t>关键技术突破与创新点</a:t>
          </a:r>
          <a:endParaRPr lang="zh-CN" altLang="en-US" sz="2400" b="1" dirty="0">
            <a:latin typeface="微软雅黑" panose="020B0503020204020204" pitchFamily="34" charset="-122"/>
            <a:ea typeface="微软雅黑" panose="020B0503020204020204" pitchFamily="34" charset="-122"/>
          </a:endParaRPr>
        </a:p>
      </dgm:t>
    </dgm:pt>
    <dgm:pt modelId="{0DB72FA4-C2EA-4EB4-9FF7-6E5022ACF19D}" cxnId="{2A7C1627-213F-4BEF-A00C-482238389590}" type="parTrans">
      <dgm:prSet/>
      <dgm:spPr/>
      <dgm:t>
        <a:bodyPr/>
        <a:lstStyle/>
        <a:p>
          <a:endParaRPr lang="zh-CN" altLang="en-US"/>
        </a:p>
      </dgm:t>
    </dgm:pt>
    <dgm:pt modelId="{E44AEB00-8753-42A3-BFAC-FE190DF33F32}" cxnId="{2A7C1627-213F-4BEF-A00C-482238389590}" type="sibTrans">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anose="020B0503020204020204" pitchFamily="34" charset="-122"/>
              <a:ea typeface="微软雅黑" panose="020B0503020204020204" pitchFamily="34" charset="-122"/>
            </a:rPr>
            <a:t>5 </a:t>
          </a:r>
          <a:r>
            <a:rPr lang="zh-CN" altLang="en-US" sz="2400" b="1" dirty="0" smtClean="0">
              <a:latin typeface="微软雅黑" panose="020B0503020204020204" pitchFamily="34" charset="-122"/>
              <a:ea typeface="微软雅黑" panose="020B0503020204020204" pitchFamily="34" charset="-122"/>
            </a:rPr>
            <a:t>经验、问题及建议</a:t>
          </a:r>
          <a:endParaRPr lang="zh-CN" altLang="en-US" sz="2400" b="1" dirty="0">
            <a:latin typeface="微软雅黑" panose="020B0503020204020204" pitchFamily="34" charset="-122"/>
            <a:ea typeface="微软雅黑" panose="020B0503020204020204" pitchFamily="34" charset="-122"/>
          </a:endParaRPr>
        </a:p>
      </dgm:t>
    </dgm:pt>
    <dgm:pt modelId="{E5DC66D8-B0FC-480B-8A92-889CBAD56D01}" cxnId="{77B07E97-94AE-4C93-BDC2-4ED6F7D7E230}" type="parTrans">
      <dgm:prSet/>
      <dgm:spPr/>
      <dgm:t>
        <a:bodyPr/>
        <a:lstStyle/>
        <a:p>
          <a:endParaRPr lang="zh-CN" altLang="en-US"/>
        </a:p>
      </dgm:t>
    </dgm:pt>
    <dgm:pt modelId="{0DA53DAA-2EF2-4B17-BA33-8DB658841A11}" cxnId="{77B07E97-94AE-4C93-BDC2-4ED6F7D7E230}" type="sibTrans">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64F78E05-BD23-4587-AF39-7DA4BC27F7C0}" srcId="{44926EA0-5DE4-4D4A-97DA-20A852DC63BC}" destId="{87D291A0-BB10-41E1-A207-F5A4E323DF3E}" srcOrd="0" destOrd="0" parTransId="{0B9BD340-4318-49B5-8047-E22D9F1C4963}" sibTransId="{1AF0FD19-C178-4DC1-B3B6-C7E25C195988}"/>
    <dgm:cxn modelId="{D432E625-7EA4-43C5-9F66-D7A2EFC6CD5D}" type="presOf" srcId="{87D291A0-BB10-41E1-A207-F5A4E323DF3E}" destId="{77884653-2496-44A8-8C01-A2534B441D9F}" srcOrd="0" destOrd="0" presId="urn:microsoft.com/office/officeart/2008/layout/VerticalCurvedList"/>
    <dgm:cxn modelId="{142A077F-7E1D-4163-A27A-EB6EEDC2B5F2}" type="presOf" srcId="{7D6C6460-2C06-4DB5-9CF8-01440FC0C372}" destId="{AB59F836-7693-4B1E-9090-A6ECD66321F2}" srcOrd="0" destOrd="0" presId="urn:microsoft.com/office/officeart/2008/layout/VerticalCurvedList"/>
    <dgm:cxn modelId="{BD1BF22F-8990-43EB-AF25-3D35B9F89299}" type="presOf" srcId="{65FA297F-4EE1-4DD8-A799-B7FCD328E150}" destId="{792B5DF2-77D9-4CF0-BF1D-077BF23BC314}" srcOrd="0" destOrd="0" presId="urn:microsoft.com/office/officeart/2008/layout/VerticalCurvedList"/>
    <dgm:cxn modelId="{38EC5A17-4298-419C-BDE3-0F6CBB27B201}" srcId="{44926EA0-5DE4-4D4A-97DA-20A852DC63BC}" destId="{4E40DB8A-F36B-4E02-9749-6FBF1360B2AF}" srcOrd="3" destOrd="0" parTransId="{94F14CF8-707B-43CB-B47C-A7979889CFA9}" sibTransId="{1942BB77-CA8B-44F0-B059-0429298956A7}"/>
    <dgm:cxn modelId="{77B07E97-94AE-4C93-BDC2-4ED6F7D7E230}" srcId="{44926EA0-5DE4-4D4A-97DA-20A852DC63BC}" destId="{7D6C6460-2C06-4DB5-9CF8-01440FC0C372}" srcOrd="4" destOrd="0" parTransId="{E5DC66D8-B0FC-480B-8A92-889CBAD56D01}" sibTransId="{0DA53DAA-2EF2-4B17-BA33-8DB658841A11}"/>
    <dgm:cxn modelId="{0361AF4C-F95A-4619-8124-7337D4FD5052}" type="presOf" srcId="{95773BFB-1D32-4AFE-8F45-D2F6D32ADAE3}" destId="{89AA23C3-2D14-4805-AD77-0E21CC2BF7D8}" srcOrd="0" destOrd="0" presId="urn:microsoft.com/office/officeart/2008/layout/VerticalCurvedList"/>
    <dgm:cxn modelId="{A0C0EFC3-CEA1-43D3-A2F9-AE4616F4A8BD}" type="presOf" srcId="{4E40DB8A-F36B-4E02-9749-6FBF1360B2AF}" destId="{5B8CCA81-8DD1-410C-859C-B59F45FB6ED0}" srcOrd="0" destOrd="0" presId="urn:microsoft.com/office/officeart/2008/layout/VerticalCurvedList"/>
    <dgm:cxn modelId="{2A7C1627-213F-4BEF-A00C-482238389590}" srcId="{44926EA0-5DE4-4D4A-97DA-20A852DC63BC}" destId="{95773BFB-1D32-4AFE-8F45-D2F6D32ADAE3}" srcOrd="2" destOrd="0" parTransId="{0DB72FA4-C2EA-4EB4-9FF7-6E5022ACF19D}" sibTransId="{E44AEB00-8753-42A3-BFAC-FE190DF33F32}"/>
    <dgm:cxn modelId="{A749A899-5A1E-4886-9C5E-107C7BD6A6AE}" srcId="{44926EA0-5DE4-4D4A-97DA-20A852DC63BC}" destId="{65FA297F-4EE1-4DD8-A799-B7FCD328E150}" srcOrd="1" destOrd="0" parTransId="{9D4118AF-01D0-4292-8B78-7F0904E65FF8}" sibTransId="{787AE211-EB57-4F9C-AD39-0B095A447CFC}"/>
    <dgm:cxn modelId="{4A109ABA-04C9-4751-A627-619FEB6140A7}" type="presOf" srcId="{1AF0FD19-C178-4DC1-B3B6-C7E25C195988}" destId="{0B65591A-F0D1-4549-A314-A49847CF60E9}" srcOrd="0" destOrd="0" presId="urn:microsoft.com/office/officeart/2008/layout/VerticalCurvedList"/>
    <dgm:cxn modelId="{D209921B-64C2-4BF4-8C6C-8BCA53E372E4}" type="presOf" srcId="{44926EA0-5DE4-4D4A-97DA-20A852DC63BC}" destId="{707E5150-B63E-492E-877B-863EA09CD76C}" srcOrd="0" destOrd="0" presId="urn:microsoft.com/office/officeart/2008/layout/VerticalCurvedList"/>
    <dgm:cxn modelId="{F1B9A5CC-0FD9-48C2-ADA2-FE73114D010E}" type="presParOf" srcId="{707E5150-B63E-492E-877B-863EA09CD76C}" destId="{E4D2594F-7A45-4119-9FF3-AC300426B9AD}" srcOrd="0" destOrd="0" presId="urn:microsoft.com/office/officeart/2008/layout/VerticalCurvedList"/>
    <dgm:cxn modelId="{4721EF41-E9A5-43A3-BD7C-BB66EAB6683F}" type="presParOf" srcId="{E4D2594F-7A45-4119-9FF3-AC300426B9AD}" destId="{741B0F25-764A-4A40-B0AB-F9C69B9BC7C2}" srcOrd="0" destOrd="0" presId="urn:microsoft.com/office/officeart/2008/layout/VerticalCurvedList"/>
    <dgm:cxn modelId="{78C3243A-8059-4DF2-AD17-2521CD0A5D6D}" type="presParOf" srcId="{741B0F25-764A-4A40-B0AB-F9C69B9BC7C2}" destId="{84CE8D6D-9EAF-4213-920F-A4B23D82E6D8}" srcOrd="0" destOrd="0" presId="urn:microsoft.com/office/officeart/2008/layout/VerticalCurvedList"/>
    <dgm:cxn modelId="{FE103243-EEF0-4847-8852-20E60B03B0BF}" type="presParOf" srcId="{741B0F25-764A-4A40-B0AB-F9C69B9BC7C2}" destId="{0B65591A-F0D1-4549-A314-A49847CF60E9}" srcOrd="1" destOrd="0" presId="urn:microsoft.com/office/officeart/2008/layout/VerticalCurvedList"/>
    <dgm:cxn modelId="{8A93A537-FB55-4568-BA4E-40B79F1B3540}" type="presParOf" srcId="{741B0F25-764A-4A40-B0AB-F9C69B9BC7C2}" destId="{77C31A2A-CAF9-47D7-AB0F-1A0A0B31F714}" srcOrd="2" destOrd="0" presId="urn:microsoft.com/office/officeart/2008/layout/VerticalCurvedList"/>
    <dgm:cxn modelId="{590E48EA-BA36-4AD8-8152-E84977D7E205}" type="presParOf" srcId="{741B0F25-764A-4A40-B0AB-F9C69B9BC7C2}" destId="{B25A881D-8EEE-4147-B323-453E3C39C104}" srcOrd="3" destOrd="0" presId="urn:microsoft.com/office/officeart/2008/layout/VerticalCurvedList"/>
    <dgm:cxn modelId="{BF0AF6CD-4B28-47CD-81DC-71A41A8BD045}" type="presParOf" srcId="{E4D2594F-7A45-4119-9FF3-AC300426B9AD}" destId="{77884653-2496-44A8-8C01-A2534B441D9F}" srcOrd="1" destOrd="0" presId="urn:microsoft.com/office/officeart/2008/layout/VerticalCurvedList"/>
    <dgm:cxn modelId="{FB36C1ED-E800-49AC-9675-21E8C46CC061}" type="presParOf" srcId="{E4D2594F-7A45-4119-9FF3-AC300426B9AD}" destId="{B60A7277-131F-4204-8BC9-FAE755B46A31}" srcOrd="2" destOrd="0" presId="urn:microsoft.com/office/officeart/2008/layout/VerticalCurvedList"/>
    <dgm:cxn modelId="{ADB05703-C869-4C90-861E-E679B8F39DA3}" type="presParOf" srcId="{B60A7277-131F-4204-8BC9-FAE755B46A31}" destId="{2FCD50C9-8F27-43AE-AE6C-7EB2E1A55B01}" srcOrd="0" destOrd="0" presId="urn:microsoft.com/office/officeart/2008/layout/VerticalCurvedList"/>
    <dgm:cxn modelId="{E7C0F548-B6EA-44A0-A88A-D8EB3925517E}" type="presParOf" srcId="{E4D2594F-7A45-4119-9FF3-AC300426B9AD}" destId="{792B5DF2-77D9-4CF0-BF1D-077BF23BC314}" srcOrd="3" destOrd="0" presId="urn:microsoft.com/office/officeart/2008/layout/VerticalCurvedList"/>
    <dgm:cxn modelId="{F5D8B158-89BE-4518-B259-97EDBD8D6569}" type="presParOf" srcId="{E4D2594F-7A45-4119-9FF3-AC300426B9AD}" destId="{F7D14A39-B2C9-48CA-8194-31EBF251C179}" srcOrd="4" destOrd="0" presId="urn:microsoft.com/office/officeart/2008/layout/VerticalCurvedList"/>
    <dgm:cxn modelId="{3CF99159-F7A5-411F-8856-CAABB6466A15}" type="presParOf" srcId="{F7D14A39-B2C9-48CA-8194-31EBF251C179}" destId="{F3F99643-CB43-4CAE-8961-1565984E1DA0}" srcOrd="0" destOrd="0" presId="urn:microsoft.com/office/officeart/2008/layout/VerticalCurvedList"/>
    <dgm:cxn modelId="{48777276-F84E-48C8-A2AE-13D96FB83BD5}" type="presParOf" srcId="{E4D2594F-7A45-4119-9FF3-AC300426B9AD}" destId="{89AA23C3-2D14-4805-AD77-0E21CC2BF7D8}" srcOrd="5" destOrd="0" presId="urn:microsoft.com/office/officeart/2008/layout/VerticalCurvedList"/>
    <dgm:cxn modelId="{6EB490C5-1ACD-417F-9013-FA0CD28ED85D}" type="presParOf" srcId="{E4D2594F-7A45-4119-9FF3-AC300426B9AD}" destId="{BBBC0863-A7CD-446B-A73C-74E73F46D540}" srcOrd="6" destOrd="0" presId="urn:microsoft.com/office/officeart/2008/layout/VerticalCurvedList"/>
    <dgm:cxn modelId="{95B219F3-82FD-4201-AB28-99114B67340B}" type="presParOf" srcId="{BBBC0863-A7CD-446B-A73C-74E73F46D540}" destId="{65FF68CB-3E8F-4752-88DD-3EDDF4F0CEA2}" srcOrd="0" destOrd="0" presId="urn:microsoft.com/office/officeart/2008/layout/VerticalCurvedList"/>
    <dgm:cxn modelId="{D3A081CF-6C6F-45B5-9C58-E35FC0BBB2DB}" type="presParOf" srcId="{E4D2594F-7A45-4119-9FF3-AC300426B9AD}" destId="{5B8CCA81-8DD1-410C-859C-B59F45FB6ED0}" srcOrd="7" destOrd="0" presId="urn:microsoft.com/office/officeart/2008/layout/VerticalCurvedList"/>
    <dgm:cxn modelId="{6998A712-AA2A-4873-9D59-7D78FC947A2E}" type="presParOf" srcId="{E4D2594F-7A45-4119-9FF3-AC300426B9AD}" destId="{21926491-1492-4716-BFDC-277E8FD19F73}" srcOrd="8" destOrd="0" presId="urn:microsoft.com/office/officeart/2008/layout/VerticalCurvedList"/>
    <dgm:cxn modelId="{37D6537D-8483-488C-90DA-78EEBDC1DD14}" type="presParOf" srcId="{21926491-1492-4716-BFDC-277E8FD19F73}" destId="{0A1E2318-58F1-4DB6-A046-3D0E0AFC53AF}" srcOrd="0" destOrd="0" presId="urn:microsoft.com/office/officeart/2008/layout/VerticalCurvedList"/>
    <dgm:cxn modelId="{11B23AC5-DE6E-4921-883B-3F7049C97F67}" type="presParOf" srcId="{E4D2594F-7A45-4119-9FF3-AC300426B9AD}" destId="{AB59F836-7693-4B1E-9090-A6ECD66321F2}" srcOrd="9" destOrd="0" presId="urn:microsoft.com/office/officeart/2008/layout/VerticalCurvedList"/>
    <dgm:cxn modelId="{7E8B2B09-F48A-457D-BD63-86C5D9E62715}" type="presParOf" srcId="{E4D2594F-7A45-4119-9FF3-AC300426B9AD}" destId="{56C6D9CF-6819-4FDA-B373-9B783950C217}" srcOrd="10" destOrd="0" presId="urn:microsoft.com/office/officeart/2008/layout/VerticalCurvedList"/>
    <dgm:cxn modelId="{0F2114C4-1398-4480-8A2C-2AB28C23C856}"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solidFill>
                <a:schemeClr val="tx1"/>
              </a:solidFill>
              <a:latin typeface="微软雅黑" panose="020B0503020204020204" pitchFamily="34" charset="-122"/>
              <a:ea typeface="微软雅黑" panose="020B0503020204020204" pitchFamily="34" charset="-122"/>
            </a:rPr>
            <a:t>2 </a:t>
          </a:r>
          <a:r>
            <a:rPr lang="zh-CN" altLang="en-US" sz="2400" b="1" dirty="0" smtClean="0">
              <a:solidFill>
                <a:schemeClr val="tx1"/>
              </a:solidFill>
              <a:latin typeface="微软雅黑" panose="020B0503020204020204" pitchFamily="34" charset="-122"/>
              <a:ea typeface="微软雅黑" panose="020B0503020204020204" pitchFamily="34" charset="-122"/>
            </a:rPr>
            <a:t>研究内</a:t>
          </a:r>
          <a:r>
            <a:rPr lang="zh-CN" altLang="en-US" sz="2400" b="1" dirty="0" smtClean="0">
              <a:solidFill>
                <a:schemeClr val="tx1"/>
              </a:solidFill>
              <a:latin typeface="微软雅黑" panose="020B0503020204020204" pitchFamily="34" charset="-122"/>
              <a:ea typeface="微软雅黑" panose="020B0503020204020204" pitchFamily="34" charset="-122"/>
            </a:rPr>
            <a:t>容与指标完</a:t>
          </a:r>
          <a:r>
            <a:rPr lang="zh-CN" altLang="en-US" sz="2400" b="1" dirty="0" smtClean="0">
              <a:solidFill>
                <a:schemeClr val="tx1"/>
              </a:solidFill>
              <a:latin typeface="微软雅黑" panose="020B0503020204020204" pitchFamily="34" charset="-122"/>
              <a:ea typeface="微软雅黑" panose="020B0503020204020204" pitchFamily="34" charset="-122"/>
            </a:rPr>
            <a:t>成情况</a:t>
          </a:r>
          <a:endParaRPr lang="zh-CN" altLang="en-US" sz="2400" b="1" dirty="0">
            <a:latin typeface="微软雅黑" panose="020B0503020204020204" pitchFamily="34" charset="-122"/>
            <a:ea typeface="微软雅黑" panose="020B0503020204020204" pitchFamily="34" charset="-122"/>
          </a:endParaRPr>
        </a:p>
      </dgm:t>
    </dgm:pt>
    <dgm:pt modelId="{9D4118AF-01D0-4292-8B78-7F0904E65FF8}" cxnId="{A749A899-5A1E-4886-9C5E-107C7BD6A6AE}" type="parTrans">
      <dgm:prSet/>
      <dgm:spPr/>
      <dgm:t>
        <a:bodyPr/>
        <a:lstStyle/>
        <a:p>
          <a:endParaRPr lang="zh-CN" altLang="en-US">
            <a:solidFill>
              <a:schemeClr val="tx2">
                <a:lumMod val="75000"/>
              </a:schemeClr>
            </a:solidFill>
          </a:endParaRPr>
        </a:p>
      </dgm:t>
    </dgm:pt>
    <dgm:pt modelId="{787AE211-EB57-4F9C-AD39-0B095A447CFC}" cxnId="{A749A899-5A1E-4886-9C5E-107C7BD6A6AE}" type="sibTrans">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组织管理情况</a:t>
          </a:r>
          <a:endParaRPr lang="zh-CN" altLang="en-US" sz="2400" b="1" dirty="0">
            <a:latin typeface="微软雅黑" panose="020B0503020204020204" pitchFamily="34" charset="-122"/>
            <a:ea typeface="微软雅黑" panose="020B0503020204020204" pitchFamily="34" charset="-122"/>
          </a:endParaRPr>
        </a:p>
      </dgm:t>
    </dgm:pt>
    <dgm:pt modelId="{94F14CF8-707B-43CB-B47C-A7979889CFA9}" cxnId="{38EC5A17-4298-419C-BDE3-0F6CBB27B201}" type="parTrans">
      <dgm:prSet/>
      <dgm:spPr/>
      <dgm:t>
        <a:bodyPr/>
        <a:lstStyle/>
        <a:p>
          <a:endParaRPr lang="zh-CN" altLang="en-US">
            <a:solidFill>
              <a:schemeClr val="tx2">
                <a:lumMod val="75000"/>
              </a:schemeClr>
            </a:solidFill>
          </a:endParaRPr>
        </a:p>
      </dgm:t>
    </dgm:pt>
    <dgm:pt modelId="{1942BB77-CA8B-44F0-B059-0429298956A7}" cxnId="{38EC5A17-4298-419C-BDE3-0F6CBB27B201}" type="sibTrans">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项目概述</a:t>
          </a:r>
          <a:endParaRPr lang="zh-CN" altLang="en-US" sz="2400" b="1" dirty="0">
            <a:latin typeface="微软雅黑" panose="020B0503020204020204" pitchFamily="34" charset="-122"/>
            <a:ea typeface="微软雅黑" panose="020B0503020204020204" pitchFamily="34" charset="-122"/>
          </a:endParaRPr>
        </a:p>
      </dgm:t>
    </dgm:pt>
    <dgm:pt modelId="{0B9BD340-4318-49B5-8047-E22D9F1C4963}" cxnId="{64F78E05-BD23-4587-AF39-7DA4BC27F7C0}" type="parTrans">
      <dgm:prSet/>
      <dgm:spPr/>
      <dgm:t>
        <a:bodyPr/>
        <a:lstStyle/>
        <a:p>
          <a:endParaRPr lang="zh-CN" altLang="en-US"/>
        </a:p>
      </dgm:t>
    </dgm:pt>
    <dgm:pt modelId="{1AF0FD19-C178-4DC1-B3B6-C7E25C195988}" cxnId="{64F78E05-BD23-4587-AF39-7DA4BC27F7C0}" type="sibTrans">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solidFill>
                <a:schemeClr val="tx1"/>
              </a:solidFill>
              <a:latin typeface="微软雅黑" panose="020B0503020204020204" pitchFamily="34" charset="-122"/>
              <a:ea typeface="微软雅黑" panose="020B0503020204020204" pitchFamily="34" charset="-122"/>
            </a:rPr>
            <a:t>关键技术突破与创新点</a:t>
          </a:r>
          <a:endParaRPr lang="zh-CN" altLang="en-US" sz="2400" b="1" dirty="0">
            <a:latin typeface="微软雅黑" panose="020B0503020204020204" pitchFamily="34" charset="-122"/>
            <a:ea typeface="微软雅黑" panose="020B0503020204020204" pitchFamily="34" charset="-122"/>
          </a:endParaRPr>
        </a:p>
      </dgm:t>
    </dgm:pt>
    <dgm:pt modelId="{0DB72FA4-C2EA-4EB4-9FF7-6E5022ACF19D}" cxnId="{2A7C1627-213F-4BEF-A00C-482238389590}" type="parTrans">
      <dgm:prSet/>
      <dgm:spPr/>
      <dgm:t>
        <a:bodyPr/>
        <a:lstStyle/>
        <a:p>
          <a:endParaRPr lang="zh-CN" altLang="en-US"/>
        </a:p>
      </dgm:t>
    </dgm:pt>
    <dgm:pt modelId="{E44AEB00-8753-42A3-BFAC-FE190DF33F32}" cxnId="{2A7C1627-213F-4BEF-A00C-482238389590}" type="sibTrans">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anose="020B0503020204020204" pitchFamily="34" charset="-122"/>
              <a:ea typeface="微软雅黑" panose="020B0503020204020204" pitchFamily="34" charset="-122"/>
            </a:rPr>
            <a:t>5 </a:t>
          </a:r>
          <a:r>
            <a:rPr lang="zh-CN" altLang="en-US" sz="2400" b="1" dirty="0" smtClean="0">
              <a:latin typeface="微软雅黑" panose="020B0503020204020204" pitchFamily="34" charset="-122"/>
              <a:ea typeface="微软雅黑" panose="020B0503020204020204" pitchFamily="34" charset="-122"/>
            </a:rPr>
            <a:t>经验、问题及建议</a:t>
          </a:r>
          <a:endParaRPr lang="zh-CN" altLang="en-US" sz="2400" b="1" dirty="0">
            <a:latin typeface="微软雅黑" panose="020B0503020204020204" pitchFamily="34" charset="-122"/>
            <a:ea typeface="微软雅黑" panose="020B0503020204020204" pitchFamily="34" charset="-122"/>
          </a:endParaRPr>
        </a:p>
      </dgm:t>
    </dgm:pt>
    <dgm:pt modelId="{E5DC66D8-B0FC-480B-8A92-889CBAD56D01}" cxnId="{77B07E97-94AE-4C93-BDC2-4ED6F7D7E230}" type="parTrans">
      <dgm:prSet/>
      <dgm:spPr/>
      <dgm:t>
        <a:bodyPr/>
        <a:lstStyle/>
        <a:p>
          <a:endParaRPr lang="zh-CN" altLang="en-US"/>
        </a:p>
      </dgm:t>
    </dgm:pt>
    <dgm:pt modelId="{0DA53DAA-2EF2-4B17-BA33-8DB658841A11}" cxnId="{77B07E97-94AE-4C93-BDC2-4ED6F7D7E230}" type="sibTrans">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64F78E05-BD23-4587-AF39-7DA4BC27F7C0}" srcId="{44926EA0-5DE4-4D4A-97DA-20A852DC63BC}" destId="{87D291A0-BB10-41E1-A207-F5A4E323DF3E}" srcOrd="0" destOrd="0" parTransId="{0B9BD340-4318-49B5-8047-E22D9F1C4963}" sibTransId="{1AF0FD19-C178-4DC1-B3B6-C7E25C195988}"/>
    <dgm:cxn modelId="{5AA5833F-6F07-44BA-9128-04F8DE160470}" type="presOf" srcId="{65FA297F-4EE1-4DD8-A799-B7FCD328E150}" destId="{792B5DF2-77D9-4CF0-BF1D-077BF23BC314}" srcOrd="0" destOrd="0" presId="urn:microsoft.com/office/officeart/2008/layout/VerticalCurvedList"/>
    <dgm:cxn modelId="{0DD315D9-DA00-4C21-8453-9EAC3390C790}" type="presOf" srcId="{7D6C6460-2C06-4DB5-9CF8-01440FC0C372}" destId="{AB59F836-7693-4B1E-9090-A6ECD66321F2}" srcOrd="0" destOrd="0" presId="urn:microsoft.com/office/officeart/2008/layout/VerticalCurvedList"/>
    <dgm:cxn modelId="{5024836A-0DFE-42C3-B0C0-742E7ECF7DBF}" type="presOf" srcId="{87D291A0-BB10-41E1-A207-F5A4E323DF3E}" destId="{77884653-2496-44A8-8C01-A2534B441D9F}" srcOrd="0" destOrd="0" presId="urn:microsoft.com/office/officeart/2008/layout/VerticalCurvedList"/>
    <dgm:cxn modelId="{38EC5A17-4298-419C-BDE3-0F6CBB27B201}" srcId="{44926EA0-5DE4-4D4A-97DA-20A852DC63BC}" destId="{4E40DB8A-F36B-4E02-9749-6FBF1360B2AF}" srcOrd="3" destOrd="0" parTransId="{94F14CF8-707B-43CB-B47C-A7979889CFA9}" sibTransId="{1942BB77-CA8B-44F0-B059-0429298956A7}"/>
    <dgm:cxn modelId="{69B72193-4598-480E-8C34-B08CC7E0E794}" type="presOf" srcId="{4E40DB8A-F36B-4E02-9749-6FBF1360B2AF}" destId="{5B8CCA81-8DD1-410C-859C-B59F45FB6ED0}" srcOrd="0" destOrd="0" presId="urn:microsoft.com/office/officeart/2008/layout/VerticalCurvedList"/>
    <dgm:cxn modelId="{77B07E97-94AE-4C93-BDC2-4ED6F7D7E230}" srcId="{44926EA0-5DE4-4D4A-97DA-20A852DC63BC}" destId="{7D6C6460-2C06-4DB5-9CF8-01440FC0C372}" srcOrd="4" destOrd="0" parTransId="{E5DC66D8-B0FC-480B-8A92-889CBAD56D01}" sibTransId="{0DA53DAA-2EF2-4B17-BA33-8DB658841A11}"/>
    <dgm:cxn modelId="{65EB7696-D478-4C70-A0ED-AC41B8F9EBB7}" type="presOf" srcId="{44926EA0-5DE4-4D4A-97DA-20A852DC63BC}" destId="{707E5150-B63E-492E-877B-863EA09CD76C}" srcOrd="0" destOrd="0" presId="urn:microsoft.com/office/officeart/2008/layout/VerticalCurvedList"/>
    <dgm:cxn modelId="{DF099523-165F-42EA-BDBB-0EDCB69B5948}" type="presOf" srcId="{1AF0FD19-C178-4DC1-B3B6-C7E25C195988}" destId="{0B65591A-F0D1-4549-A314-A49847CF60E9}" srcOrd="0" destOrd="0" presId="urn:microsoft.com/office/officeart/2008/layout/VerticalCurvedList"/>
    <dgm:cxn modelId="{2A7C1627-213F-4BEF-A00C-482238389590}" srcId="{44926EA0-5DE4-4D4A-97DA-20A852DC63BC}" destId="{95773BFB-1D32-4AFE-8F45-D2F6D32ADAE3}" srcOrd="2" destOrd="0" parTransId="{0DB72FA4-C2EA-4EB4-9FF7-6E5022ACF19D}" sibTransId="{E44AEB00-8753-42A3-BFAC-FE190DF33F32}"/>
    <dgm:cxn modelId="{A749A899-5A1E-4886-9C5E-107C7BD6A6AE}" srcId="{44926EA0-5DE4-4D4A-97DA-20A852DC63BC}" destId="{65FA297F-4EE1-4DD8-A799-B7FCD328E150}" srcOrd="1" destOrd="0" parTransId="{9D4118AF-01D0-4292-8B78-7F0904E65FF8}" sibTransId="{787AE211-EB57-4F9C-AD39-0B095A447CFC}"/>
    <dgm:cxn modelId="{A4FD7E4B-8D09-4035-A9E4-1975DFA974BD}" type="presOf" srcId="{95773BFB-1D32-4AFE-8F45-D2F6D32ADAE3}" destId="{89AA23C3-2D14-4805-AD77-0E21CC2BF7D8}" srcOrd="0" destOrd="0" presId="urn:microsoft.com/office/officeart/2008/layout/VerticalCurvedList"/>
    <dgm:cxn modelId="{961A3810-5D0C-4BEE-BD6C-55071C7C20E8}" type="presParOf" srcId="{707E5150-B63E-492E-877B-863EA09CD76C}" destId="{E4D2594F-7A45-4119-9FF3-AC300426B9AD}" srcOrd="0" destOrd="0" presId="urn:microsoft.com/office/officeart/2008/layout/VerticalCurvedList"/>
    <dgm:cxn modelId="{F566D575-DD64-496A-9841-4E25F4F1261E}" type="presParOf" srcId="{E4D2594F-7A45-4119-9FF3-AC300426B9AD}" destId="{741B0F25-764A-4A40-B0AB-F9C69B9BC7C2}" srcOrd="0" destOrd="0" presId="urn:microsoft.com/office/officeart/2008/layout/VerticalCurvedList"/>
    <dgm:cxn modelId="{46E5D8B7-BBFB-4A3D-8EA6-F63FDDD6EFC7}" type="presParOf" srcId="{741B0F25-764A-4A40-B0AB-F9C69B9BC7C2}" destId="{84CE8D6D-9EAF-4213-920F-A4B23D82E6D8}" srcOrd="0" destOrd="0" presId="urn:microsoft.com/office/officeart/2008/layout/VerticalCurvedList"/>
    <dgm:cxn modelId="{06FF067E-047D-40B4-BDAC-CF408E2E147C}" type="presParOf" srcId="{741B0F25-764A-4A40-B0AB-F9C69B9BC7C2}" destId="{0B65591A-F0D1-4549-A314-A49847CF60E9}" srcOrd="1" destOrd="0" presId="urn:microsoft.com/office/officeart/2008/layout/VerticalCurvedList"/>
    <dgm:cxn modelId="{30857C7A-01A9-4A6F-9445-7B417F8D7EE8}" type="presParOf" srcId="{741B0F25-764A-4A40-B0AB-F9C69B9BC7C2}" destId="{77C31A2A-CAF9-47D7-AB0F-1A0A0B31F714}" srcOrd="2" destOrd="0" presId="urn:microsoft.com/office/officeart/2008/layout/VerticalCurvedList"/>
    <dgm:cxn modelId="{74937E1C-03DE-4DF9-8A1F-FE33403D2F8D}" type="presParOf" srcId="{741B0F25-764A-4A40-B0AB-F9C69B9BC7C2}" destId="{B25A881D-8EEE-4147-B323-453E3C39C104}" srcOrd="3" destOrd="0" presId="urn:microsoft.com/office/officeart/2008/layout/VerticalCurvedList"/>
    <dgm:cxn modelId="{ADE3B84C-4A3B-4E1B-BC02-939277B21CDA}" type="presParOf" srcId="{E4D2594F-7A45-4119-9FF3-AC300426B9AD}" destId="{77884653-2496-44A8-8C01-A2534B441D9F}" srcOrd="1" destOrd="0" presId="urn:microsoft.com/office/officeart/2008/layout/VerticalCurvedList"/>
    <dgm:cxn modelId="{B4B24E0E-F6EC-4646-A7EC-04359A837E96}" type="presParOf" srcId="{E4D2594F-7A45-4119-9FF3-AC300426B9AD}" destId="{B60A7277-131F-4204-8BC9-FAE755B46A31}" srcOrd="2" destOrd="0" presId="urn:microsoft.com/office/officeart/2008/layout/VerticalCurvedList"/>
    <dgm:cxn modelId="{D325F3DF-BAEA-4F60-987B-1D215F9BA956}" type="presParOf" srcId="{B60A7277-131F-4204-8BC9-FAE755B46A31}" destId="{2FCD50C9-8F27-43AE-AE6C-7EB2E1A55B01}" srcOrd="0" destOrd="0" presId="urn:microsoft.com/office/officeart/2008/layout/VerticalCurvedList"/>
    <dgm:cxn modelId="{AF901155-7581-4429-82FA-3A5A4991F5E2}" type="presParOf" srcId="{E4D2594F-7A45-4119-9FF3-AC300426B9AD}" destId="{792B5DF2-77D9-4CF0-BF1D-077BF23BC314}" srcOrd="3" destOrd="0" presId="urn:microsoft.com/office/officeart/2008/layout/VerticalCurvedList"/>
    <dgm:cxn modelId="{77E53AD5-7451-49D5-B988-F56103B96EDD}" type="presParOf" srcId="{E4D2594F-7A45-4119-9FF3-AC300426B9AD}" destId="{F7D14A39-B2C9-48CA-8194-31EBF251C179}" srcOrd="4" destOrd="0" presId="urn:microsoft.com/office/officeart/2008/layout/VerticalCurvedList"/>
    <dgm:cxn modelId="{63203F94-D9B1-47F3-BD85-7A6C5AF5017F}" type="presParOf" srcId="{F7D14A39-B2C9-48CA-8194-31EBF251C179}" destId="{F3F99643-CB43-4CAE-8961-1565984E1DA0}" srcOrd="0" destOrd="0" presId="urn:microsoft.com/office/officeart/2008/layout/VerticalCurvedList"/>
    <dgm:cxn modelId="{CADFC1D0-9939-4A0A-8C56-E7A7D4EC58A8}" type="presParOf" srcId="{E4D2594F-7A45-4119-9FF3-AC300426B9AD}" destId="{89AA23C3-2D14-4805-AD77-0E21CC2BF7D8}" srcOrd="5" destOrd="0" presId="urn:microsoft.com/office/officeart/2008/layout/VerticalCurvedList"/>
    <dgm:cxn modelId="{62CC703C-7A4F-4C6F-A558-05A4941EAD08}" type="presParOf" srcId="{E4D2594F-7A45-4119-9FF3-AC300426B9AD}" destId="{BBBC0863-A7CD-446B-A73C-74E73F46D540}" srcOrd="6" destOrd="0" presId="urn:microsoft.com/office/officeart/2008/layout/VerticalCurvedList"/>
    <dgm:cxn modelId="{EE4DFEA3-9884-488A-B13D-8BEA27CBCDEF}" type="presParOf" srcId="{BBBC0863-A7CD-446B-A73C-74E73F46D540}" destId="{65FF68CB-3E8F-4752-88DD-3EDDF4F0CEA2}" srcOrd="0" destOrd="0" presId="urn:microsoft.com/office/officeart/2008/layout/VerticalCurvedList"/>
    <dgm:cxn modelId="{F9314684-DBE6-40E8-AEA8-A5F211C13EF6}" type="presParOf" srcId="{E4D2594F-7A45-4119-9FF3-AC300426B9AD}" destId="{5B8CCA81-8DD1-410C-859C-B59F45FB6ED0}" srcOrd="7" destOrd="0" presId="urn:microsoft.com/office/officeart/2008/layout/VerticalCurvedList"/>
    <dgm:cxn modelId="{3F41E7B4-B26B-4B5D-A784-B9FD0A08593C}" type="presParOf" srcId="{E4D2594F-7A45-4119-9FF3-AC300426B9AD}" destId="{21926491-1492-4716-BFDC-277E8FD19F73}" srcOrd="8" destOrd="0" presId="urn:microsoft.com/office/officeart/2008/layout/VerticalCurvedList"/>
    <dgm:cxn modelId="{6B60D8B8-1BDB-45A6-AAEF-40FFBFD0CBC7}" type="presParOf" srcId="{21926491-1492-4716-BFDC-277E8FD19F73}" destId="{0A1E2318-58F1-4DB6-A046-3D0E0AFC53AF}" srcOrd="0" destOrd="0" presId="urn:microsoft.com/office/officeart/2008/layout/VerticalCurvedList"/>
    <dgm:cxn modelId="{F22EB422-EE07-4FD4-BA84-B23754EEF7A3}" type="presParOf" srcId="{E4D2594F-7A45-4119-9FF3-AC300426B9AD}" destId="{AB59F836-7693-4B1E-9090-A6ECD66321F2}" srcOrd="9" destOrd="0" presId="urn:microsoft.com/office/officeart/2008/layout/VerticalCurvedList"/>
    <dgm:cxn modelId="{71A62D0B-20DA-4E98-9C14-C9C72670B13D}" type="presParOf" srcId="{E4D2594F-7A45-4119-9FF3-AC300426B9AD}" destId="{56C6D9CF-6819-4FDA-B373-9B783950C217}" srcOrd="10" destOrd="0" presId="urn:microsoft.com/office/officeart/2008/layout/VerticalCurvedList"/>
    <dgm:cxn modelId="{A18159EF-2BD6-4CF9-B831-57B972C85C33}"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solidFill>
                <a:schemeClr val="tx1"/>
              </a:solidFill>
              <a:latin typeface="微软雅黑" panose="020B0503020204020204" pitchFamily="34" charset="-122"/>
              <a:ea typeface="微软雅黑" panose="020B0503020204020204" pitchFamily="34" charset="-122"/>
            </a:rPr>
            <a:t>2 </a:t>
          </a:r>
          <a:r>
            <a:rPr lang="zh-CN" altLang="en-US" sz="2400" b="1" dirty="0" smtClean="0">
              <a:solidFill>
                <a:schemeClr val="tx1"/>
              </a:solidFill>
              <a:latin typeface="微软雅黑" panose="020B0503020204020204" pitchFamily="34" charset="-122"/>
              <a:ea typeface="微软雅黑" panose="020B0503020204020204" pitchFamily="34" charset="-122"/>
            </a:rPr>
            <a:t>研究内</a:t>
          </a:r>
          <a:r>
            <a:rPr lang="zh-CN" altLang="en-US" sz="2400" b="1" dirty="0" smtClean="0">
              <a:solidFill>
                <a:schemeClr val="tx1"/>
              </a:solidFill>
              <a:latin typeface="微软雅黑" panose="020B0503020204020204" pitchFamily="34" charset="-122"/>
              <a:ea typeface="微软雅黑" panose="020B0503020204020204" pitchFamily="34" charset="-122"/>
            </a:rPr>
            <a:t>容与指标完</a:t>
          </a:r>
          <a:r>
            <a:rPr lang="zh-CN" altLang="en-US" sz="2400" b="1" dirty="0" smtClean="0">
              <a:solidFill>
                <a:schemeClr val="tx1"/>
              </a:solidFill>
              <a:latin typeface="微软雅黑" panose="020B0503020204020204" pitchFamily="34" charset="-122"/>
              <a:ea typeface="微软雅黑" panose="020B0503020204020204" pitchFamily="34" charset="-122"/>
            </a:rPr>
            <a:t>成情况</a:t>
          </a:r>
          <a:endParaRPr lang="zh-CN" altLang="en-US" sz="2400" b="1" dirty="0">
            <a:latin typeface="微软雅黑" panose="020B0503020204020204" pitchFamily="34" charset="-122"/>
            <a:ea typeface="微软雅黑" panose="020B0503020204020204" pitchFamily="34" charset="-122"/>
          </a:endParaRPr>
        </a:p>
      </dgm:t>
    </dgm:pt>
    <dgm:pt modelId="{9D4118AF-01D0-4292-8B78-7F0904E65FF8}" cxnId="{A749A899-5A1E-4886-9C5E-107C7BD6A6AE}" type="parTrans">
      <dgm:prSet/>
      <dgm:spPr/>
      <dgm:t>
        <a:bodyPr/>
        <a:lstStyle/>
        <a:p>
          <a:endParaRPr lang="zh-CN" altLang="en-US">
            <a:solidFill>
              <a:schemeClr val="tx2">
                <a:lumMod val="75000"/>
              </a:schemeClr>
            </a:solidFill>
          </a:endParaRPr>
        </a:p>
      </dgm:t>
    </dgm:pt>
    <dgm:pt modelId="{787AE211-EB57-4F9C-AD39-0B095A447CFC}" cxnId="{A749A899-5A1E-4886-9C5E-107C7BD6A6AE}" type="sibTrans">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组织管理情况</a:t>
          </a:r>
          <a:endParaRPr lang="zh-CN" altLang="en-US" sz="2400" b="1" dirty="0">
            <a:latin typeface="微软雅黑" panose="020B0503020204020204" pitchFamily="34" charset="-122"/>
            <a:ea typeface="微软雅黑" panose="020B0503020204020204" pitchFamily="34" charset="-122"/>
          </a:endParaRPr>
        </a:p>
      </dgm:t>
    </dgm:pt>
    <dgm:pt modelId="{94F14CF8-707B-43CB-B47C-A7979889CFA9}" cxnId="{38EC5A17-4298-419C-BDE3-0F6CBB27B201}" type="parTrans">
      <dgm:prSet/>
      <dgm:spPr/>
      <dgm:t>
        <a:bodyPr/>
        <a:lstStyle/>
        <a:p>
          <a:endParaRPr lang="zh-CN" altLang="en-US">
            <a:solidFill>
              <a:schemeClr val="tx2">
                <a:lumMod val="75000"/>
              </a:schemeClr>
            </a:solidFill>
          </a:endParaRPr>
        </a:p>
      </dgm:t>
    </dgm:pt>
    <dgm:pt modelId="{1942BB77-CA8B-44F0-B059-0429298956A7}" cxnId="{38EC5A17-4298-419C-BDE3-0F6CBB27B201}" type="sibTrans">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项目概述</a:t>
          </a:r>
          <a:endParaRPr lang="zh-CN" altLang="en-US" sz="2400" b="1" dirty="0">
            <a:latin typeface="微软雅黑" panose="020B0503020204020204" pitchFamily="34" charset="-122"/>
            <a:ea typeface="微软雅黑" panose="020B0503020204020204" pitchFamily="34" charset="-122"/>
          </a:endParaRPr>
        </a:p>
      </dgm:t>
    </dgm:pt>
    <dgm:pt modelId="{0B9BD340-4318-49B5-8047-E22D9F1C4963}" cxnId="{64F78E05-BD23-4587-AF39-7DA4BC27F7C0}" type="parTrans">
      <dgm:prSet/>
      <dgm:spPr/>
      <dgm:t>
        <a:bodyPr/>
        <a:lstStyle/>
        <a:p>
          <a:endParaRPr lang="zh-CN" altLang="en-US"/>
        </a:p>
      </dgm:t>
    </dgm:pt>
    <dgm:pt modelId="{1AF0FD19-C178-4DC1-B3B6-C7E25C195988}" cxnId="{64F78E05-BD23-4587-AF39-7DA4BC27F7C0}" type="sibTrans">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solidFill>
                <a:schemeClr val="tx1"/>
              </a:solidFill>
              <a:latin typeface="微软雅黑" panose="020B0503020204020204" pitchFamily="34" charset="-122"/>
              <a:ea typeface="微软雅黑" panose="020B0503020204020204" pitchFamily="34" charset="-122"/>
            </a:rPr>
            <a:t>关键技术突破与创新点</a:t>
          </a:r>
          <a:endParaRPr lang="zh-CN" altLang="en-US" sz="2400" b="1" dirty="0">
            <a:latin typeface="微软雅黑" panose="020B0503020204020204" pitchFamily="34" charset="-122"/>
            <a:ea typeface="微软雅黑" panose="020B0503020204020204" pitchFamily="34" charset="-122"/>
          </a:endParaRPr>
        </a:p>
      </dgm:t>
    </dgm:pt>
    <dgm:pt modelId="{0DB72FA4-C2EA-4EB4-9FF7-6E5022ACF19D}" cxnId="{2A7C1627-213F-4BEF-A00C-482238389590}" type="parTrans">
      <dgm:prSet/>
      <dgm:spPr/>
      <dgm:t>
        <a:bodyPr/>
        <a:lstStyle/>
        <a:p>
          <a:endParaRPr lang="zh-CN" altLang="en-US"/>
        </a:p>
      </dgm:t>
    </dgm:pt>
    <dgm:pt modelId="{E44AEB00-8753-42A3-BFAC-FE190DF33F32}" cxnId="{2A7C1627-213F-4BEF-A00C-482238389590}" type="sibTrans">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anose="020B0503020204020204" pitchFamily="34" charset="-122"/>
              <a:ea typeface="微软雅黑" panose="020B0503020204020204" pitchFamily="34" charset="-122"/>
            </a:rPr>
            <a:t>5 </a:t>
          </a:r>
          <a:r>
            <a:rPr lang="zh-CN" altLang="en-US" sz="2400" b="1" dirty="0" smtClean="0">
              <a:latin typeface="微软雅黑" panose="020B0503020204020204" pitchFamily="34" charset="-122"/>
              <a:ea typeface="微软雅黑" panose="020B0503020204020204" pitchFamily="34" charset="-122"/>
            </a:rPr>
            <a:t>经验、问题及建议</a:t>
          </a:r>
          <a:endParaRPr lang="zh-CN" altLang="en-US" sz="2400" b="1" dirty="0">
            <a:latin typeface="微软雅黑" panose="020B0503020204020204" pitchFamily="34" charset="-122"/>
            <a:ea typeface="微软雅黑" panose="020B0503020204020204" pitchFamily="34" charset="-122"/>
          </a:endParaRPr>
        </a:p>
      </dgm:t>
    </dgm:pt>
    <dgm:pt modelId="{E5DC66D8-B0FC-480B-8A92-889CBAD56D01}" cxnId="{77B07E97-94AE-4C93-BDC2-4ED6F7D7E230}" type="parTrans">
      <dgm:prSet/>
      <dgm:spPr/>
      <dgm:t>
        <a:bodyPr/>
        <a:lstStyle/>
        <a:p>
          <a:endParaRPr lang="zh-CN" altLang="en-US"/>
        </a:p>
      </dgm:t>
    </dgm:pt>
    <dgm:pt modelId="{0DA53DAA-2EF2-4B17-BA33-8DB658841A11}" cxnId="{77B07E97-94AE-4C93-BDC2-4ED6F7D7E230}" type="sibTrans">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9F26B095-95E5-4B87-8DFD-12FFE9961ABF}" type="presOf" srcId="{65FA297F-4EE1-4DD8-A799-B7FCD328E150}" destId="{792B5DF2-77D9-4CF0-BF1D-077BF23BC314}" srcOrd="0" destOrd="0" presId="urn:microsoft.com/office/officeart/2008/layout/VerticalCurvedList"/>
    <dgm:cxn modelId="{64F78E05-BD23-4587-AF39-7DA4BC27F7C0}" srcId="{44926EA0-5DE4-4D4A-97DA-20A852DC63BC}" destId="{87D291A0-BB10-41E1-A207-F5A4E323DF3E}" srcOrd="0" destOrd="0" parTransId="{0B9BD340-4318-49B5-8047-E22D9F1C4963}" sibTransId="{1AF0FD19-C178-4DC1-B3B6-C7E25C195988}"/>
    <dgm:cxn modelId="{3FBFA485-2150-4672-8280-7BDDCA7DCB11}" type="presOf" srcId="{1AF0FD19-C178-4DC1-B3B6-C7E25C195988}" destId="{0B65591A-F0D1-4549-A314-A49847CF60E9}" srcOrd="0" destOrd="0" presId="urn:microsoft.com/office/officeart/2008/layout/VerticalCurvedList"/>
    <dgm:cxn modelId="{CB98F911-FC6E-4A62-885F-D4ABEC05D61B}" type="presOf" srcId="{95773BFB-1D32-4AFE-8F45-D2F6D32ADAE3}" destId="{89AA23C3-2D14-4805-AD77-0E21CC2BF7D8}" srcOrd="0" destOrd="0" presId="urn:microsoft.com/office/officeart/2008/layout/VerticalCurvedList"/>
    <dgm:cxn modelId="{F2020B56-0EE4-4EC9-B664-AEA9E21EBAFB}" type="presOf" srcId="{87D291A0-BB10-41E1-A207-F5A4E323DF3E}" destId="{77884653-2496-44A8-8C01-A2534B441D9F}" srcOrd="0" destOrd="0" presId="urn:microsoft.com/office/officeart/2008/layout/VerticalCurvedList"/>
    <dgm:cxn modelId="{F5F08C0B-D3AC-4EE6-8E5F-D35B35223C3B}" type="presOf" srcId="{44926EA0-5DE4-4D4A-97DA-20A852DC63BC}" destId="{707E5150-B63E-492E-877B-863EA09CD76C}" srcOrd="0" destOrd="0" presId="urn:microsoft.com/office/officeart/2008/layout/VerticalCurvedList"/>
    <dgm:cxn modelId="{38EC5A17-4298-419C-BDE3-0F6CBB27B201}" srcId="{44926EA0-5DE4-4D4A-97DA-20A852DC63BC}" destId="{4E40DB8A-F36B-4E02-9749-6FBF1360B2AF}" srcOrd="3" destOrd="0" parTransId="{94F14CF8-707B-43CB-B47C-A7979889CFA9}" sibTransId="{1942BB77-CA8B-44F0-B059-0429298956A7}"/>
    <dgm:cxn modelId="{77B07E97-94AE-4C93-BDC2-4ED6F7D7E230}" srcId="{44926EA0-5DE4-4D4A-97DA-20A852DC63BC}" destId="{7D6C6460-2C06-4DB5-9CF8-01440FC0C372}" srcOrd="4" destOrd="0" parTransId="{E5DC66D8-B0FC-480B-8A92-889CBAD56D01}" sibTransId="{0DA53DAA-2EF2-4B17-BA33-8DB658841A11}"/>
    <dgm:cxn modelId="{2A7C1627-213F-4BEF-A00C-482238389590}" srcId="{44926EA0-5DE4-4D4A-97DA-20A852DC63BC}" destId="{95773BFB-1D32-4AFE-8F45-D2F6D32ADAE3}" srcOrd="2" destOrd="0" parTransId="{0DB72FA4-C2EA-4EB4-9FF7-6E5022ACF19D}" sibTransId="{E44AEB00-8753-42A3-BFAC-FE190DF33F32}"/>
    <dgm:cxn modelId="{A749A899-5A1E-4886-9C5E-107C7BD6A6AE}" srcId="{44926EA0-5DE4-4D4A-97DA-20A852DC63BC}" destId="{65FA297F-4EE1-4DD8-A799-B7FCD328E150}" srcOrd="1" destOrd="0" parTransId="{9D4118AF-01D0-4292-8B78-7F0904E65FF8}" sibTransId="{787AE211-EB57-4F9C-AD39-0B095A447CFC}"/>
    <dgm:cxn modelId="{8B4F6E27-8F54-4EE1-AADC-C0167A49F4AA}" type="presOf" srcId="{4E40DB8A-F36B-4E02-9749-6FBF1360B2AF}" destId="{5B8CCA81-8DD1-410C-859C-B59F45FB6ED0}" srcOrd="0" destOrd="0" presId="urn:microsoft.com/office/officeart/2008/layout/VerticalCurvedList"/>
    <dgm:cxn modelId="{3E635F1C-3AED-4070-BD50-E2AF1636000B}" type="presOf" srcId="{7D6C6460-2C06-4DB5-9CF8-01440FC0C372}" destId="{AB59F836-7693-4B1E-9090-A6ECD66321F2}" srcOrd="0" destOrd="0" presId="urn:microsoft.com/office/officeart/2008/layout/VerticalCurvedList"/>
    <dgm:cxn modelId="{03D5F9AF-74BF-4C09-A536-AE3785BC23D6}" type="presParOf" srcId="{707E5150-B63E-492E-877B-863EA09CD76C}" destId="{E4D2594F-7A45-4119-9FF3-AC300426B9AD}" srcOrd="0" destOrd="0" presId="urn:microsoft.com/office/officeart/2008/layout/VerticalCurvedList"/>
    <dgm:cxn modelId="{8F132AB3-8C2F-48E9-823E-55A229C324C1}" type="presParOf" srcId="{E4D2594F-7A45-4119-9FF3-AC300426B9AD}" destId="{741B0F25-764A-4A40-B0AB-F9C69B9BC7C2}" srcOrd="0" destOrd="0" presId="urn:microsoft.com/office/officeart/2008/layout/VerticalCurvedList"/>
    <dgm:cxn modelId="{1248E826-CFA6-4874-A4D7-43AE616EEAC4}" type="presParOf" srcId="{741B0F25-764A-4A40-B0AB-F9C69B9BC7C2}" destId="{84CE8D6D-9EAF-4213-920F-A4B23D82E6D8}" srcOrd="0" destOrd="0" presId="urn:microsoft.com/office/officeart/2008/layout/VerticalCurvedList"/>
    <dgm:cxn modelId="{38AAEC41-A2ED-4AAC-A630-8A8963BE5D81}" type="presParOf" srcId="{741B0F25-764A-4A40-B0AB-F9C69B9BC7C2}" destId="{0B65591A-F0D1-4549-A314-A49847CF60E9}" srcOrd="1" destOrd="0" presId="urn:microsoft.com/office/officeart/2008/layout/VerticalCurvedList"/>
    <dgm:cxn modelId="{85B86792-98DA-4A31-8B72-98ACAA87E771}" type="presParOf" srcId="{741B0F25-764A-4A40-B0AB-F9C69B9BC7C2}" destId="{77C31A2A-CAF9-47D7-AB0F-1A0A0B31F714}" srcOrd="2" destOrd="0" presId="urn:microsoft.com/office/officeart/2008/layout/VerticalCurvedList"/>
    <dgm:cxn modelId="{CC3DD76F-94E9-4467-9A38-C2E7AD837A0E}" type="presParOf" srcId="{741B0F25-764A-4A40-B0AB-F9C69B9BC7C2}" destId="{B25A881D-8EEE-4147-B323-453E3C39C104}" srcOrd="3" destOrd="0" presId="urn:microsoft.com/office/officeart/2008/layout/VerticalCurvedList"/>
    <dgm:cxn modelId="{D08B4027-8DA6-459E-BFB1-74918920718D}" type="presParOf" srcId="{E4D2594F-7A45-4119-9FF3-AC300426B9AD}" destId="{77884653-2496-44A8-8C01-A2534B441D9F}" srcOrd="1" destOrd="0" presId="urn:microsoft.com/office/officeart/2008/layout/VerticalCurvedList"/>
    <dgm:cxn modelId="{F2B0679E-9E7E-48AE-B5C7-C81E964D9C89}" type="presParOf" srcId="{E4D2594F-7A45-4119-9FF3-AC300426B9AD}" destId="{B60A7277-131F-4204-8BC9-FAE755B46A31}" srcOrd="2" destOrd="0" presId="urn:microsoft.com/office/officeart/2008/layout/VerticalCurvedList"/>
    <dgm:cxn modelId="{DC936B7A-7B23-4C40-900C-B2344C2F40F5}" type="presParOf" srcId="{B60A7277-131F-4204-8BC9-FAE755B46A31}" destId="{2FCD50C9-8F27-43AE-AE6C-7EB2E1A55B01}" srcOrd="0" destOrd="0" presId="urn:microsoft.com/office/officeart/2008/layout/VerticalCurvedList"/>
    <dgm:cxn modelId="{EDE57D93-8354-4071-B51B-F2EBF96CCBA5}" type="presParOf" srcId="{E4D2594F-7A45-4119-9FF3-AC300426B9AD}" destId="{792B5DF2-77D9-4CF0-BF1D-077BF23BC314}" srcOrd="3" destOrd="0" presId="urn:microsoft.com/office/officeart/2008/layout/VerticalCurvedList"/>
    <dgm:cxn modelId="{EC4B08E2-57BC-495B-B79E-0F52CF5BFDAB}" type="presParOf" srcId="{E4D2594F-7A45-4119-9FF3-AC300426B9AD}" destId="{F7D14A39-B2C9-48CA-8194-31EBF251C179}" srcOrd="4" destOrd="0" presId="urn:microsoft.com/office/officeart/2008/layout/VerticalCurvedList"/>
    <dgm:cxn modelId="{F8AC2C96-026A-4264-B00E-C46DE404279A}" type="presParOf" srcId="{F7D14A39-B2C9-48CA-8194-31EBF251C179}" destId="{F3F99643-CB43-4CAE-8961-1565984E1DA0}" srcOrd="0" destOrd="0" presId="urn:microsoft.com/office/officeart/2008/layout/VerticalCurvedList"/>
    <dgm:cxn modelId="{0D40150F-1827-4FDD-92AF-A8A60399B861}" type="presParOf" srcId="{E4D2594F-7A45-4119-9FF3-AC300426B9AD}" destId="{89AA23C3-2D14-4805-AD77-0E21CC2BF7D8}" srcOrd="5" destOrd="0" presId="urn:microsoft.com/office/officeart/2008/layout/VerticalCurvedList"/>
    <dgm:cxn modelId="{D079F904-48A0-4FD2-8630-851CEAE05143}" type="presParOf" srcId="{E4D2594F-7A45-4119-9FF3-AC300426B9AD}" destId="{BBBC0863-A7CD-446B-A73C-74E73F46D540}" srcOrd="6" destOrd="0" presId="urn:microsoft.com/office/officeart/2008/layout/VerticalCurvedList"/>
    <dgm:cxn modelId="{FB01C913-40F7-4277-8B6A-BAF69BF0225B}" type="presParOf" srcId="{BBBC0863-A7CD-446B-A73C-74E73F46D540}" destId="{65FF68CB-3E8F-4752-88DD-3EDDF4F0CEA2}" srcOrd="0" destOrd="0" presId="urn:microsoft.com/office/officeart/2008/layout/VerticalCurvedList"/>
    <dgm:cxn modelId="{EE2DFF70-13B9-4454-B044-BBA8B037734F}" type="presParOf" srcId="{E4D2594F-7A45-4119-9FF3-AC300426B9AD}" destId="{5B8CCA81-8DD1-410C-859C-B59F45FB6ED0}" srcOrd="7" destOrd="0" presId="urn:microsoft.com/office/officeart/2008/layout/VerticalCurvedList"/>
    <dgm:cxn modelId="{3E1F2C6A-BBC0-4A0C-8A8E-198DE81965A5}" type="presParOf" srcId="{E4D2594F-7A45-4119-9FF3-AC300426B9AD}" destId="{21926491-1492-4716-BFDC-277E8FD19F73}" srcOrd="8" destOrd="0" presId="urn:microsoft.com/office/officeart/2008/layout/VerticalCurvedList"/>
    <dgm:cxn modelId="{BAE48A60-10BF-48F1-818B-0C866C21D5B8}" type="presParOf" srcId="{21926491-1492-4716-BFDC-277E8FD19F73}" destId="{0A1E2318-58F1-4DB6-A046-3D0E0AFC53AF}" srcOrd="0" destOrd="0" presId="urn:microsoft.com/office/officeart/2008/layout/VerticalCurvedList"/>
    <dgm:cxn modelId="{B5C9C30A-7261-441F-9FC8-32FAB9222D1F}" type="presParOf" srcId="{E4D2594F-7A45-4119-9FF3-AC300426B9AD}" destId="{AB59F836-7693-4B1E-9090-A6ECD66321F2}" srcOrd="9" destOrd="0" presId="urn:microsoft.com/office/officeart/2008/layout/VerticalCurvedList"/>
    <dgm:cxn modelId="{59A34E01-A09F-479C-8246-FC1808649C3E}" type="presParOf" srcId="{E4D2594F-7A45-4119-9FF3-AC300426B9AD}" destId="{56C6D9CF-6819-4FDA-B373-9B783950C217}" srcOrd="10" destOrd="0" presId="urn:microsoft.com/office/officeart/2008/layout/VerticalCurvedList"/>
    <dgm:cxn modelId="{2C1B39EC-5271-45D9-97AF-A84DC3EB5B54}"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926EA0-5DE4-4D4A-97DA-20A852DC63BC}"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zh-CN" altLang="en-US"/>
        </a:p>
      </dgm:t>
    </dgm:pt>
    <dgm:pt modelId="{65FA297F-4EE1-4DD8-A799-B7FCD328E150}">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solidFill>
                <a:schemeClr val="tx1"/>
              </a:solidFill>
              <a:latin typeface="微软雅黑" panose="020B0503020204020204" pitchFamily="34" charset="-122"/>
              <a:ea typeface="微软雅黑" panose="020B0503020204020204" pitchFamily="34" charset="-122"/>
            </a:rPr>
            <a:t>2 </a:t>
          </a:r>
          <a:r>
            <a:rPr lang="zh-CN" altLang="en-US" sz="2400" b="1" dirty="0" smtClean="0">
              <a:solidFill>
                <a:schemeClr val="tx1"/>
              </a:solidFill>
              <a:latin typeface="微软雅黑" panose="020B0503020204020204" pitchFamily="34" charset="-122"/>
              <a:ea typeface="微软雅黑" panose="020B0503020204020204" pitchFamily="34" charset="-122"/>
            </a:rPr>
            <a:t>研究内</a:t>
          </a:r>
          <a:r>
            <a:rPr lang="zh-CN" altLang="en-US" sz="2400" b="1" dirty="0" smtClean="0">
              <a:solidFill>
                <a:schemeClr val="tx1"/>
              </a:solidFill>
              <a:latin typeface="微软雅黑" panose="020B0503020204020204" pitchFamily="34" charset="-122"/>
              <a:ea typeface="微软雅黑" panose="020B0503020204020204" pitchFamily="34" charset="-122"/>
            </a:rPr>
            <a:t>容与指标完</a:t>
          </a:r>
          <a:r>
            <a:rPr lang="zh-CN" altLang="en-US" sz="2400" b="1" dirty="0" smtClean="0">
              <a:solidFill>
                <a:schemeClr val="tx1"/>
              </a:solidFill>
              <a:latin typeface="微软雅黑" panose="020B0503020204020204" pitchFamily="34" charset="-122"/>
              <a:ea typeface="微软雅黑" panose="020B0503020204020204" pitchFamily="34" charset="-122"/>
            </a:rPr>
            <a:t>成情况</a:t>
          </a:r>
          <a:endParaRPr lang="zh-CN" altLang="en-US" sz="2400" b="1" dirty="0">
            <a:latin typeface="微软雅黑" panose="020B0503020204020204" pitchFamily="34" charset="-122"/>
            <a:ea typeface="微软雅黑" panose="020B0503020204020204" pitchFamily="34" charset="-122"/>
          </a:endParaRPr>
        </a:p>
      </dgm:t>
    </dgm:pt>
    <dgm:pt modelId="{9D4118AF-01D0-4292-8B78-7F0904E65FF8}" cxnId="{A749A899-5A1E-4886-9C5E-107C7BD6A6AE}" type="parTrans">
      <dgm:prSet/>
      <dgm:spPr/>
      <dgm:t>
        <a:bodyPr/>
        <a:lstStyle/>
        <a:p>
          <a:endParaRPr lang="zh-CN" altLang="en-US">
            <a:solidFill>
              <a:schemeClr val="tx2">
                <a:lumMod val="75000"/>
              </a:schemeClr>
            </a:solidFill>
          </a:endParaRPr>
        </a:p>
      </dgm:t>
    </dgm:pt>
    <dgm:pt modelId="{787AE211-EB57-4F9C-AD39-0B095A447CFC}" cxnId="{A749A899-5A1E-4886-9C5E-107C7BD6A6AE}" type="sibTrans">
      <dgm:prSet/>
      <dgm:spPr/>
      <dgm:t>
        <a:bodyPr/>
        <a:lstStyle/>
        <a:p>
          <a:endParaRPr lang="zh-CN" altLang="en-US">
            <a:solidFill>
              <a:schemeClr val="tx2">
                <a:lumMod val="75000"/>
              </a:schemeClr>
            </a:solidFill>
          </a:endParaRPr>
        </a:p>
      </dgm:t>
    </dgm:pt>
    <dgm:pt modelId="{4E40DB8A-F36B-4E02-9749-6FBF1360B2AF}">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组织管理情况</a:t>
          </a:r>
          <a:endParaRPr lang="zh-CN" altLang="en-US" sz="2400" b="1" dirty="0">
            <a:latin typeface="微软雅黑" panose="020B0503020204020204" pitchFamily="34" charset="-122"/>
            <a:ea typeface="微软雅黑" panose="020B0503020204020204" pitchFamily="34" charset="-122"/>
          </a:endParaRPr>
        </a:p>
      </dgm:t>
    </dgm:pt>
    <dgm:pt modelId="{94F14CF8-707B-43CB-B47C-A7979889CFA9}" cxnId="{38EC5A17-4298-419C-BDE3-0F6CBB27B201}" type="parTrans">
      <dgm:prSet/>
      <dgm:spPr/>
      <dgm:t>
        <a:bodyPr/>
        <a:lstStyle/>
        <a:p>
          <a:endParaRPr lang="zh-CN" altLang="en-US">
            <a:solidFill>
              <a:schemeClr val="tx2">
                <a:lumMod val="75000"/>
              </a:schemeClr>
            </a:solidFill>
          </a:endParaRPr>
        </a:p>
      </dgm:t>
    </dgm:pt>
    <dgm:pt modelId="{1942BB77-CA8B-44F0-B059-0429298956A7}" cxnId="{38EC5A17-4298-419C-BDE3-0F6CBB27B201}" type="sibTrans">
      <dgm:prSet/>
      <dgm:spPr/>
      <dgm:t>
        <a:bodyPr/>
        <a:lstStyle/>
        <a:p>
          <a:endParaRPr lang="zh-CN" altLang="en-US">
            <a:solidFill>
              <a:schemeClr val="tx2">
                <a:lumMod val="75000"/>
              </a:schemeClr>
            </a:solidFill>
          </a:endParaRPr>
        </a:p>
      </dgm:t>
    </dgm:pt>
    <dgm:pt modelId="{87D291A0-BB10-41E1-A207-F5A4E323DF3E}">
      <dgm:prSet custT="1">
        <dgm:style>
          <a:lnRef idx="1">
            <a:schemeClr val="accent1"/>
          </a:lnRef>
          <a:fillRef idx="2">
            <a:schemeClr val="accent1"/>
          </a:fillRef>
          <a:effectRef idx="1">
            <a:schemeClr val="accent1"/>
          </a:effectRef>
          <a:fontRef idx="minor">
            <a:schemeClr val="dk1"/>
          </a:fontRef>
        </dgm:style>
      </dgm:prSet>
      <dgm:spPr>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dgm:spPr>
      <dgm:t>
        <a:bodyPr/>
        <a:lstStyle/>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项目概述</a:t>
          </a:r>
          <a:endParaRPr lang="zh-CN" altLang="en-US" sz="2400" b="1" dirty="0">
            <a:latin typeface="微软雅黑" panose="020B0503020204020204" pitchFamily="34" charset="-122"/>
            <a:ea typeface="微软雅黑" panose="020B0503020204020204" pitchFamily="34" charset="-122"/>
          </a:endParaRPr>
        </a:p>
      </dgm:t>
    </dgm:pt>
    <dgm:pt modelId="{0B9BD340-4318-49B5-8047-E22D9F1C4963}" cxnId="{64F78E05-BD23-4587-AF39-7DA4BC27F7C0}" type="parTrans">
      <dgm:prSet/>
      <dgm:spPr/>
      <dgm:t>
        <a:bodyPr/>
        <a:lstStyle/>
        <a:p>
          <a:endParaRPr lang="zh-CN" altLang="en-US"/>
        </a:p>
      </dgm:t>
    </dgm:pt>
    <dgm:pt modelId="{1AF0FD19-C178-4DC1-B3B6-C7E25C195988}" cxnId="{64F78E05-BD23-4587-AF39-7DA4BC27F7C0}" type="sibTrans">
      <dgm:prSet/>
      <dgm:spPr/>
      <dgm:t>
        <a:bodyPr/>
        <a:lstStyle/>
        <a:p>
          <a:endParaRPr lang="zh-CN" altLang="en-US"/>
        </a:p>
      </dgm:t>
    </dgm:pt>
    <dgm:pt modelId="{95773BFB-1D32-4AFE-8F45-D2F6D32ADAE3}">
      <dgm:prSet custT="1">
        <dgm:style>
          <a:lnRef idx="1">
            <a:schemeClr val="accent1"/>
          </a:lnRef>
          <a:fillRef idx="2">
            <a:schemeClr val="accent1"/>
          </a:fillRef>
          <a:effectRef idx="1">
            <a:schemeClr val="accent1"/>
          </a:effectRef>
          <a:fontRef idx="minor">
            <a:schemeClr val="dk1"/>
          </a:fontRef>
        </dgm:style>
      </dgm:prSet>
      <dgm:spPr/>
      <dgm:t>
        <a:bodyPr/>
        <a:lstStyle/>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solidFill>
                <a:schemeClr val="tx1"/>
              </a:solidFill>
              <a:latin typeface="微软雅黑" panose="020B0503020204020204" pitchFamily="34" charset="-122"/>
              <a:ea typeface="微软雅黑" panose="020B0503020204020204" pitchFamily="34" charset="-122"/>
            </a:rPr>
            <a:t>关键技术突破与创新点</a:t>
          </a:r>
          <a:endParaRPr lang="zh-CN" altLang="en-US" sz="2400" b="1" dirty="0">
            <a:latin typeface="微软雅黑" panose="020B0503020204020204" pitchFamily="34" charset="-122"/>
            <a:ea typeface="微软雅黑" panose="020B0503020204020204" pitchFamily="34" charset="-122"/>
          </a:endParaRPr>
        </a:p>
      </dgm:t>
    </dgm:pt>
    <dgm:pt modelId="{0DB72FA4-C2EA-4EB4-9FF7-6E5022ACF19D}" cxnId="{2A7C1627-213F-4BEF-A00C-482238389590}" type="parTrans">
      <dgm:prSet/>
      <dgm:spPr/>
      <dgm:t>
        <a:bodyPr/>
        <a:lstStyle/>
        <a:p>
          <a:endParaRPr lang="zh-CN" altLang="en-US"/>
        </a:p>
      </dgm:t>
    </dgm:pt>
    <dgm:pt modelId="{E44AEB00-8753-42A3-BFAC-FE190DF33F32}" cxnId="{2A7C1627-213F-4BEF-A00C-482238389590}" type="sibTrans">
      <dgm:prSet/>
      <dgm:spPr/>
      <dgm:t>
        <a:bodyPr/>
        <a:lstStyle/>
        <a:p>
          <a:endParaRPr lang="zh-CN" altLang="en-US"/>
        </a:p>
      </dgm:t>
    </dgm:pt>
    <dgm:pt modelId="{7D6C6460-2C06-4DB5-9CF8-01440FC0C372}">
      <dgm:prSet custT="1">
        <dgm:style>
          <a:lnRef idx="1">
            <a:schemeClr val="accent1"/>
          </a:lnRef>
          <a:fillRef idx="2">
            <a:schemeClr val="accent1"/>
          </a:fillRef>
          <a:effectRef idx="1">
            <a:schemeClr val="accent1"/>
          </a:effectRef>
          <a:fontRef idx="minor">
            <a:schemeClr val="dk1"/>
          </a:fontRef>
        </dgm:style>
      </dgm:prSet>
      <dgm:spPr>
        <a:solidFill>
          <a:srgbClr val="FFC000"/>
        </a:solidFill>
      </dgm:spPr>
      <dgm:t>
        <a:bodyPr/>
        <a:lstStyle/>
        <a:p>
          <a:r>
            <a:rPr lang="en-US" altLang="zh-CN" sz="2400" b="1" dirty="0" smtClean="0">
              <a:latin typeface="微软雅黑" panose="020B0503020204020204" pitchFamily="34" charset="-122"/>
              <a:ea typeface="微软雅黑" panose="020B0503020204020204" pitchFamily="34" charset="-122"/>
            </a:rPr>
            <a:t>5 </a:t>
          </a:r>
          <a:r>
            <a:rPr lang="zh-CN" altLang="en-US" sz="2400" b="1" dirty="0" smtClean="0">
              <a:latin typeface="微软雅黑" panose="020B0503020204020204" pitchFamily="34" charset="-122"/>
              <a:ea typeface="微软雅黑" panose="020B0503020204020204" pitchFamily="34" charset="-122"/>
            </a:rPr>
            <a:t>经验、问题及建议</a:t>
          </a:r>
          <a:endParaRPr lang="zh-CN" altLang="en-US" sz="2400" b="1" dirty="0">
            <a:latin typeface="微软雅黑" panose="020B0503020204020204" pitchFamily="34" charset="-122"/>
            <a:ea typeface="微软雅黑" panose="020B0503020204020204" pitchFamily="34" charset="-122"/>
          </a:endParaRPr>
        </a:p>
      </dgm:t>
    </dgm:pt>
    <dgm:pt modelId="{E5DC66D8-B0FC-480B-8A92-889CBAD56D01}" cxnId="{77B07E97-94AE-4C93-BDC2-4ED6F7D7E230}" type="parTrans">
      <dgm:prSet/>
      <dgm:spPr/>
      <dgm:t>
        <a:bodyPr/>
        <a:lstStyle/>
        <a:p>
          <a:endParaRPr lang="zh-CN" altLang="en-US"/>
        </a:p>
      </dgm:t>
    </dgm:pt>
    <dgm:pt modelId="{0DA53DAA-2EF2-4B17-BA33-8DB658841A11}" cxnId="{77B07E97-94AE-4C93-BDC2-4ED6F7D7E230}" type="sibTrans">
      <dgm:prSet/>
      <dgm:spPr/>
      <dgm:t>
        <a:bodyPr/>
        <a:lstStyle/>
        <a:p>
          <a:endParaRPr lang="zh-CN" altLang="en-US"/>
        </a:p>
      </dgm:t>
    </dgm:pt>
    <dgm:pt modelId="{707E5150-B63E-492E-877B-863EA09CD76C}" type="pres">
      <dgm:prSet presAssocID="{44926EA0-5DE4-4D4A-97DA-20A852DC63BC}" presName="Name0" presStyleCnt="0">
        <dgm:presLayoutVars>
          <dgm:chMax val="7"/>
          <dgm:chPref val="7"/>
          <dgm:dir/>
        </dgm:presLayoutVars>
      </dgm:prSet>
      <dgm:spPr/>
      <dgm:t>
        <a:bodyPr/>
        <a:lstStyle/>
        <a:p>
          <a:endParaRPr lang="zh-CN" altLang="en-US"/>
        </a:p>
      </dgm:t>
    </dgm:pt>
    <dgm:pt modelId="{E4D2594F-7A45-4119-9FF3-AC300426B9AD}" type="pres">
      <dgm:prSet presAssocID="{44926EA0-5DE4-4D4A-97DA-20A852DC63BC}" presName="Name1" presStyleCnt="0"/>
      <dgm:spPr/>
    </dgm:pt>
    <dgm:pt modelId="{741B0F25-764A-4A40-B0AB-F9C69B9BC7C2}" type="pres">
      <dgm:prSet presAssocID="{44926EA0-5DE4-4D4A-97DA-20A852DC63BC}" presName="cycle" presStyleCnt="0"/>
      <dgm:spPr/>
    </dgm:pt>
    <dgm:pt modelId="{84CE8D6D-9EAF-4213-920F-A4B23D82E6D8}" type="pres">
      <dgm:prSet presAssocID="{44926EA0-5DE4-4D4A-97DA-20A852DC63BC}" presName="srcNode" presStyleLbl="node1" presStyleIdx="0" presStyleCnt="5"/>
      <dgm:spPr/>
    </dgm:pt>
    <dgm:pt modelId="{0B65591A-F0D1-4549-A314-A49847CF60E9}" type="pres">
      <dgm:prSet presAssocID="{44926EA0-5DE4-4D4A-97DA-20A852DC63BC}" presName="conn" presStyleLbl="parChTrans1D2" presStyleIdx="0" presStyleCnt="1"/>
      <dgm:spPr/>
      <dgm:t>
        <a:bodyPr/>
        <a:lstStyle/>
        <a:p>
          <a:endParaRPr lang="zh-CN" altLang="en-US"/>
        </a:p>
      </dgm:t>
    </dgm:pt>
    <dgm:pt modelId="{77C31A2A-CAF9-47D7-AB0F-1A0A0B31F714}" type="pres">
      <dgm:prSet presAssocID="{44926EA0-5DE4-4D4A-97DA-20A852DC63BC}" presName="extraNode" presStyleLbl="node1" presStyleIdx="0" presStyleCnt="5"/>
      <dgm:spPr/>
    </dgm:pt>
    <dgm:pt modelId="{B25A881D-8EEE-4147-B323-453E3C39C104}" type="pres">
      <dgm:prSet presAssocID="{44926EA0-5DE4-4D4A-97DA-20A852DC63BC}" presName="dstNode" presStyleLbl="node1" presStyleIdx="0" presStyleCnt="5"/>
      <dgm:spPr/>
    </dgm:pt>
    <dgm:pt modelId="{77884653-2496-44A8-8C01-A2534B441D9F}" type="pres">
      <dgm:prSet presAssocID="{87D291A0-BB10-41E1-A207-F5A4E323DF3E}" presName="text_1" presStyleLbl="node1" presStyleIdx="0" presStyleCnt="5" custLinFactNeighborX="2120" custLinFactNeighborY="-5715">
        <dgm:presLayoutVars>
          <dgm:bulletEnabled val="1"/>
        </dgm:presLayoutVars>
      </dgm:prSet>
      <dgm:spPr/>
      <dgm:t>
        <a:bodyPr/>
        <a:lstStyle/>
        <a:p>
          <a:endParaRPr lang="zh-CN" altLang="en-US"/>
        </a:p>
      </dgm:t>
    </dgm:pt>
    <dgm:pt modelId="{B60A7277-131F-4204-8BC9-FAE755B46A31}" type="pres">
      <dgm:prSet presAssocID="{87D291A0-BB10-41E1-A207-F5A4E323DF3E}" presName="accent_1" presStyleCnt="0"/>
      <dgm:spPr/>
    </dgm:pt>
    <dgm:pt modelId="{2FCD50C9-8F27-43AE-AE6C-7EB2E1A55B01}" type="pres">
      <dgm:prSet presAssocID="{87D291A0-BB10-41E1-A207-F5A4E323DF3E}" presName="accentRepeatNode" presStyleLbl="solidFgAcc1" presStyleIdx="0" presStyleCnt="5"/>
      <dgm:spPr/>
    </dgm:pt>
    <dgm:pt modelId="{792B5DF2-77D9-4CF0-BF1D-077BF23BC314}" type="pres">
      <dgm:prSet presAssocID="{65FA297F-4EE1-4DD8-A799-B7FCD328E150}" presName="text_2" presStyleLbl="node1" presStyleIdx="1" presStyleCnt="5">
        <dgm:presLayoutVars>
          <dgm:bulletEnabled val="1"/>
        </dgm:presLayoutVars>
      </dgm:prSet>
      <dgm:spPr/>
      <dgm:t>
        <a:bodyPr/>
        <a:lstStyle/>
        <a:p>
          <a:endParaRPr lang="zh-CN" altLang="en-US"/>
        </a:p>
      </dgm:t>
    </dgm:pt>
    <dgm:pt modelId="{F7D14A39-B2C9-48CA-8194-31EBF251C179}" type="pres">
      <dgm:prSet presAssocID="{65FA297F-4EE1-4DD8-A799-B7FCD328E150}" presName="accent_2" presStyleCnt="0"/>
      <dgm:spPr/>
    </dgm:pt>
    <dgm:pt modelId="{F3F99643-CB43-4CAE-8961-1565984E1DA0}" type="pres">
      <dgm:prSet presAssocID="{65FA297F-4EE1-4DD8-A799-B7FCD328E150}" presName="accentRepeatNode" presStyleLbl="solidFgAcc1" presStyleIdx="1" presStyleCnt="5"/>
      <dgm:spPr/>
    </dgm:pt>
    <dgm:pt modelId="{89AA23C3-2D14-4805-AD77-0E21CC2BF7D8}" type="pres">
      <dgm:prSet presAssocID="{95773BFB-1D32-4AFE-8F45-D2F6D32ADAE3}" presName="text_3" presStyleLbl="node1" presStyleIdx="2" presStyleCnt="5">
        <dgm:presLayoutVars>
          <dgm:bulletEnabled val="1"/>
        </dgm:presLayoutVars>
      </dgm:prSet>
      <dgm:spPr/>
      <dgm:t>
        <a:bodyPr/>
        <a:lstStyle/>
        <a:p>
          <a:endParaRPr lang="zh-CN" altLang="en-US"/>
        </a:p>
      </dgm:t>
    </dgm:pt>
    <dgm:pt modelId="{BBBC0863-A7CD-446B-A73C-74E73F46D540}" type="pres">
      <dgm:prSet presAssocID="{95773BFB-1D32-4AFE-8F45-D2F6D32ADAE3}" presName="accent_3" presStyleCnt="0"/>
      <dgm:spPr/>
    </dgm:pt>
    <dgm:pt modelId="{65FF68CB-3E8F-4752-88DD-3EDDF4F0CEA2}" type="pres">
      <dgm:prSet presAssocID="{95773BFB-1D32-4AFE-8F45-D2F6D32ADAE3}" presName="accentRepeatNode" presStyleLbl="solidFgAcc1" presStyleIdx="2" presStyleCnt="5"/>
      <dgm:spPr/>
    </dgm:pt>
    <dgm:pt modelId="{5B8CCA81-8DD1-410C-859C-B59F45FB6ED0}" type="pres">
      <dgm:prSet presAssocID="{4E40DB8A-F36B-4E02-9749-6FBF1360B2AF}" presName="text_4" presStyleLbl="node1" presStyleIdx="3" presStyleCnt="5">
        <dgm:presLayoutVars>
          <dgm:bulletEnabled val="1"/>
        </dgm:presLayoutVars>
      </dgm:prSet>
      <dgm:spPr/>
      <dgm:t>
        <a:bodyPr/>
        <a:lstStyle/>
        <a:p>
          <a:endParaRPr lang="zh-CN" altLang="en-US"/>
        </a:p>
      </dgm:t>
    </dgm:pt>
    <dgm:pt modelId="{21926491-1492-4716-BFDC-277E8FD19F73}" type="pres">
      <dgm:prSet presAssocID="{4E40DB8A-F36B-4E02-9749-6FBF1360B2AF}" presName="accent_4" presStyleCnt="0"/>
      <dgm:spPr/>
    </dgm:pt>
    <dgm:pt modelId="{0A1E2318-58F1-4DB6-A046-3D0E0AFC53AF}" type="pres">
      <dgm:prSet presAssocID="{4E40DB8A-F36B-4E02-9749-6FBF1360B2AF}" presName="accentRepeatNode" presStyleLbl="solidFgAcc1" presStyleIdx="3" presStyleCnt="5"/>
      <dgm:spPr/>
    </dgm:pt>
    <dgm:pt modelId="{AB59F836-7693-4B1E-9090-A6ECD66321F2}" type="pres">
      <dgm:prSet presAssocID="{7D6C6460-2C06-4DB5-9CF8-01440FC0C372}" presName="text_5" presStyleLbl="node1" presStyleIdx="4" presStyleCnt="5">
        <dgm:presLayoutVars>
          <dgm:bulletEnabled val="1"/>
        </dgm:presLayoutVars>
      </dgm:prSet>
      <dgm:spPr/>
      <dgm:t>
        <a:bodyPr/>
        <a:lstStyle/>
        <a:p>
          <a:endParaRPr lang="zh-CN" altLang="en-US"/>
        </a:p>
      </dgm:t>
    </dgm:pt>
    <dgm:pt modelId="{56C6D9CF-6819-4FDA-B373-9B783950C217}" type="pres">
      <dgm:prSet presAssocID="{7D6C6460-2C06-4DB5-9CF8-01440FC0C372}" presName="accent_5" presStyleCnt="0"/>
      <dgm:spPr/>
    </dgm:pt>
    <dgm:pt modelId="{B906F81F-D439-468A-95A7-097291DE2984}" type="pres">
      <dgm:prSet presAssocID="{7D6C6460-2C06-4DB5-9CF8-01440FC0C372}" presName="accentRepeatNode" presStyleLbl="solidFgAcc1" presStyleIdx="4" presStyleCnt="5"/>
      <dgm:spPr/>
    </dgm:pt>
  </dgm:ptLst>
  <dgm:cxnLst>
    <dgm:cxn modelId="{64F78E05-BD23-4587-AF39-7DA4BC27F7C0}" srcId="{44926EA0-5DE4-4D4A-97DA-20A852DC63BC}" destId="{87D291A0-BB10-41E1-A207-F5A4E323DF3E}" srcOrd="0" destOrd="0" parTransId="{0B9BD340-4318-49B5-8047-E22D9F1C4963}" sibTransId="{1AF0FD19-C178-4DC1-B3B6-C7E25C195988}"/>
    <dgm:cxn modelId="{29EB7698-23E4-4DE0-83F7-2DD5748F993C}" type="presOf" srcId="{7D6C6460-2C06-4DB5-9CF8-01440FC0C372}" destId="{AB59F836-7693-4B1E-9090-A6ECD66321F2}" srcOrd="0" destOrd="0" presId="urn:microsoft.com/office/officeart/2008/layout/VerticalCurvedList"/>
    <dgm:cxn modelId="{0E433A04-8AF8-4E83-B315-355593963182}" type="presOf" srcId="{95773BFB-1D32-4AFE-8F45-D2F6D32ADAE3}" destId="{89AA23C3-2D14-4805-AD77-0E21CC2BF7D8}" srcOrd="0" destOrd="0" presId="urn:microsoft.com/office/officeart/2008/layout/VerticalCurvedList"/>
    <dgm:cxn modelId="{B8062C44-023B-4367-9CAA-502526B0CF89}" type="presOf" srcId="{65FA297F-4EE1-4DD8-A799-B7FCD328E150}" destId="{792B5DF2-77D9-4CF0-BF1D-077BF23BC314}" srcOrd="0" destOrd="0" presId="urn:microsoft.com/office/officeart/2008/layout/VerticalCurvedList"/>
    <dgm:cxn modelId="{E5F4D32E-6D95-4F2A-AE72-AA2F5FA76B03}" type="presOf" srcId="{44926EA0-5DE4-4D4A-97DA-20A852DC63BC}" destId="{707E5150-B63E-492E-877B-863EA09CD76C}" srcOrd="0" destOrd="0" presId="urn:microsoft.com/office/officeart/2008/layout/VerticalCurvedList"/>
    <dgm:cxn modelId="{0390E586-AF70-4461-85DD-09E5D3CE6645}" type="presOf" srcId="{1AF0FD19-C178-4DC1-B3B6-C7E25C195988}" destId="{0B65591A-F0D1-4549-A314-A49847CF60E9}" srcOrd="0" destOrd="0" presId="urn:microsoft.com/office/officeart/2008/layout/VerticalCurvedList"/>
    <dgm:cxn modelId="{38EC5A17-4298-419C-BDE3-0F6CBB27B201}" srcId="{44926EA0-5DE4-4D4A-97DA-20A852DC63BC}" destId="{4E40DB8A-F36B-4E02-9749-6FBF1360B2AF}" srcOrd="3" destOrd="0" parTransId="{94F14CF8-707B-43CB-B47C-A7979889CFA9}" sibTransId="{1942BB77-CA8B-44F0-B059-0429298956A7}"/>
    <dgm:cxn modelId="{77B07E97-94AE-4C93-BDC2-4ED6F7D7E230}" srcId="{44926EA0-5DE4-4D4A-97DA-20A852DC63BC}" destId="{7D6C6460-2C06-4DB5-9CF8-01440FC0C372}" srcOrd="4" destOrd="0" parTransId="{E5DC66D8-B0FC-480B-8A92-889CBAD56D01}" sibTransId="{0DA53DAA-2EF2-4B17-BA33-8DB658841A11}"/>
    <dgm:cxn modelId="{2A7C1627-213F-4BEF-A00C-482238389590}" srcId="{44926EA0-5DE4-4D4A-97DA-20A852DC63BC}" destId="{95773BFB-1D32-4AFE-8F45-D2F6D32ADAE3}" srcOrd="2" destOrd="0" parTransId="{0DB72FA4-C2EA-4EB4-9FF7-6E5022ACF19D}" sibTransId="{E44AEB00-8753-42A3-BFAC-FE190DF33F32}"/>
    <dgm:cxn modelId="{A749A899-5A1E-4886-9C5E-107C7BD6A6AE}" srcId="{44926EA0-5DE4-4D4A-97DA-20A852DC63BC}" destId="{65FA297F-4EE1-4DD8-A799-B7FCD328E150}" srcOrd="1" destOrd="0" parTransId="{9D4118AF-01D0-4292-8B78-7F0904E65FF8}" sibTransId="{787AE211-EB57-4F9C-AD39-0B095A447CFC}"/>
    <dgm:cxn modelId="{A574742E-0409-469D-99B6-C7149EFCFB73}" type="presOf" srcId="{4E40DB8A-F36B-4E02-9749-6FBF1360B2AF}" destId="{5B8CCA81-8DD1-410C-859C-B59F45FB6ED0}" srcOrd="0" destOrd="0" presId="urn:microsoft.com/office/officeart/2008/layout/VerticalCurvedList"/>
    <dgm:cxn modelId="{08040BFD-D094-4F27-9F7A-AAAF3DB8B900}" type="presOf" srcId="{87D291A0-BB10-41E1-A207-F5A4E323DF3E}" destId="{77884653-2496-44A8-8C01-A2534B441D9F}" srcOrd="0" destOrd="0" presId="urn:microsoft.com/office/officeart/2008/layout/VerticalCurvedList"/>
    <dgm:cxn modelId="{2F361A9F-6CA7-4853-99F4-3F01D951CFDA}" type="presParOf" srcId="{707E5150-B63E-492E-877B-863EA09CD76C}" destId="{E4D2594F-7A45-4119-9FF3-AC300426B9AD}" srcOrd="0" destOrd="0" presId="urn:microsoft.com/office/officeart/2008/layout/VerticalCurvedList"/>
    <dgm:cxn modelId="{E8D081FA-432A-4E34-BF4D-5E0F65079284}" type="presParOf" srcId="{E4D2594F-7A45-4119-9FF3-AC300426B9AD}" destId="{741B0F25-764A-4A40-B0AB-F9C69B9BC7C2}" srcOrd="0" destOrd="0" presId="urn:microsoft.com/office/officeart/2008/layout/VerticalCurvedList"/>
    <dgm:cxn modelId="{0137B581-1EB3-4A60-AE59-2B52F5EB1D74}" type="presParOf" srcId="{741B0F25-764A-4A40-B0AB-F9C69B9BC7C2}" destId="{84CE8D6D-9EAF-4213-920F-A4B23D82E6D8}" srcOrd="0" destOrd="0" presId="urn:microsoft.com/office/officeart/2008/layout/VerticalCurvedList"/>
    <dgm:cxn modelId="{3E04BCBD-AD52-4B45-B633-B07D20ACD2FB}" type="presParOf" srcId="{741B0F25-764A-4A40-B0AB-F9C69B9BC7C2}" destId="{0B65591A-F0D1-4549-A314-A49847CF60E9}" srcOrd="1" destOrd="0" presId="urn:microsoft.com/office/officeart/2008/layout/VerticalCurvedList"/>
    <dgm:cxn modelId="{17981454-141C-4B1D-B9D7-F50D4468B60C}" type="presParOf" srcId="{741B0F25-764A-4A40-B0AB-F9C69B9BC7C2}" destId="{77C31A2A-CAF9-47D7-AB0F-1A0A0B31F714}" srcOrd="2" destOrd="0" presId="urn:microsoft.com/office/officeart/2008/layout/VerticalCurvedList"/>
    <dgm:cxn modelId="{27A49589-D953-4522-84E1-BEAB55541C26}" type="presParOf" srcId="{741B0F25-764A-4A40-B0AB-F9C69B9BC7C2}" destId="{B25A881D-8EEE-4147-B323-453E3C39C104}" srcOrd="3" destOrd="0" presId="urn:microsoft.com/office/officeart/2008/layout/VerticalCurvedList"/>
    <dgm:cxn modelId="{160E1196-D488-442B-AA0D-0D7458B91340}" type="presParOf" srcId="{E4D2594F-7A45-4119-9FF3-AC300426B9AD}" destId="{77884653-2496-44A8-8C01-A2534B441D9F}" srcOrd="1" destOrd="0" presId="urn:microsoft.com/office/officeart/2008/layout/VerticalCurvedList"/>
    <dgm:cxn modelId="{52CA21B9-19A1-4322-BC33-DBD117556990}" type="presParOf" srcId="{E4D2594F-7A45-4119-9FF3-AC300426B9AD}" destId="{B60A7277-131F-4204-8BC9-FAE755B46A31}" srcOrd="2" destOrd="0" presId="urn:microsoft.com/office/officeart/2008/layout/VerticalCurvedList"/>
    <dgm:cxn modelId="{16ADDA4A-9B7D-41A3-BE6F-B19AABB5F98D}" type="presParOf" srcId="{B60A7277-131F-4204-8BC9-FAE755B46A31}" destId="{2FCD50C9-8F27-43AE-AE6C-7EB2E1A55B01}" srcOrd="0" destOrd="0" presId="urn:microsoft.com/office/officeart/2008/layout/VerticalCurvedList"/>
    <dgm:cxn modelId="{FB3A5A9C-37A9-4D49-B166-B766F4CBD431}" type="presParOf" srcId="{E4D2594F-7A45-4119-9FF3-AC300426B9AD}" destId="{792B5DF2-77D9-4CF0-BF1D-077BF23BC314}" srcOrd="3" destOrd="0" presId="urn:microsoft.com/office/officeart/2008/layout/VerticalCurvedList"/>
    <dgm:cxn modelId="{E29FD6AF-D061-446D-89A2-6815DFEF12D7}" type="presParOf" srcId="{E4D2594F-7A45-4119-9FF3-AC300426B9AD}" destId="{F7D14A39-B2C9-48CA-8194-31EBF251C179}" srcOrd="4" destOrd="0" presId="urn:microsoft.com/office/officeart/2008/layout/VerticalCurvedList"/>
    <dgm:cxn modelId="{C11BDB2F-D2B7-4E3A-B59D-AEF6AF9EFC19}" type="presParOf" srcId="{F7D14A39-B2C9-48CA-8194-31EBF251C179}" destId="{F3F99643-CB43-4CAE-8961-1565984E1DA0}" srcOrd="0" destOrd="0" presId="urn:microsoft.com/office/officeart/2008/layout/VerticalCurvedList"/>
    <dgm:cxn modelId="{C12B6221-63C1-4066-91CE-4524D71F7919}" type="presParOf" srcId="{E4D2594F-7A45-4119-9FF3-AC300426B9AD}" destId="{89AA23C3-2D14-4805-AD77-0E21CC2BF7D8}" srcOrd="5" destOrd="0" presId="urn:microsoft.com/office/officeart/2008/layout/VerticalCurvedList"/>
    <dgm:cxn modelId="{F890B315-43DA-46F2-9F3F-91CA8D705FD2}" type="presParOf" srcId="{E4D2594F-7A45-4119-9FF3-AC300426B9AD}" destId="{BBBC0863-A7CD-446B-A73C-74E73F46D540}" srcOrd="6" destOrd="0" presId="urn:microsoft.com/office/officeart/2008/layout/VerticalCurvedList"/>
    <dgm:cxn modelId="{505A374B-E230-4A35-8BAC-E81DD050BAF6}" type="presParOf" srcId="{BBBC0863-A7CD-446B-A73C-74E73F46D540}" destId="{65FF68CB-3E8F-4752-88DD-3EDDF4F0CEA2}" srcOrd="0" destOrd="0" presId="urn:microsoft.com/office/officeart/2008/layout/VerticalCurvedList"/>
    <dgm:cxn modelId="{A0514265-C08E-46C9-9035-533B8A818CF6}" type="presParOf" srcId="{E4D2594F-7A45-4119-9FF3-AC300426B9AD}" destId="{5B8CCA81-8DD1-410C-859C-B59F45FB6ED0}" srcOrd="7" destOrd="0" presId="urn:microsoft.com/office/officeart/2008/layout/VerticalCurvedList"/>
    <dgm:cxn modelId="{F7DAC07E-C42B-4598-B2E1-FEFFF041712D}" type="presParOf" srcId="{E4D2594F-7A45-4119-9FF3-AC300426B9AD}" destId="{21926491-1492-4716-BFDC-277E8FD19F73}" srcOrd="8" destOrd="0" presId="urn:microsoft.com/office/officeart/2008/layout/VerticalCurvedList"/>
    <dgm:cxn modelId="{D91D709C-C453-414E-AE68-423E35EC2C39}" type="presParOf" srcId="{21926491-1492-4716-BFDC-277E8FD19F73}" destId="{0A1E2318-58F1-4DB6-A046-3D0E0AFC53AF}" srcOrd="0" destOrd="0" presId="urn:microsoft.com/office/officeart/2008/layout/VerticalCurvedList"/>
    <dgm:cxn modelId="{A8B39932-64DB-4951-B10D-7E4FA010AEBA}" type="presParOf" srcId="{E4D2594F-7A45-4119-9FF3-AC300426B9AD}" destId="{AB59F836-7693-4B1E-9090-A6ECD66321F2}" srcOrd="9" destOrd="0" presId="urn:microsoft.com/office/officeart/2008/layout/VerticalCurvedList"/>
    <dgm:cxn modelId="{84F71ED8-9880-43E4-B139-AAB0A0073E94}" type="presParOf" srcId="{E4D2594F-7A45-4119-9FF3-AC300426B9AD}" destId="{56C6D9CF-6819-4FDA-B373-9B783950C217}" srcOrd="10" destOrd="0" presId="urn:microsoft.com/office/officeart/2008/layout/VerticalCurvedList"/>
    <dgm:cxn modelId="{E364FEBD-E941-49C5-8DFC-A2A7B1CCF421}" type="presParOf" srcId="{56C6D9CF-6819-4FDA-B373-9B783950C217}" destId="{B906F81F-D439-468A-95A7-097291DE2984}"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1 </a:t>
          </a:r>
          <a:r>
            <a:rPr lang="zh-CN" altLang="en-US" sz="2400" b="1" kern="1200" dirty="0" smtClean="0">
              <a:latin typeface="微软雅黑" pitchFamily="34" charset="-122"/>
              <a:ea typeface="微软雅黑" pitchFamily="34" charset="-122"/>
            </a:rPr>
            <a:t>项目概述</a:t>
          </a:r>
          <a:endParaRPr lang="zh-CN" altLang="en-US" sz="2400" b="1" kern="1200" dirty="0">
            <a:latin typeface="微软雅黑" pitchFamily="34" charset="-122"/>
            <a:ea typeface="微软雅黑" pitchFamily="34" charset="-122"/>
          </a:endParaRP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微软雅黑" pitchFamily="34" charset="-122"/>
              <a:ea typeface="微软雅黑" pitchFamily="34" charset="-122"/>
            </a:rPr>
            <a:t>2 </a:t>
          </a:r>
          <a:r>
            <a:rPr lang="zh-CN" altLang="en-US" sz="2400" b="1" kern="1200" dirty="0" smtClean="0">
              <a:solidFill>
                <a:schemeClr val="tx1"/>
              </a:solidFill>
              <a:latin typeface="微软雅黑" pitchFamily="34" charset="-122"/>
              <a:ea typeface="微软雅黑" pitchFamily="34" charset="-122"/>
            </a:rPr>
            <a:t>研究内</a:t>
          </a:r>
          <a:r>
            <a:rPr lang="zh-CN" altLang="en-US" sz="2400" b="1" kern="1200" dirty="0" smtClean="0">
              <a:solidFill>
                <a:schemeClr val="tx1"/>
              </a:solidFill>
              <a:latin typeface="微软雅黑" pitchFamily="34" charset="-122"/>
              <a:ea typeface="微软雅黑" pitchFamily="34" charset="-122"/>
            </a:rPr>
            <a:t>容与指标完</a:t>
          </a:r>
          <a:r>
            <a:rPr lang="zh-CN" altLang="en-US" sz="2400" b="1" kern="1200" dirty="0" smtClean="0">
              <a:solidFill>
                <a:schemeClr val="tx1"/>
              </a:solidFill>
              <a:latin typeface="微软雅黑" pitchFamily="34" charset="-122"/>
              <a:ea typeface="微软雅黑" pitchFamily="34" charset="-122"/>
            </a:rPr>
            <a:t>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3 </a:t>
          </a:r>
          <a:r>
            <a:rPr lang="zh-CN" altLang="en-US" sz="2400" b="1" kern="1200" dirty="0" smtClean="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latin typeface="微软雅黑" pitchFamily="34" charset="-122"/>
              <a:ea typeface="微软雅黑" pitchFamily="34" charset="-122"/>
            </a:rPr>
            <a:t>4 </a:t>
          </a:r>
          <a:r>
            <a:rPr lang="zh-CN" altLang="en-US" sz="2400" b="1" kern="1200" dirty="0" smtClean="0">
              <a:latin typeface="微软雅黑" pitchFamily="34" charset="-122"/>
              <a:ea typeface="微软雅黑" pitchFamily="34" charset="-122"/>
            </a:rPr>
            <a:t>组织管理情况</a:t>
          </a:r>
          <a:endParaRPr lang="zh-CN" altLang="en-US" sz="2400" b="1" kern="1200" dirty="0">
            <a:latin typeface="微软雅黑" pitchFamily="34" charset="-122"/>
            <a:ea typeface="微软雅黑" pitchFamily="34" charset="-122"/>
          </a:endParaRP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5 </a:t>
          </a:r>
          <a:r>
            <a:rPr lang="zh-CN" altLang="en-US" sz="2400" b="1" kern="1200" dirty="0" smtClean="0">
              <a:latin typeface="微软雅黑" pitchFamily="34" charset="-122"/>
              <a:ea typeface="微软雅黑" pitchFamily="34" charset="-122"/>
            </a:rPr>
            <a:t>经验、问题及建议</a:t>
          </a:r>
          <a:endParaRPr lang="zh-CN" altLang="en-US" sz="2400" b="1" kern="1200" dirty="0">
            <a:latin typeface="微软雅黑" pitchFamily="34" charset="-122"/>
            <a:ea typeface="微软雅黑" pitchFamily="34" charset="-122"/>
          </a:endParaRP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1 </a:t>
          </a:r>
          <a:r>
            <a:rPr lang="zh-CN" altLang="en-US" sz="2400" b="1" kern="1200" dirty="0" smtClean="0">
              <a:latin typeface="微软雅黑" pitchFamily="34" charset="-122"/>
              <a:ea typeface="微软雅黑" pitchFamily="34" charset="-122"/>
            </a:rPr>
            <a:t>项目概述</a:t>
          </a:r>
          <a:endParaRPr lang="zh-CN" altLang="en-US" sz="2400" b="1" kern="1200" dirty="0">
            <a:latin typeface="微软雅黑" pitchFamily="34" charset="-122"/>
            <a:ea typeface="微软雅黑" pitchFamily="34" charset="-122"/>
          </a:endParaRP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微软雅黑" pitchFamily="34" charset="-122"/>
              <a:ea typeface="微软雅黑" pitchFamily="34" charset="-122"/>
            </a:rPr>
            <a:t>2 </a:t>
          </a:r>
          <a:r>
            <a:rPr lang="zh-CN" altLang="en-US" sz="2400" b="1" kern="1200" dirty="0" smtClean="0">
              <a:solidFill>
                <a:schemeClr val="tx1"/>
              </a:solidFill>
              <a:latin typeface="微软雅黑" pitchFamily="34" charset="-122"/>
              <a:ea typeface="微软雅黑" pitchFamily="34" charset="-122"/>
            </a:rPr>
            <a:t>研究内</a:t>
          </a:r>
          <a:r>
            <a:rPr lang="zh-CN" altLang="en-US" sz="2400" b="1" kern="1200" dirty="0" smtClean="0">
              <a:solidFill>
                <a:schemeClr val="tx1"/>
              </a:solidFill>
              <a:latin typeface="微软雅黑" pitchFamily="34" charset="-122"/>
              <a:ea typeface="微软雅黑" pitchFamily="34" charset="-122"/>
            </a:rPr>
            <a:t>容与指标完</a:t>
          </a:r>
          <a:r>
            <a:rPr lang="zh-CN" altLang="en-US" sz="2400" b="1" kern="1200" dirty="0" smtClean="0">
              <a:solidFill>
                <a:schemeClr val="tx1"/>
              </a:solidFill>
              <a:latin typeface="微软雅黑" pitchFamily="34" charset="-122"/>
              <a:ea typeface="微软雅黑" pitchFamily="34" charset="-122"/>
            </a:rPr>
            <a:t>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3 </a:t>
          </a:r>
          <a:r>
            <a:rPr lang="zh-CN" altLang="en-US" sz="2400" b="1" kern="1200" dirty="0" smtClean="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latin typeface="微软雅黑" pitchFamily="34" charset="-122"/>
              <a:ea typeface="微软雅黑" pitchFamily="34" charset="-122"/>
            </a:rPr>
            <a:t>4 </a:t>
          </a:r>
          <a:r>
            <a:rPr lang="zh-CN" altLang="en-US" sz="2400" b="1" kern="1200" dirty="0" smtClean="0">
              <a:latin typeface="微软雅黑" pitchFamily="34" charset="-122"/>
              <a:ea typeface="微软雅黑" pitchFamily="34" charset="-122"/>
            </a:rPr>
            <a:t>组织管理情况</a:t>
          </a:r>
          <a:endParaRPr lang="zh-CN" altLang="en-US" sz="2400" b="1" kern="1200" dirty="0">
            <a:latin typeface="微软雅黑" pitchFamily="34" charset="-122"/>
            <a:ea typeface="微软雅黑" pitchFamily="34" charset="-122"/>
          </a:endParaRP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5 </a:t>
          </a:r>
          <a:r>
            <a:rPr lang="zh-CN" altLang="en-US" sz="2400" b="1" kern="1200" dirty="0" smtClean="0">
              <a:latin typeface="微软雅黑" pitchFamily="34" charset="-122"/>
              <a:ea typeface="微软雅黑" pitchFamily="34" charset="-122"/>
            </a:rPr>
            <a:t>经验、问题及建议</a:t>
          </a:r>
          <a:endParaRPr lang="zh-CN" altLang="en-US" sz="2400" b="1" kern="1200" dirty="0">
            <a:latin typeface="微软雅黑" pitchFamily="34" charset="-122"/>
            <a:ea typeface="微软雅黑" pitchFamily="34" charset="-122"/>
          </a:endParaRP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1 </a:t>
          </a:r>
          <a:r>
            <a:rPr lang="zh-CN" altLang="en-US" sz="2400" b="1" kern="1200" dirty="0" smtClean="0">
              <a:latin typeface="微软雅黑" pitchFamily="34" charset="-122"/>
              <a:ea typeface="微软雅黑" pitchFamily="34" charset="-122"/>
            </a:rPr>
            <a:t>项目概述</a:t>
          </a:r>
          <a:endParaRPr lang="zh-CN" altLang="en-US" sz="2400" b="1" kern="1200" dirty="0">
            <a:latin typeface="微软雅黑" pitchFamily="34" charset="-122"/>
            <a:ea typeface="微软雅黑" pitchFamily="34" charset="-122"/>
          </a:endParaRP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微软雅黑" pitchFamily="34" charset="-122"/>
              <a:ea typeface="微软雅黑" pitchFamily="34" charset="-122"/>
            </a:rPr>
            <a:t>2 </a:t>
          </a:r>
          <a:r>
            <a:rPr lang="zh-CN" altLang="en-US" sz="2400" b="1" kern="1200" dirty="0" smtClean="0">
              <a:solidFill>
                <a:schemeClr val="tx1"/>
              </a:solidFill>
              <a:latin typeface="微软雅黑" pitchFamily="34" charset="-122"/>
              <a:ea typeface="微软雅黑" pitchFamily="34" charset="-122"/>
            </a:rPr>
            <a:t>研究内</a:t>
          </a:r>
          <a:r>
            <a:rPr lang="zh-CN" altLang="en-US" sz="2400" b="1" kern="1200" dirty="0" smtClean="0">
              <a:solidFill>
                <a:schemeClr val="tx1"/>
              </a:solidFill>
              <a:latin typeface="微软雅黑" pitchFamily="34" charset="-122"/>
              <a:ea typeface="微软雅黑" pitchFamily="34" charset="-122"/>
            </a:rPr>
            <a:t>容与指标完</a:t>
          </a:r>
          <a:r>
            <a:rPr lang="zh-CN" altLang="en-US" sz="2400" b="1" kern="1200" dirty="0" smtClean="0">
              <a:solidFill>
                <a:schemeClr val="tx1"/>
              </a:solidFill>
              <a:latin typeface="微软雅黑" pitchFamily="34" charset="-122"/>
              <a:ea typeface="微软雅黑" pitchFamily="34" charset="-122"/>
            </a:rPr>
            <a:t>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3 </a:t>
          </a:r>
          <a:r>
            <a:rPr lang="zh-CN" altLang="en-US" sz="2400" b="1" kern="1200" dirty="0" smtClean="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latin typeface="微软雅黑" pitchFamily="34" charset="-122"/>
              <a:ea typeface="微软雅黑" pitchFamily="34" charset="-122"/>
            </a:rPr>
            <a:t>4 </a:t>
          </a:r>
          <a:r>
            <a:rPr lang="zh-CN" altLang="en-US" sz="2400" b="1" kern="1200" dirty="0" smtClean="0">
              <a:latin typeface="微软雅黑" pitchFamily="34" charset="-122"/>
              <a:ea typeface="微软雅黑" pitchFamily="34" charset="-122"/>
            </a:rPr>
            <a:t>组织管理情况</a:t>
          </a:r>
          <a:endParaRPr lang="zh-CN" altLang="en-US" sz="2400" b="1" kern="1200" dirty="0">
            <a:latin typeface="微软雅黑" pitchFamily="34" charset="-122"/>
            <a:ea typeface="微软雅黑" pitchFamily="34" charset="-122"/>
          </a:endParaRP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5 </a:t>
          </a:r>
          <a:r>
            <a:rPr lang="zh-CN" altLang="en-US" sz="2400" b="1" kern="1200" dirty="0" smtClean="0">
              <a:latin typeface="微软雅黑" pitchFamily="34" charset="-122"/>
              <a:ea typeface="微软雅黑" pitchFamily="34" charset="-122"/>
            </a:rPr>
            <a:t>经验、问题及建议</a:t>
          </a:r>
          <a:endParaRPr lang="zh-CN" altLang="en-US" sz="2400" b="1" kern="1200" dirty="0">
            <a:latin typeface="微软雅黑" pitchFamily="34" charset="-122"/>
            <a:ea typeface="微软雅黑" pitchFamily="34" charset="-122"/>
          </a:endParaRP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1 </a:t>
          </a:r>
          <a:r>
            <a:rPr lang="zh-CN" altLang="en-US" sz="2400" b="1" kern="1200" dirty="0" smtClean="0">
              <a:latin typeface="微软雅黑" pitchFamily="34" charset="-122"/>
              <a:ea typeface="微软雅黑" pitchFamily="34" charset="-122"/>
            </a:rPr>
            <a:t>项目概述</a:t>
          </a:r>
          <a:endParaRPr lang="zh-CN" altLang="en-US" sz="2400" b="1" kern="1200" dirty="0">
            <a:latin typeface="微软雅黑" pitchFamily="34" charset="-122"/>
            <a:ea typeface="微软雅黑" pitchFamily="34" charset="-122"/>
          </a:endParaRP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微软雅黑" pitchFamily="34" charset="-122"/>
              <a:ea typeface="微软雅黑" pitchFamily="34" charset="-122"/>
            </a:rPr>
            <a:t>2 </a:t>
          </a:r>
          <a:r>
            <a:rPr lang="zh-CN" altLang="en-US" sz="2400" b="1" kern="1200" dirty="0" smtClean="0">
              <a:solidFill>
                <a:schemeClr val="tx1"/>
              </a:solidFill>
              <a:latin typeface="微软雅黑" pitchFamily="34" charset="-122"/>
              <a:ea typeface="微软雅黑" pitchFamily="34" charset="-122"/>
            </a:rPr>
            <a:t>研究内</a:t>
          </a:r>
          <a:r>
            <a:rPr lang="zh-CN" altLang="en-US" sz="2400" b="1" kern="1200" dirty="0" smtClean="0">
              <a:solidFill>
                <a:schemeClr val="tx1"/>
              </a:solidFill>
              <a:latin typeface="微软雅黑" pitchFamily="34" charset="-122"/>
              <a:ea typeface="微软雅黑" pitchFamily="34" charset="-122"/>
            </a:rPr>
            <a:t>容与指标完</a:t>
          </a:r>
          <a:r>
            <a:rPr lang="zh-CN" altLang="en-US" sz="2400" b="1" kern="1200" dirty="0" smtClean="0">
              <a:solidFill>
                <a:schemeClr val="tx1"/>
              </a:solidFill>
              <a:latin typeface="微软雅黑" pitchFamily="34" charset="-122"/>
              <a:ea typeface="微软雅黑" pitchFamily="34" charset="-122"/>
            </a:rPr>
            <a:t>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3 </a:t>
          </a:r>
          <a:r>
            <a:rPr lang="zh-CN" altLang="en-US" sz="2400" b="1" kern="1200" dirty="0" smtClean="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latin typeface="微软雅黑" pitchFamily="34" charset="-122"/>
              <a:ea typeface="微软雅黑" pitchFamily="34" charset="-122"/>
            </a:rPr>
            <a:t>4 </a:t>
          </a:r>
          <a:r>
            <a:rPr lang="zh-CN" altLang="en-US" sz="2400" b="1" kern="1200" dirty="0" smtClean="0">
              <a:latin typeface="微软雅黑" pitchFamily="34" charset="-122"/>
              <a:ea typeface="微软雅黑" pitchFamily="34" charset="-122"/>
            </a:rPr>
            <a:t>组织管理情况</a:t>
          </a:r>
          <a:endParaRPr lang="zh-CN" altLang="en-US" sz="2400" b="1" kern="1200" dirty="0">
            <a:latin typeface="微软雅黑" pitchFamily="34" charset="-122"/>
            <a:ea typeface="微软雅黑" pitchFamily="34" charset="-122"/>
          </a:endParaRP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5 </a:t>
          </a:r>
          <a:r>
            <a:rPr lang="zh-CN" altLang="en-US" sz="2400" b="1" kern="1200" dirty="0" smtClean="0">
              <a:latin typeface="微软雅黑" pitchFamily="34" charset="-122"/>
              <a:ea typeface="微软雅黑" pitchFamily="34" charset="-122"/>
            </a:rPr>
            <a:t>经验、问题及建议</a:t>
          </a:r>
          <a:endParaRPr lang="zh-CN" altLang="en-US" sz="2400" b="1" kern="1200" dirty="0">
            <a:latin typeface="微软雅黑" pitchFamily="34" charset="-122"/>
            <a:ea typeface="微软雅黑" pitchFamily="34" charset="-122"/>
          </a:endParaRP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91A-F0D1-4549-A314-A49847CF60E9}">
      <dsp:nvSpPr>
        <dsp:cNvPr id="0" name=""/>
        <dsp:cNvSpPr/>
      </dsp:nvSpPr>
      <dsp:spPr>
        <a:xfrm>
          <a:off x="-5543777" y="-848748"/>
          <a:ext cx="6600684" cy="6600684"/>
        </a:xfrm>
        <a:prstGeom prst="blockArc">
          <a:avLst>
            <a:gd name="adj1" fmla="val 18900000"/>
            <a:gd name="adj2" fmla="val 2700000"/>
            <a:gd name="adj3" fmla="val 32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884653-2496-44A8-8C01-A2534B441D9F}">
      <dsp:nvSpPr>
        <dsp:cNvPr id="0" name=""/>
        <dsp:cNvSpPr/>
      </dsp:nvSpPr>
      <dsp:spPr>
        <a:xfrm>
          <a:off x="530524" y="271312"/>
          <a:ext cx="7372228"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1 </a:t>
          </a:r>
          <a:r>
            <a:rPr lang="zh-CN" altLang="en-US" sz="2400" b="1" kern="1200" dirty="0" smtClean="0">
              <a:latin typeface="微软雅黑" pitchFamily="34" charset="-122"/>
              <a:ea typeface="微软雅黑" pitchFamily="34" charset="-122"/>
            </a:rPr>
            <a:t>项目概述</a:t>
          </a:r>
          <a:endParaRPr lang="zh-CN" altLang="en-US" sz="2400" b="1" kern="1200" dirty="0">
            <a:latin typeface="微软雅黑" pitchFamily="34" charset="-122"/>
            <a:ea typeface="微软雅黑" pitchFamily="34" charset="-122"/>
          </a:endParaRPr>
        </a:p>
      </dsp:txBody>
      <dsp:txXfrm>
        <a:off x="530524" y="271312"/>
        <a:ext cx="7372228" cy="613094"/>
      </dsp:txXfrm>
    </dsp:sp>
    <dsp:sp modelId="{2FCD50C9-8F27-43AE-AE6C-7EB2E1A55B01}">
      <dsp:nvSpPr>
        <dsp:cNvPr id="0" name=""/>
        <dsp:cNvSpPr/>
      </dsp:nvSpPr>
      <dsp:spPr>
        <a:xfrm>
          <a:off x="78900" y="229714"/>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92B5DF2-77D9-4CF0-BF1D-077BF23BC314}">
      <dsp:nvSpPr>
        <dsp:cNvPr id="0" name=""/>
        <dsp:cNvSpPr/>
      </dsp:nvSpPr>
      <dsp:spPr>
        <a:xfrm>
          <a:off x="901409" y="1225698"/>
          <a:ext cx="6932902" cy="613094"/>
        </a:xfrm>
        <a:prstGeom prst="rect">
          <a:avLst/>
        </a:prstGeom>
        <a:gradFill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chemeClr val="tx1"/>
              </a:solidFill>
              <a:latin typeface="微软雅黑" pitchFamily="34" charset="-122"/>
              <a:ea typeface="微软雅黑" pitchFamily="34" charset="-122"/>
            </a:rPr>
            <a:t>2 </a:t>
          </a:r>
          <a:r>
            <a:rPr lang="zh-CN" altLang="en-US" sz="2400" b="1" kern="1200" dirty="0" smtClean="0">
              <a:solidFill>
                <a:schemeClr val="tx1"/>
              </a:solidFill>
              <a:latin typeface="微软雅黑" pitchFamily="34" charset="-122"/>
              <a:ea typeface="微软雅黑" pitchFamily="34" charset="-122"/>
            </a:rPr>
            <a:t>研究内</a:t>
          </a:r>
          <a:r>
            <a:rPr lang="zh-CN" altLang="en-US" sz="2400" b="1" kern="1200" dirty="0" smtClean="0">
              <a:solidFill>
                <a:schemeClr val="tx1"/>
              </a:solidFill>
              <a:latin typeface="微软雅黑" pitchFamily="34" charset="-122"/>
              <a:ea typeface="微软雅黑" pitchFamily="34" charset="-122"/>
            </a:rPr>
            <a:t>容与指标完</a:t>
          </a:r>
          <a:r>
            <a:rPr lang="zh-CN" altLang="en-US" sz="2400" b="1" kern="1200" dirty="0" smtClean="0">
              <a:solidFill>
                <a:schemeClr val="tx1"/>
              </a:solidFill>
              <a:latin typeface="微软雅黑" pitchFamily="34" charset="-122"/>
              <a:ea typeface="微软雅黑" pitchFamily="34" charset="-122"/>
            </a:rPr>
            <a:t>成情况</a:t>
          </a:r>
          <a:endParaRPr lang="zh-CN" altLang="en-US" sz="2400" b="1" kern="1200" dirty="0">
            <a:latin typeface="微软雅黑" pitchFamily="34" charset="-122"/>
            <a:ea typeface="微软雅黑" pitchFamily="34" charset="-122"/>
          </a:endParaRPr>
        </a:p>
      </dsp:txBody>
      <dsp:txXfrm>
        <a:off x="901409" y="1225698"/>
        <a:ext cx="6932902" cy="613094"/>
      </dsp:txXfrm>
    </dsp:sp>
    <dsp:sp modelId="{F3F99643-CB43-4CAE-8961-1565984E1DA0}">
      <dsp:nvSpPr>
        <dsp:cNvPr id="0" name=""/>
        <dsp:cNvSpPr/>
      </dsp:nvSpPr>
      <dsp:spPr>
        <a:xfrm>
          <a:off x="518225" y="1149062"/>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AA23C3-2D14-4805-AD77-0E21CC2BF7D8}">
      <dsp:nvSpPr>
        <dsp:cNvPr id="0" name=""/>
        <dsp:cNvSpPr/>
      </dsp:nvSpPr>
      <dsp:spPr>
        <a:xfrm>
          <a:off x="1036247" y="2145046"/>
          <a:ext cx="6798064"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3 </a:t>
          </a:r>
          <a:r>
            <a:rPr lang="zh-CN" altLang="en-US" sz="2400" b="1" kern="1200" dirty="0" smtClean="0">
              <a:solidFill>
                <a:schemeClr val="tx1"/>
              </a:solidFill>
              <a:latin typeface="微软雅黑" pitchFamily="34" charset="-122"/>
              <a:ea typeface="微软雅黑" pitchFamily="34" charset="-122"/>
            </a:rPr>
            <a:t>关键技术突破与创新点</a:t>
          </a:r>
          <a:endParaRPr lang="zh-CN" altLang="en-US" sz="2400" b="1" kern="1200" dirty="0">
            <a:latin typeface="微软雅黑" pitchFamily="34" charset="-122"/>
            <a:ea typeface="微软雅黑" pitchFamily="34" charset="-122"/>
          </a:endParaRPr>
        </a:p>
      </dsp:txBody>
      <dsp:txXfrm>
        <a:off x="1036247" y="2145046"/>
        <a:ext cx="6798064" cy="613094"/>
      </dsp:txXfrm>
    </dsp:sp>
    <dsp:sp modelId="{65FF68CB-3E8F-4752-88DD-3EDDF4F0CEA2}">
      <dsp:nvSpPr>
        <dsp:cNvPr id="0" name=""/>
        <dsp:cNvSpPr/>
      </dsp:nvSpPr>
      <dsp:spPr>
        <a:xfrm>
          <a:off x="653063" y="2068409"/>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B8CCA81-8DD1-410C-859C-B59F45FB6ED0}">
      <dsp:nvSpPr>
        <dsp:cNvPr id="0" name=""/>
        <dsp:cNvSpPr/>
      </dsp:nvSpPr>
      <dsp:spPr>
        <a:xfrm>
          <a:off x="901409" y="3064394"/>
          <a:ext cx="6932902" cy="613094"/>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a:latin typeface="微软雅黑" pitchFamily="34" charset="-122"/>
              <a:ea typeface="微软雅黑" pitchFamily="34" charset="-122"/>
            </a:rPr>
            <a:t>4 </a:t>
          </a:r>
          <a:r>
            <a:rPr lang="zh-CN" altLang="en-US" sz="2400" b="1" kern="1200" dirty="0" smtClean="0">
              <a:latin typeface="微软雅黑" pitchFamily="34" charset="-122"/>
              <a:ea typeface="微软雅黑" pitchFamily="34" charset="-122"/>
            </a:rPr>
            <a:t>组织管理情况</a:t>
          </a:r>
          <a:endParaRPr lang="zh-CN" altLang="en-US" sz="2400" b="1" kern="1200" dirty="0">
            <a:latin typeface="微软雅黑" pitchFamily="34" charset="-122"/>
            <a:ea typeface="微软雅黑" pitchFamily="34" charset="-122"/>
          </a:endParaRPr>
        </a:p>
      </dsp:txBody>
      <dsp:txXfrm>
        <a:off x="901409" y="3064394"/>
        <a:ext cx="6932902" cy="613094"/>
      </dsp:txXfrm>
    </dsp:sp>
    <dsp:sp modelId="{0A1E2318-58F1-4DB6-A046-3D0E0AFC53AF}">
      <dsp:nvSpPr>
        <dsp:cNvPr id="0" name=""/>
        <dsp:cNvSpPr/>
      </dsp:nvSpPr>
      <dsp:spPr>
        <a:xfrm>
          <a:off x="518225" y="2987757"/>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59F836-7693-4B1E-9090-A6ECD66321F2}">
      <dsp:nvSpPr>
        <dsp:cNvPr id="0" name=""/>
        <dsp:cNvSpPr/>
      </dsp:nvSpPr>
      <dsp:spPr>
        <a:xfrm>
          <a:off x="462084" y="3983742"/>
          <a:ext cx="7372228" cy="613094"/>
        </a:xfrm>
        <a:prstGeom prst="rect">
          <a:avLst/>
        </a:prstGeom>
        <a:solidFill>
          <a:srgbClr val="FFC00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486644" tIns="60960" rIns="60960" bIns="60960" numCol="1" spcCol="1270" anchor="ctr" anchorCtr="0">
          <a:noAutofit/>
        </a:bodyPr>
        <a:lstStyle/>
        <a:p>
          <a:pPr lvl="0" algn="l" defTabSz="1066800">
            <a:lnSpc>
              <a:spcPct val="90000"/>
            </a:lnSpc>
            <a:spcBef>
              <a:spcPct val="0"/>
            </a:spcBef>
            <a:spcAft>
              <a:spcPct val="35000"/>
            </a:spcAft>
          </a:pPr>
          <a:r>
            <a:rPr lang="en-US" altLang="zh-CN" sz="2400" b="1" kern="1200" dirty="0" smtClean="0">
              <a:latin typeface="微软雅黑" pitchFamily="34" charset="-122"/>
              <a:ea typeface="微软雅黑" pitchFamily="34" charset="-122"/>
            </a:rPr>
            <a:t>5 </a:t>
          </a:r>
          <a:r>
            <a:rPr lang="zh-CN" altLang="en-US" sz="2400" b="1" kern="1200" dirty="0" smtClean="0">
              <a:latin typeface="微软雅黑" pitchFamily="34" charset="-122"/>
              <a:ea typeface="微软雅黑" pitchFamily="34" charset="-122"/>
            </a:rPr>
            <a:t>经验、问题及建议</a:t>
          </a:r>
          <a:endParaRPr lang="zh-CN" altLang="en-US" sz="2400" b="1" kern="1200" dirty="0">
            <a:latin typeface="微软雅黑" pitchFamily="34" charset="-122"/>
            <a:ea typeface="微软雅黑" pitchFamily="34" charset="-122"/>
          </a:endParaRPr>
        </a:p>
      </dsp:txBody>
      <dsp:txXfrm>
        <a:off x="462084" y="3983742"/>
        <a:ext cx="7372228" cy="613094"/>
      </dsp:txXfrm>
    </dsp:sp>
    <dsp:sp modelId="{B906F81F-D439-468A-95A7-097291DE2984}">
      <dsp:nvSpPr>
        <dsp:cNvPr id="0" name=""/>
        <dsp:cNvSpPr/>
      </dsp:nvSpPr>
      <dsp:spPr>
        <a:xfrm>
          <a:off x="78900" y="3907105"/>
          <a:ext cx="766368" cy="766368"/>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9202" cy="512638"/>
          </a:xfrm>
          <a:prstGeom prst="rect">
            <a:avLst/>
          </a:prstGeom>
        </p:spPr>
        <p:txBody>
          <a:bodyPr vert="horz" lIns="95557" tIns="47778" rIns="95557" bIns="47778" rtlCol="0"/>
          <a:lstStyle>
            <a:lvl1pPr algn="l">
              <a:defRPr sz="1300"/>
            </a:lvl1pPr>
          </a:lstStyle>
          <a:p>
            <a:endParaRPr lang="zh-CN" altLang="en-US"/>
          </a:p>
        </p:txBody>
      </p:sp>
      <p:sp>
        <p:nvSpPr>
          <p:cNvPr id="3" name="日期占位符 2"/>
          <p:cNvSpPr>
            <a:spLocks noGrp="1"/>
          </p:cNvSpPr>
          <p:nvPr>
            <p:ph type="dt" sz="quarter" idx="1"/>
          </p:nvPr>
        </p:nvSpPr>
        <p:spPr>
          <a:xfrm>
            <a:off x="4023204" y="0"/>
            <a:ext cx="3079202" cy="512638"/>
          </a:xfrm>
          <a:prstGeom prst="rect">
            <a:avLst/>
          </a:prstGeom>
        </p:spPr>
        <p:txBody>
          <a:bodyPr vert="horz" lIns="95557" tIns="47778" rIns="95557" bIns="47778" rtlCol="0"/>
          <a:lstStyle>
            <a:lvl1pPr algn="r">
              <a:defRPr sz="1300"/>
            </a:lvl1pPr>
          </a:lstStyle>
          <a:p>
            <a:fld id="{5CEC7C5D-230A-4C67-8581-E53DF87C11D6}" type="datetimeFigureOut">
              <a:rPr lang="zh-CN" altLang="en-US" smtClean="0"/>
            </a:fld>
            <a:endParaRPr lang="zh-CN" altLang="en-US"/>
          </a:p>
        </p:txBody>
      </p:sp>
      <p:sp>
        <p:nvSpPr>
          <p:cNvPr id="4" name="页脚占位符 3"/>
          <p:cNvSpPr>
            <a:spLocks noGrp="1"/>
          </p:cNvSpPr>
          <p:nvPr>
            <p:ph type="ftr" sz="quarter" idx="2"/>
          </p:nvPr>
        </p:nvSpPr>
        <p:spPr>
          <a:xfrm>
            <a:off x="1" y="9721976"/>
            <a:ext cx="3079202" cy="512638"/>
          </a:xfrm>
          <a:prstGeom prst="rect">
            <a:avLst/>
          </a:prstGeom>
        </p:spPr>
        <p:txBody>
          <a:bodyPr vert="horz" lIns="95557" tIns="47778" rIns="95557" bIns="47778"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3204" y="9721976"/>
            <a:ext cx="3079202" cy="512638"/>
          </a:xfrm>
          <a:prstGeom prst="rect">
            <a:avLst/>
          </a:prstGeom>
        </p:spPr>
        <p:txBody>
          <a:bodyPr vert="horz" lIns="95557" tIns="47778" rIns="95557" bIns="47778" rtlCol="0" anchor="b"/>
          <a:lstStyle>
            <a:lvl1pPr algn="r">
              <a:defRPr sz="1300"/>
            </a:lvl1pPr>
          </a:lstStyle>
          <a:p>
            <a:fld id="{B055632F-90ED-4606-82A2-97DB3CAA1C0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8427" cy="513508"/>
          </a:xfrm>
          <a:prstGeom prst="rect">
            <a:avLst/>
          </a:prstGeom>
        </p:spPr>
        <p:txBody>
          <a:bodyPr vert="horz" lIns="95557" tIns="47778" rIns="95557" bIns="47778" rtlCol="0"/>
          <a:lstStyle>
            <a:lvl1pPr algn="l">
              <a:defRPr sz="1300"/>
            </a:lvl1pPr>
          </a:lstStyle>
          <a:p>
            <a:endParaRPr lang="zh-CN" altLang="en-US"/>
          </a:p>
        </p:txBody>
      </p:sp>
      <p:sp>
        <p:nvSpPr>
          <p:cNvPr id="3" name="日期占位符 2"/>
          <p:cNvSpPr>
            <a:spLocks noGrp="1"/>
          </p:cNvSpPr>
          <p:nvPr>
            <p:ph type="dt" idx="1"/>
          </p:nvPr>
        </p:nvSpPr>
        <p:spPr>
          <a:xfrm>
            <a:off x="4023994" y="0"/>
            <a:ext cx="3078427" cy="513508"/>
          </a:xfrm>
          <a:prstGeom prst="rect">
            <a:avLst/>
          </a:prstGeom>
        </p:spPr>
        <p:txBody>
          <a:bodyPr vert="horz" lIns="95557" tIns="47778" rIns="95557" bIns="47778" rtlCol="0"/>
          <a:lstStyle>
            <a:lvl1pPr algn="r">
              <a:defRPr sz="1300"/>
            </a:lvl1pPr>
          </a:lstStyle>
          <a:p>
            <a:fld id="{85A82216-7230-41D0-8972-3DE742BEBE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247775" y="1277938"/>
            <a:ext cx="4608513" cy="3455987"/>
          </a:xfrm>
          <a:prstGeom prst="rect">
            <a:avLst/>
          </a:prstGeom>
          <a:noFill/>
          <a:ln w="12700">
            <a:solidFill>
              <a:prstClr val="black"/>
            </a:solidFill>
          </a:ln>
        </p:spPr>
        <p:txBody>
          <a:bodyPr vert="horz" lIns="95557" tIns="47778" rIns="95557" bIns="47778" rtlCol="0" anchor="ctr"/>
          <a:lstStyle/>
          <a:p>
            <a:endParaRPr lang="zh-CN" altLang="en-US"/>
          </a:p>
        </p:txBody>
      </p:sp>
      <p:sp>
        <p:nvSpPr>
          <p:cNvPr id="5" name="备注占位符 4"/>
          <p:cNvSpPr>
            <a:spLocks noGrp="1"/>
          </p:cNvSpPr>
          <p:nvPr>
            <p:ph type="body" sz="quarter" idx="3"/>
          </p:nvPr>
        </p:nvSpPr>
        <p:spPr>
          <a:xfrm>
            <a:off x="710407" y="4925409"/>
            <a:ext cx="5683250" cy="4029878"/>
          </a:xfrm>
          <a:prstGeom prst="rect">
            <a:avLst/>
          </a:prstGeom>
        </p:spPr>
        <p:txBody>
          <a:bodyPr vert="horz" lIns="95557" tIns="47778" rIns="95557" bIns="47778"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1" y="9721106"/>
            <a:ext cx="3078427" cy="513507"/>
          </a:xfrm>
          <a:prstGeom prst="rect">
            <a:avLst/>
          </a:prstGeom>
        </p:spPr>
        <p:txBody>
          <a:bodyPr vert="horz" lIns="95557" tIns="47778" rIns="95557" bIns="4777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4" y="9721106"/>
            <a:ext cx="3078427" cy="513507"/>
          </a:xfrm>
          <a:prstGeom prst="rect">
            <a:avLst/>
          </a:prstGeom>
        </p:spPr>
        <p:txBody>
          <a:bodyPr vert="horz" lIns="95557" tIns="47778" rIns="95557" bIns="47778" rtlCol="0" anchor="b"/>
          <a:lstStyle>
            <a:lvl1pPr algn="r">
              <a:defRPr sz="1300"/>
            </a:lvl1pPr>
          </a:lstStyle>
          <a:p>
            <a:fld id="{2D72CD57-73EF-41EF-B099-65D1E78CCF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7938"/>
            <a:ext cx="4608513" cy="34559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7938"/>
            <a:ext cx="4608513" cy="34559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72CD57-73EF-41EF-B099-65D1E78CCF2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duotone>
              <a:schemeClr val="bg2">
                <a:shade val="45000"/>
                <a:satMod val="135000"/>
              </a:schemeClr>
              <a:prstClr val="white"/>
            </a:duotone>
          </a:blip>
          <a:srcRect/>
          <a:stretch>
            <a:fillRect/>
          </a:stretch>
        </p:blipFill>
        <p:spPr bwMode="auto">
          <a:xfrm>
            <a:off x="0" y="0"/>
            <a:ext cx="9143999" cy="6858000"/>
          </a:xfrm>
          <a:prstGeom prst="rect">
            <a:avLst/>
          </a:prstGeom>
          <a:ln>
            <a:noFill/>
          </a:ln>
          <a:effectLst>
            <a:glow rad="228600">
              <a:schemeClr val="accent1">
                <a:satMod val="175000"/>
                <a:alpha val="40000"/>
              </a:schemeClr>
            </a:glow>
            <a:softEdge rad="31750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457200" y="274640"/>
            <a:ext cx="6019800" cy="5851525"/>
          </a:xfrm>
        </p:spPr>
        <p:txBody>
          <a:bodyPr vert="eaVert"/>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微软雅黑" panose="020B0503020204020204" pitchFamily="34" charset="-122"/>
              <a:ea typeface="微软雅黑" panose="020B0503020204020204" pitchFamily="34" charset="-122"/>
            </a:endParaRPr>
          </a:p>
        </p:txBody>
      </p:sp>
      <p:sp useBgFill="1">
        <p:nvSpPr>
          <p:cNvPr id="11" name="圆角矩形 10"/>
          <p:cNvSpPr/>
          <p:nvPr userDrawn="1"/>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prstClr val="white"/>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62931" y="1449303"/>
            <a:ext cx="9021537" cy="232410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latin typeface="微软雅黑" panose="020B0503020204020204" pitchFamily="34" charset="-122"/>
              <a:ea typeface="微软雅黑" panose="020B0503020204020204" pitchFamily="34" charset="-122"/>
            </a:endParaRPr>
          </a:p>
        </p:txBody>
      </p:sp>
      <p:sp>
        <p:nvSpPr>
          <p:cNvPr id="14" name="矩形 13"/>
          <p:cNvSpPr/>
          <p:nvPr userDrawn="1"/>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65313" y="3773405"/>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a:blip r:embed="rId2"/>
          <a:stretch>
            <a:fillRect/>
          </a:stretch>
        </p:blipFill>
        <p:spPr>
          <a:xfrm>
            <a:off x="8070490" y="190427"/>
            <a:ext cx="895989" cy="89155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457" y="152957"/>
            <a:ext cx="4238542" cy="47364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页脚占位符 4"/>
          <p:cNvSpPr>
            <a:spLocks noGrp="1"/>
          </p:cNvSpPr>
          <p:nvPr>
            <p:ph type="ftr" sz="quarter" idx="11"/>
          </p:nvPr>
        </p:nvSpPr>
        <p:spPr/>
        <p:txBody>
          <a:bodyPr/>
          <a:lstStyle/>
          <a:p>
            <a:endParaRPr kumimoji="1" lang="zh-CN" altLang="en-US" dirty="0">
              <a:solidFill>
                <a:prstClr val="black">
                  <a:tint val="75000"/>
                </a:prstClr>
              </a:solidFill>
            </a:endParaRPr>
          </a:p>
        </p:txBody>
      </p:sp>
      <p:pic>
        <p:nvPicPr>
          <p:cNvPr id="1027" name="Picture 3" descr="C:\Users\HP\Pictures\6562.png"/>
          <p:cNvPicPr>
            <a:picLocks noChangeAspect="1" noChangeArrowheads="1"/>
          </p:cNvPicPr>
          <p:nvPr userDrawn="1"/>
        </p:nvPicPr>
        <p:blipFill>
          <a:blip r:embed="rId2"/>
          <a:srcRect/>
          <a:stretch>
            <a:fillRect/>
          </a:stretch>
        </p:blipFill>
        <p:spPr bwMode="auto">
          <a:xfrm>
            <a:off x="0" y="778413"/>
            <a:ext cx="9263658" cy="194328"/>
          </a:xfrm>
          <a:prstGeom prst="rect">
            <a:avLst/>
          </a:prstGeom>
          <a:noFill/>
        </p:spPr>
      </p:pic>
      <p:pic>
        <p:nvPicPr>
          <p:cNvPr id="1029" name="Picture 5" descr="C:\Users\HP\Pictures\96969.jpg"/>
          <p:cNvPicPr>
            <a:picLocks noChangeAspect="1" noChangeArrowheads="1"/>
          </p:cNvPicPr>
          <p:nvPr userDrawn="1"/>
        </p:nvPicPr>
        <p:blipFill>
          <a:blip r:embed="rId3" cstate="screen"/>
          <a:srcRect l="1290" t="23855" r="78968" b="41048"/>
          <a:stretch>
            <a:fillRect/>
          </a:stretch>
        </p:blipFill>
        <p:spPr bwMode="auto">
          <a:xfrm>
            <a:off x="8405813" y="580197"/>
            <a:ext cx="533400" cy="711200"/>
          </a:xfrm>
          <a:prstGeom prst="rect">
            <a:avLst/>
          </a:prstGeom>
          <a:noFill/>
        </p:spPr>
      </p:pic>
      <p:pic>
        <p:nvPicPr>
          <p:cNvPr id="16" name="Picture 9" descr="C:\Users\HP\Pictures\未6366png.png"/>
          <p:cNvPicPr>
            <a:picLocks noChangeAspect="1" noChangeArrowheads="1"/>
          </p:cNvPicPr>
          <p:nvPr userDrawn="1"/>
        </p:nvPicPr>
        <p:blipFill>
          <a:blip r:embed="rId4" cstate="screen"/>
          <a:srcRect/>
          <a:stretch>
            <a:fillRect/>
          </a:stretch>
        </p:blipFill>
        <p:spPr bwMode="auto">
          <a:xfrm>
            <a:off x="4572000" y="6290115"/>
            <a:ext cx="4564857" cy="513290"/>
          </a:xfrm>
          <a:prstGeom prst="rect">
            <a:avLst/>
          </a:prstGeom>
          <a:noFill/>
        </p:spPr>
      </p:pic>
      <p:pic>
        <p:nvPicPr>
          <p:cNvPr id="18" name="Picture 9" descr="C:\Users\HP\Pictures\未6366png.png"/>
          <p:cNvPicPr>
            <a:picLocks noChangeAspect="1" noChangeArrowheads="1"/>
          </p:cNvPicPr>
          <p:nvPr userDrawn="1"/>
        </p:nvPicPr>
        <p:blipFill>
          <a:blip r:embed="rId4" cstate="screen"/>
          <a:srcRect/>
          <a:stretch>
            <a:fillRect/>
          </a:stretch>
        </p:blipFill>
        <p:spPr bwMode="auto">
          <a:xfrm>
            <a:off x="1" y="6287243"/>
            <a:ext cx="4571999" cy="513290"/>
          </a:xfrm>
          <a:prstGeom prst="rect">
            <a:avLst/>
          </a:prstGeom>
          <a:noFill/>
        </p:spPr>
      </p:pic>
      <p:sp>
        <p:nvSpPr>
          <p:cNvPr id="7" name="文本框 6"/>
          <p:cNvSpPr txBox="1"/>
          <p:nvPr userDrawn="1"/>
        </p:nvSpPr>
        <p:spPr>
          <a:xfrm>
            <a:off x="2592594" y="6422315"/>
            <a:ext cx="4034118" cy="369332"/>
          </a:xfrm>
          <a:prstGeom prst="rect">
            <a:avLst/>
          </a:prstGeom>
          <a:solidFill>
            <a:schemeClr val="bg1"/>
          </a:solidFill>
        </p:spPr>
        <p:txBody>
          <a:bodyPr wrap="square" rtlCol="0">
            <a:spAutoFit/>
          </a:bodyPr>
          <a:lstStyle/>
          <a:p>
            <a:r>
              <a:rPr lang="zh-CN" altLang="en-US" b="1" dirty="0">
                <a:solidFill>
                  <a:prstClr val="white">
                    <a:lumMod val="65000"/>
                  </a:prstClr>
                </a:solidFill>
                <a:latin typeface="华文细黑" panose="02010600040101010101" pitchFamily="2" charset="-122"/>
                <a:ea typeface="华文细黑" panose="02010600040101010101" pitchFamily="2" charset="-122"/>
              </a:rPr>
              <a:t>北方自动控制技术研究所（兵器</a:t>
            </a:r>
            <a:r>
              <a:rPr lang="en-US" altLang="zh-CN" b="1" dirty="0">
                <a:solidFill>
                  <a:prstClr val="white">
                    <a:lumMod val="65000"/>
                  </a:prstClr>
                </a:solidFill>
                <a:latin typeface="华文细黑" panose="02010600040101010101" pitchFamily="2" charset="-122"/>
                <a:ea typeface="华文细黑" panose="02010600040101010101" pitchFamily="2" charset="-122"/>
              </a:rPr>
              <a:t>207</a:t>
            </a:r>
            <a:r>
              <a:rPr lang="zh-CN" altLang="en-US" b="1" dirty="0">
                <a:solidFill>
                  <a:prstClr val="white">
                    <a:lumMod val="65000"/>
                  </a:prstClr>
                </a:solidFill>
                <a:latin typeface="华文细黑" panose="02010600040101010101" pitchFamily="2" charset="-122"/>
                <a:ea typeface="华文细黑" panose="02010600040101010101" pitchFamily="2" charset="-122"/>
              </a:rPr>
              <a:t>所）</a:t>
            </a:r>
            <a:endParaRPr lang="zh-CN" altLang="en-US" b="1" dirty="0">
              <a:solidFill>
                <a:prstClr val="white">
                  <a:lumMod val="65000"/>
                </a:prstClr>
              </a:solidFill>
              <a:latin typeface="华文细黑" panose="02010600040101010101" pitchFamily="2" charset="-122"/>
              <a:ea typeface="华文细黑" panose="0201060004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7" name="日期占位符 6"/>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3200"/>
            </a:lvl1p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a:xfrm>
            <a:off x="6538913" y="6435409"/>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pic>
        <p:nvPicPr>
          <p:cNvPr id="1027" name="Picture 3" descr="C:\Users\HP\Pictures\6562.png"/>
          <p:cNvPicPr>
            <a:picLocks noChangeAspect="1" noChangeArrowheads="1"/>
          </p:cNvPicPr>
          <p:nvPr userDrawn="1"/>
        </p:nvPicPr>
        <p:blipFill>
          <a:blip r:embed="rId2"/>
          <a:srcRect/>
          <a:stretch>
            <a:fillRect/>
          </a:stretch>
        </p:blipFill>
        <p:spPr bwMode="auto">
          <a:xfrm>
            <a:off x="0" y="778413"/>
            <a:ext cx="9263658" cy="194328"/>
          </a:xfrm>
          <a:prstGeom prst="rect">
            <a:avLst/>
          </a:prstGeom>
          <a:noFill/>
        </p:spPr>
      </p:pic>
      <p:pic>
        <p:nvPicPr>
          <p:cNvPr id="1029" name="Picture 5" descr="C:\Users\HP\Pictures\96969.jpg"/>
          <p:cNvPicPr>
            <a:picLocks noChangeAspect="1" noChangeArrowheads="1"/>
          </p:cNvPicPr>
          <p:nvPr userDrawn="1"/>
        </p:nvPicPr>
        <p:blipFill>
          <a:blip r:embed="rId3" cstate="screen"/>
          <a:srcRect l="1290" t="23855" r="78968" b="41048"/>
          <a:stretch>
            <a:fillRect/>
          </a:stretch>
        </p:blipFill>
        <p:spPr bwMode="auto">
          <a:xfrm>
            <a:off x="8405813" y="580197"/>
            <a:ext cx="533400" cy="711200"/>
          </a:xfrm>
          <a:prstGeom prst="rect">
            <a:avLst/>
          </a:prstGeom>
          <a:noFill/>
        </p:spPr>
      </p:pic>
      <p:pic>
        <p:nvPicPr>
          <p:cNvPr id="16" name="Picture 9" descr="C:\Users\HP\Pictures\未6366png.png"/>
          <p:cNvPicPr>
            <a:picLocks noChangeAspect="1" noChangeArrowheads="1"/>
          </p:cNvPicPr>
          <p:nvPr userDrawn="1"/>
        </p:nvPicPr>
        <p:blipFill>
          <a:blip r:embed="rId4" cstate="screen"/>
          <a:srcRect/>
          <a:stretch>
            <a:fillRect/>
          </a:stretch>
        </p:blipFill>
        <p:spPr bwMode="auto">
          <a:xfrm>
            <a:off x="6390167" y="6275601"/>
            <a:ext cx="2746690" cy="513290"/>
          </a:xfrm>
          <a:prstGeom prst="rect">
            <a:avLst/>
          </a:prstGeom>
          <a:noFill/>
        </p:spPr>
      </p:pic>
      <p:pic>
        <p:nvPicPr>
          <p:cNvPr id="18" name="Picture 9" descr="C:\Users\HP\Pictures\未6366png.png"/>
          <p:cNvPicPr>
            <a:picLocks noChangeAspect="1" noChangeArrowheads="1"/>
          </p:cNvPicPr>
          <p:nvPr userDrawn="1"/>
        </p:nvPicPr>
        <p:blipFill>
          <a:blip r:embed="rId4" cstate="screen"/>
          <a:srcRect/>
          <a:stretch>
            <a:fillRect/>
          </a:stretch>
        </p:blipFill>
        <p:spPr bwMode="auto">
          <a:xfrm>
            <a:off x="1" y="6287243"/>
            <a:ext cx="2775098" cy="513290"/>
          </a:xfrm>
          <a:prstGeom prst="rect">
            <a:avLst/>
          </a:prstGeom>
          <a:noFill/>
        </p:spPr>
      </p:pic>
      <p:sp>
        <p:nvSpPr>
          <p:cNvPr id="12" name="文本框 11"/>
          <p:cNvSpPr txBox="1"/>
          <p:nvPr userDrawn="1"/>
        </p:nvSpPr>
        <p:spPr>
          <a:xfrm>
            <a:off x="2592594" y="6422315"/>
            <a:ext cx="4034118" cy="369332"/>
          </a:xfrm>
          <a:prstGeom prst="rect">
            <a:avLst/>
          </a:prstGeom>
          <a:solidFill>
            <a:schemeClr val="bg1"/>
          </a:solidFill>
        </p:spPr>
        <p:txBody>
          <a:bodyPr wrap="square" rtlCol="0">
            <a:spAutoFit/>
          </a:bodyPr>
          <a:lstStyle/>
          <a:p>
            <a:r>
              <a:rPr lang="zh-CN" altLang="en-US" b="1" dirty="0">
                <a:solidFill>
                  <a:schemeClr val="bg1">
                    <a:lumMod val="65000"/>
                  </a:schemeClr>
                </a:solidFill>
                <a:latin typeface="华文细黑" panose="02010600040101010101" pitchFamily="2" charset="-122"/>
                <a:ea typeface="华文细黑" panose="02010600040101010101" pitchFamily="2" charset="-122"/>
              </a:rPr>
              <a:t>北方自动控制技术研究所（兵器</a:t>
            </a:r>
            <a:r>
              <a:rPr lang="en-US" altLang="zh-CN" b="1" dirty="0">
                <a:solidFill>
                  <a:schemeClr val="bg1">
                    <a:lumMod val="65000"/>
                  </a:schemeClr>
                </a:solidFill>
                <a:latin typeface="华文细黑" panose="02010600040101010101" pitchFamily="2" charset="-122"/>
                <a:ea typeface="华文细黑" panose="02010600040101010101" pitchFamily="2" charset="-122"/>
              </a:rPr>
              <a:t>207</a:t>
            </a:r>
            <a:r>
              <a:rPr lang="zh-CN" altLang="en-US" b="1" dirty="0">
                <a:solidFill>
                  <a:schemeClr val="bg1">
                    <a:lumMod val="65000"/>
                  </a:schemeClr>
                </a:solidFill>
                <a:latin typeface="华文细黑" panose="02010600040101010101" pitchFamily="2" charset="-122"/>
                <a:ea typeface="华文细黑" panose="02010600040101010101" pitchFamily="2" charset="-122"/>
              </a:rPr>
              <a:t>所）</a:t>
            </a:r>
            <a:endParaRPr lang="zh-CN" altLang="en-US" b="1" dirty="0">
              <a:solidFill>
                <a:schemeClr val="bg1">
                  <a:lumMod val="65000"/>
                </a:schemeClr>
              </a:solidFill>
              <a:latin typeface="华文细黑" panose="02010600040101010101" pitchFamily="2" charset="-122"/>
              <a:ea typeface="华文细黑" panose="02010600040101010101"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
        <p:nvSpPr>
          <p:cNvPr id="5" name="矩形 4"/>
          <p:cNvSpPr/>
          <p:nvPr userDrawn="1"/>
        </p:nvSpPr>
        <p:spPr>
          <a:xfrm>
            <a:off x="0" y="6429376"/>
            <a:ext cx="9144000" cy="647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23444" tIns="61722" rIns="123444" bIns="61722" anchor="ctr"/>
          <a:lstStyle/>
          <a:p>
            <a:pPr algn="ctr" defTabSz="1097280">
              <a:defRPr/>
            </a:pPr>
            <a:endParaRPr lang="zh-CN" altLang="en-US" sz="2160">
              <a:solidFill>
                <a:prstClr val="white"/>
              </a:solidFill>
            </a:endParaRP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06376" y="6246496"/>
            <a:ext cx="169227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endParaRPr kumimoji="1" lang="zh-CN" altLang="en-US" dirty="0">
              <a:solidFill>
                <a:prstClr val="black">
                  <a:tint val="75000"/>
                </a:prstClr>
              </a:solidFill>
            </a:endParaRPr>
          </a:p>
        </p:txBody>
      </p:sp>
      <p:sp>
        <p:nvSpPr>
          <p:cNvPr id="4" name="灯片编号占位符 3"/>
          <p:cNvSpPr>
            <a:spLocks noGrp="1"/>
          </p:cNvSpPr>
          <p:nvPr>
            <p:ph type="sldNum" sz="quarter" idx="11"/>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457200" y="274640"/>
            <a:ext cx="6019800" cy="5851525"/>
          </a:xfrm>
        </p:spPr>
        <p:txBody>
          <a:bodyPr vert="eaVert"/>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solidFill>
                <a:prstClr val="black"/>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4" name="TextBox 3"/>
          <p:cNvSpPr txBox="1"/>
          <p:nvPr userDrawn="1"/>
        </p:nvSpPr>
        <p:spPr>
          <a:xfrm>
            <a:off x="27154" y="18762"/>
            <a:ext cx="4534685" cy="371811"/>
          </a:xfrm>
          <a:prstGeom prst="rect">
            <a:avLst/>
          </a:prstGeom>
          <a:noFill/>
          <a:effectLst>
            <a:outerShdw blurRad="50800" dist="38100" dir="2700000" algn="tl" rotWithShape="0">
              <a:prstClr val="black">
                <a:alpha val="40000"/>
              </a:prstClr>
            </a:outerShdw>
          </a:effectLst>
        </p:spPr>
        <p:txBody>
          <a:bodyPr wrap="square" lIns="63486" tIns="31744" rIns="63486" bIns="31744" rtlCol="0">
            <a:spAutoFit/>
          </a:bodyPr>
          <a:lstStyle/>
          <a:p>
            <a:pPr defTabSz="635000">
              <a:defRPr/>
            </a:pPr>
            <a:r>
              <a:rPr lang="zh-CN" altLang="en-US" sz="2000" b="1" i="1" dirty="0">
                <a:solidFill>
                  <a:prstClr val="black">
                    <a:lumMod val="75000"/>
                    <a:lumOff val="25000"/>
                  </a:prstClr>
                </a:solidFill>
                <a:latin typeface="微软雅黑" panose="020B0503020204020204" pitchFamily="34" charset="-122"/>
                <a:ea typeface="微软雅黑" panose="020B0503020204020204" pitchFamily="34" charset="-122"/>
              </a:rPr>
              <a:t>部队试验</a:t>
            </a:r>
            <a:r>
              <a:rPr lang="en-US" altLang="zh-CN" sz="2000" b="1" i="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2000" b="1" i="1" dirty="0">
                <a:solidFill>
                  <a:prstClr val="black">
                    <a:lumMod val="75000"/>
                    <a:lumOff val="25000"/>
                  </a:prstClr>
                </a:solidFill>
                <a:latin typeface="微软雅黑" panose="020B0503020204020204" pitchFamily="34" charset="-122"/>
                <a:ea typeface="微软雅黑" panose="020B0503020204020204" pitchFamily="34" charset="-122"/>
              </a:rPr>
              <a:t>城市反恐维稳作战</a:t>
            </a:r>
            <a:endParaRPr lang="en-US" altLang="zh-CN" sz="2000" b="1" i="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日期占位符 3"/>
          <p:cNvSpPr>
            <a:spLocks noGrp="1"/>
          </p:cNvSpPr>
          <p:nvPr>
            <p:ph type="dt" sz="half" idx="10"/>
          </p:nvPr>
        </p:nvSpPr>
        <p:spPr>
          <a:xfrm>
            <a:off x="6538913" y="6435409"/>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pic>
        <p:nvPicPr>
          <p:cNvPr id="16" name="Picture 9" descr="C:\Users\HP\Pictures\未6366png.png"/>
          <p:cNvPicPr>
            <a:picLocks noChangeAspect="1" noChangeArrowheads="1"/>
          </p:cNvPicPr>
          <p:nvPr userDrawn="1"/>
        </p:nvPicPr>
        <p:blipFill>
          <a:blip r:embed="rId2" cstate="screen"/>
          <a:srcRect/>
          <a:stretch>
            <a:fillRect/>
          </a:stretch>
        </p:blipFill>
        <p:spPr bwMode="auto">
          <a:xfrm>
            <a:off x="6390167" y="6275601"/>
            <a:ext cx="2746690" cy="513290"/>
          </a:xfrm>
          <a:prstGeom prst="rect">
            <a:avLst/>
          </a:prstGeom>
          <a:noFill/>
        </p:spPr>
      </p:pic>
      <p:pic>
        <p:nvPicPr>
          <p:cNvPr id="18" name="Picture 9" descr="C:\Users\HP\Pictures\未6366png.png"/>
          <p:cNvPicPr>
            <a:picLocks noChangeAspect="1" noChangeArrowheads="1"/>
          </p:cNvPicPr>
          <p:nvPr userDrawn="1"/>
        </p:nvPicPr>
        <p:blipFill>
          <a:blip r:embed="rId2" cstate="screen"/>
          <a:srcRect/>
          <a:stretch>
            <a:fillRect/>
          </a:stretch>
        </p:blipFill>
        <p:spPr bwMode="auto">
          <a:xfrm>
            <a:off x="1" y="6287243"/>
            <a:ext cx="2775098" cy="513290"/>
          </a:xfrm>
          <a:prstGeom prst="rect">
            <a:avLst/>
          </a:prstGeom>
          <a:noFill/>
        </p:spPr>
      </p:pic>
      <p:pic>
        <p:nvPicPr>
          <p:cNvPr id="10" name="Picture 1"/>
          <p:cNvPicPr>
            <a:picLocks noChangeAspect="1" noChangeArrowheads="1"/>
          </p:cNvPicPr>
          <p:nvPr userDrawn="1"/>
        </p:nvPicPr>
        <p:blipFill>
          <a:blip r:embed="rId3" cstate="print">
            <a:lum bright="36000" contrast="-4000"/>
          </a:blip>
          <a:srcRect/>
          <a:stretch>
            <a:fillRect/>
          </a:stretch>
        </p:blipFill>
        <p:spPr bwMode="auto">
          <a:xfrm>
            <a:off x="2904403" y="6349323"/>
            <a:ext cx="3353089" cy="451210"/>
          </a:xfrm>
          <a:prstGeom prst="rect">
            <a:avLst/>
          </a:prstGeom>
          <a:noFill/>
          <a:ln w="9525">
            <a:noFill/>
            <a:miter lim="800000"/>
            <a:headEnd/>
            <a:tailEnd/>
          </a:ln>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日期占位符 4"/>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endParaRPr kumimoji="1" lang="zh-CN" altLang="en-US"/>
          </a:p>
          <a:p>
            <a:pPr lvl="1"/>
            <a:r>
              <a:rPr kumimoji="1" lang="zh-CN" altLang="en-US"/>
              <a:t>第二级</a:t>
            </a:r>
            <a:endParaRPr kumimoji="1" lang="zh-CN" altLang="en-US"/>
          </a:p>
          <a:p>
            <a:pPr lvl="2"/>
            <a:r>
              <a:rPr kumimoji="1" lang="zh-CN" altLang="en-US"/>
              <a:t>第三级</a:t>
            </a:r>
            <a:endParaRPr kumimoji="1" lang="zh-CN" altLang="en-US"/>
          </a:p>
          <a:p>
            <a:pPr lvl="3"/>
            <a:r>
              <a:rPr kumimoji="1" lang="zh-CN" altLang="en-US"/>
              <a:t>第四级</a:t>
            </a:r>
            <a:endParaRPr kumimoji="1" lang="zh-CN" altLang="en-US"/>
          </a:p>
          <a:p>
            <a:pPr lvl="4"/>
            <a:r>
              <a:rPr kumimoji="1" lang="zh-CN" altLang="en-US"/>
              <a:t>第五级</a:t>
            </a:r>
            <a:endParaRPr kumimoji="1" lang="zh-CN" altLang="en-US"/>
          </a:p>
        </p:txBody>
      </p:sp>
      <p:sp>
        <p:nvSpPr>
          <p:cNvPr id="7" name="日期占位符 6"/>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a:xfrm>
            <a:off x="457200" y="6356352"/>
            <a:ext cx="2133600" cy="365125"/>
          </a:xfrm>
          <a:prstGeom prst="rect">
            <a:avLst/>
          </a:prstGeom>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70DDA84-61C3-874D-95B4-BC3725ED964D}" type="slidenum">
              <a:rPr kumimoji="1" lang="zh-CN" altLang="en-US" smtClean="0"/>
            </a:fld>
            <a:endParaRPr kumimoji="1" lang="zh-CN" altLang="en-US"/>
          </a:p>
        </p:txBody>
      </p:sp>
      <p:sp>
        <p:nvSpPr>
          <p:cNvPr id="5" name="矩形 4"/>
          <p:cNvSpPr/>
          <p:nvPr userDrawn="1"/>
        </p:nvSpPr>
        <p:spPr>
          <a:xfrm>
            <a:off x="0" y="6429376"/>
            <a:ext cx="9144000" cy="647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123444" tIns="61722" rIns="123444" bIns="61722" anchor="ctr"/>
          <a:lstStyle/>
          <a:p>
            <a:pPr algn="ctr" defTabSz="1097280">
              <a:defRPr/>
            </a:pPr>
            <a:endParaRPr lang="zh-CN" altLang="en-US" sz="2160">
              <a:solidFill>
                <a:prstClr val="white"/>
              </a:solidFill>
            </a:endParaRP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206376" y="6246496"/>
            <a:ext cx="169227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endParaRPr kumimoji="1" lang="zh-CN" altLang="en-US" dirty="0"/>
          </a:p>
        </p:txBody>
      </p:sp>
      <p:sp>
        <p:nvSpPr>
          <p:cNvPr id="4" name="灯片编号占位符 3"/>
          <p:cNvSpPr>
            <a:spLocks noGrp="1"/>
          </p:cNvSpPr>
          <p:nvPr>
            <p:ph type="sldNum" sz="quarter" idx="11"/>
          </p:nvPr>
        </p:nvSpPr>
        <p:spPr/>
        <p:txBody>
          <a:bodyPr/>
          <a:lstStyle/>
          <a:p>
            <a:fld id="{D70DDA84-61C3-874D-95B4-BC3725ED964D}" type="slidenum">
              <a:rPr kumimoji="1" lang="zh-CN" altLang="en-US" smtClean="0"/>
            </a:fld>
            <a:endParaRPr kumimoji="1" lang="zh-CN" altLang="en-US"/>
          </a:p>
        </p:txBody>
      </p:sp>
      <p:pic>
        <p:nvPicPr>
          <p:cNvPr id="6" name="图片 5"/>
          <p:cNvPicPr>
            <a:picLocks noChangeAspect="1"/>
          </p:cNvPicPr>
          <p:nvPr userDrawn="1"/>
        </p:nvPicPr>
        <p:blipFill>
          <a:blip r:embed="rId2"/>
          <a:stretch>
            <a:fillRect/>
          </a:stretch>
        </p:blipFill>
        <p:spPr>
          <a:xfrm>
            <a:off x="8287953" y="30930"/>
            <a:ext cx="797694" cy="793745"/>
          </a:xfrm>
          <a:prstGeom prst="rect">
            <a:avLst/>
          </a:prstGeom>
        </p:spPr>
      </p:pic>
      <p:pic>
        <p:nvPicPr>
          <p:cNvPr id="5" name="图片 4"/>
          <p:cNvPicPr>
            <a:picLocks noChangeAspect="1"/>
          </p:cNvPicPr>
          <p:nvPr userDrawn="1"/>
        </p:nvPicPr>
        <p:blipFill>
          <a:blip r:embed="rId3"/>
          <a:stretch>
            <a:fillRect/>
          </a:stretch>
        </p:blipFill>
        <p:spPr>
          <a:xfrm>
            <a:off x="58353" y="112563"/>
            <a:ext cx="952381" cy="44761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81650"/>
            <a:ext cx="8229600" cy="561658"/>
          </a:xfrm>
          <a:prstGeom prst="rect">
            <a:avLst/>
          </a:prstGeom>
        </p:spPr>
        <p:txBody>
          <a:bodyPr vert="horz" lIns="91440" tIns="45720" rIns="91440" bIns="45720" rtlCol="0" anchor="ctr">
            <a:no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457200" y="989966"/>
            <a:ext cx="8229600" cy="5212081"/>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5" name="页脚占位符 4"/>
          <p:cNvSpPr>
            <a:spLocks noGrp="1"/>
          </p:cNvSpPr>
          <p:nvPr>
            <p:ph type="ftr" sz="quarter" idx="3"/>
          </p:nvPr>
        </p:nvSpPr>
        <p:spPr>
          <a:xfrm>
            <a:off x="3124200" y="6494146"/>
            <a:ext cx="2895600" cy="2273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p>
        </p:txBody>
      </p:sp>
      <p:sp>
        <p:nvSpPr>
          <p:cNvPr id="6" name="幻灯片编号占位符 5"/>
          <p:cNvSpPr>
            <a:spLocks noGrp="1"/>
          </p:cNvSpPr>
          <p:nvPr>
            <p:ph type="sldNum" sz="quarter" idx="4"/>
          </p:nvPr>
        </p:nvSpPr>
        <p:spPr>
          <a:xfrm>
            <a:off x="6553200" y="6494146"/>
            <a:ext cx="2133600" cy="227330"/>
          </a:xfrm>
          <a:prstGeom prst="rect">
            <a:avLst/>
          </a:prstGeom>
        </p:spPr>
        <p:txBody>
          <a:bodyPr vert="horz" lIns="91440" tIns="45720" rIns="91440" bIns="45720" rtlCol="0" anchor="ctr"/>
          <a:lstStyle>
            <a:lvl1pPr algn="r">
              <a:defRPr sz="1200">
                <a:solidFill>
                  <a:schemeClr val="tx1">
                    <a:tint val="75000"/>
                  </a:schemeClr>
                </a:solidFill>
              </a:defRPr>
            </a:lvl1pPr>
          </a:lstStyle>
          <a:p>
            <a:fld id="{D70DDA84-61C3-874D-95B4-BC3725ED964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457200" rtl="0" eaLnBrk="1" latinLnBrk="0" hangingPunct="1">
        <a:spcBef>
          <a:spcPct val="0"/>
        </a:spcBef>
        <a:buNone/>
        <a:defRPr lang="zh-CN" altLang="en-US" sz="2800" b="1" kern="1200" dirty="0">
          <a:solidFill>
            <a:srgbClr val="0070C0"/>
          </a:solidFill>
          <a:latin typeface="微软雅黑" panose="020B0503020204020204" pitchFamily="34" charset="-122"/>
          <a:ea typeface="微软雅黑" panose="020B0503020204020204" pitchFamily="34" charset="-122"/>
          <a:cs typeface="+mn-cs"/>
        </a:defRPr>
      </a:lvl1pPr>
    </p:titleStyle>
    <p:bodyStyle>
      <a:lvl1pPr marL="342900" indent="-342900" algn="l" defTabSz="457200" rtl="0" eaLnBrk="1" latinLnBrk="0" hangingPunct="1">
        <a:spcBef>
          <a:spcPct val="20000"/>
        </a:spcBef>
        <a:buFont typeface="Arial" panose="020B0604020202020204"/>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81650"/>
            <a:ext cx="8229600" cy="561658"/>
          </a:xfrm>
          <a:prstGeom prst="rect">
            <a:avLst/>
          </a:prstGeom>
        </p:spPr>
        <p:txBody>
          <a:bodyPr vert="horz" lIns="91440" tIns="45720" rIns="91440" bIns="45720" rtlCol="0" anchor="ctr">
            <a:noAutofit/>
          </a:bodyPr>
          <a:lstStyle/>
          <a:p>
            <a:r>
              <a:rPr kumimoji="1" lang="zh-CN" altLang="en-US" dirty="0"/>
              <a:t>单击此处编辑母版标题样式</a:t>
            </a:r>
            <a:endParaRPr kumimoji="1" lang="zh-CN" altLang="en-US" dirty="0"/>
          </a:p>
        </p:txBody>
      </p:sp>
      <p:sp>
        <p:nvSpPr>
          <p:cNvPr id="3" name="文本占位符 2"/>
          <p:cNvSpPr>
            <a:spLocks noGrp="1"/>
          </p:cNvSpPr>
          <p:nvPr>
            <p:ph type="body" idx="1"/>
          </p:nvPr>
        </p:nvSpPr>
        <p:spPr>
          <a:xfrm>
            <a:off x="457200" y="989966"/>
            <a:ext cx="8229600" cy="5212081"/>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5" name="页脚占位符 4"/>
          <p:cNvSpPr>
            <a:spLocks noGrp="1"/>
          </p:cNvSpPr>
          <p:nvPr>
            <p:ph type="ftr" sz="quarter" idx="3"/>
          </p:nvPr>
        </p:nvSpPr>
        <p:spPr>
          <a:xfrm>
            <a:off x="3124200" y="6494146"/>
            <a:ext cx="2895600" cy="2273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dirty="0">
              <a:solidFill>
                <a:prstClr val="black">
                  <a:tint val="75000"/>
                </a:prstClr>
              </a:solidFill>
            </a:endParaRPr>
          </a:p>
        </p:txBody>
      </p:sp>
      <p:sp>
        <p:nvSpPr>
          <p:cNvPr id="6" name="幻灯片编号占位符 5"/>
          <p:cNvSpPr>
            <a:spLocks noGrp="1"/>
          </p:cNvSpPr>
          <p:nvPr>
            <p:ph type="sldNum" sz="quarter" idx="4"/>
          </p:nvPr>
        </p:nvSpPr>
        <p:spPr>
          <a:xfrm>
            <a:off x="6553200" y="6494146"/>
            <a:ext cx="2133600" cy="227330"/>
          </a:xfrm>
          <a:prstGeom prst="rect">
            <a:avLst/>
          </a:prstGeom>
        </p:spPr>
        <p:txBody>
          <a:bodyPr vert="horz" lIns="91440" tIns="45720" rIns="91440" bIns="45720" rtlCol="0" anchor="ctr"/>
          <a:lstStyle>
            <a:lvl1pPr algn="r">
              <a:defRPr sz="1200">
                <a:solidFill>
                  <a:schemeClr val="tx1">
                    <a:tint val="75000"/>
                  </a:schemeClr>
                </a:solidFill>
              </a:defRPr>
            </a:lvl1pPr>
          </a:lstStyle>
          <a:p>
            <a:fld id="{D70DDA84-61C3-874D-95B4-BC3725ED964D}" type="slidenum">
              <a:rPr kumimoji="1" lang="zh-CN" altLang="en-US" smtClean="0">
                <a:solidFill>
                  <a:prstClr val="black">
                    <a:tint val="75000"/>
                  </a:prstClr>
                </a:solidFill>
              </a:rPr>
            </a:fld>
            <a:endParaRPr kumimoji="1"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ctr" defTabSz="457200" rtl="0" eaLnBrk="1" latinLnBrk="0" hangingPunct="1">
        <a:spcBef>
          <a:spcPct val="0"/>
        </a:spcBef>
        <a:buNone/>
        <a:defRPr lang="zh-CN" altLang="en-US" sz="2800" b="1" kern="1200" dirty="0">
          <a:solidFill>
            <a:srgbClr val="0070C0"/>
          </a:solidFill>
          <a:latin typeface="微软雅黑" panose="020B0503020204020204" pitchFamily="34" charset="-122"/>
          <a:ea typeface="微软雅黑" panose="020B0503020204020204" pitchFamily="34" charset="-122"/>
          <a:cs typeface="+mn-cs"/>
        </a:defRPr>
      </a:lvl1pPr>
    </p:titleStyle>
    <p:bodyStyle>
      <a:lvl1pPr marL="342900" indent="-342900" algn="l" defTabSz="457200" rtl="0" eaLnBrk="1" latinLnBrk="0" hangingPunct="1">
        <a:spcBef>
          <a:spcPct val="20000"/>
        </a:spcBef>
        <a:buFont typeface="Arial" panose="020B0604020202020204"/>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457200" rtl="0" eaLnBrk="1" latinLnBrk="0" hangingPunct="1">
        <a:spcBef>
          <a:spcPct val="20000"/>
        </a:spcBef>
        <a:buFont typeface="Arial" panose="020B0604020202020204"/>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457200" rtl="0" eaLnBrk="1" latinLnBrk="0" hangingPunct="1">
        <a:spcBef>
          <a:spcPct val="20000"/>
        </a:spcBef>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457200" rtl="0" eaLnBrk="1" latinLnBrk="0" hangingPunct="1">
        <a:spcBef>
          <a:spcPct val="20000"/>
        </a:spcBef>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457200" rtl="0" eaLnBrk="1" latinLnBrk="0" hangingPunct="1">
        <a:spcBef>
          <a:spcPct val="20000"/>
        </a:spcBef>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4.xml"/><Relationship Id="rId3" Type="http://schemas.openxmlformats.org/officeDocument/2006/relationships/tags" Target="../tags/tag1.xml"/><Relationship Id="rId2" Type="http://schemas.openxmlformats.org/officeDocument/2006/relationships/image" Target="../media/image10.jpeg"/><Relationship Id="rId1" Type="http://schemas.openxmlformats.org/officeDocument/2006/relationships/hyperlink" Target="mailto:xindeli@seu.edu.cn" TargetMode="Externa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11.jpe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9.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vml"/><Relationship Id="rId3" Type="http://schemas.openxmlformats.org/officeDocument/2006/relationships/slideLayout" Target="../slideLayouts/slideLayout9.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2.vml"/><Relationship Id="rId7" Type="http://schemas.openxmlformats.org/officeDocument/2006/relationships/slideLayout" Target="../slideLayouts/slideLayout9.x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 Id="rId3" Type="http://schemas.openxmlformats.org/officeDocument/2006/relationships/oleObject" Target="../embeddings/oleObject3.bin"/><Relationship Id="rId2" Type="http://schemas.openxmlformats.org/officeDocument/2006/relationships/image" Target="../media/image15.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9.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3.vml"/><Relationship Id="rId5" Type="http://schemas.openxmlformats.org/officeDocument/2006/relationships/slideLayout" Target="../slideLayouts/slideLayout9.xml"/><Relationship Id="rId4" Type="http://schemas.openxmlformats.org/officeDocument/2006/relationships/image" Target="../media/image19.wmf"/><Relationship Id="rId3" Type="http://schemas.openxmlformats.org/officeDocument/2006/relationships/oleObject" Target="../embeddings/oleObject6.bin"/><Relationship Id="rId2" Type="http://schemas.openxmlformats.org/officeDocument/2006/relationships/image" Target="../media/image18.e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9.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9.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9.xml"/><Relationship Id="rId4" Type="http://schemas.openxmlformats.org/officeDocument/2006/relationships/image" Target="../media/image21.png"/><Relationship Id="rId3" Type="http://schemas.microsoft.com/office/2007/relationships/media" Target="file:///C:\Users\wuxinyu\Desktop\&#26032;&#24314;&#25991;&#20214;&#22841;\&#24247;&#22797;&#22806;&#39592;&#39612;&#34892;&#36208;_39s.wmv" TargetMode="External"/><Relationship Id="rId2" Type="http://schemas.openxmlformats.org/officeDocument/2006/relationships/video" Target="file:///C:\Users\wuxinyu\Desktop\&#26032;&#24314;&#25991;&#20214;&#22841;\&#24247;&#22797;&#22806;&#39592;&#39612;&#34892;&#36208;_39s.wmv" TargetMode="Externa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9.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7"/>
          <p:cNvSpPr txBox="1"/>
          <p:nvPr/>
        </p:nvSpPr>
        <p:spPr>
          <a:xfrm>
            <a:off x="487680" y="1588038"/>
            <a:ext cx="8229600" cy="2267475"/>
          </a:xfrm>
          <a:prstGeom prst="rect">
            <a:avLst/>
          </a:prstGeom>
        </p:spPr>
        <p:txBody>
          <a:bodyPr anchor="ctr"/>
          <a:lstStyle>
            <a:lvl1pPr algn="ctr">
              <a:defRPr lang="en-US" sz="2800" dirty="0">
                <a:solidFill>
                  <a:srgbClr val="FFFFFF"/>
                </a:solidFill>
                <a:latin typeface="微软雅黑" panose="020B0503020204020204" pitchFamily="34" charset="-122"/>
                <a:ea typeface="微软雅黑" panose="020B0503020204020204" pitchFamily="34" charset="-122"/>
              </a:defRPr>
            </a:lvl1pPr>
          </a:lstStyle>
          <a:p>
            <a:pPr>
              <a:spcBef>
                <a:spcPct val="0"/>
              </a:spcBef>
              <a:defRPr/>
            </a:pPr>
            <a:r>
              <a:rPr lang="zh-CN" altLang="en-US" sz="4000" b="1" dirty="0">
                <a:solidFill>
                  <a:srgbClr val="FF0000"/>
                </a:solidFill>
              </a:rPr>
              <a:t>面向低分辨侦察视频的目标智能感知技术研</a:t>
            </a:r>
            <a:r>
              <a:rPr lang="zh-CN" altLang="en-US" sz="4000" b="1" dirty="0" smtClean="0">
                <a:solidFill>
                  <a:srgbClr val="FF0000"/>
                </a:solidFill>
              </a:rPr>
              <a:t>究</a:t>
            </a:r>
            <a:r>
              <a:rPr lang="en-US" altLang="zh-CN" sz="4000" b="1" dirty="0" smtClean="0">
                <a:solidFill>
                  <a:srgbClr val="FF0000"/>
                </a:solidFill>
              </a:rPr>
              <a:t>—</a:t>
            </a:r>
            <a:r>
              <a:rPr lang="zh-CN" altLang="en-US" sz="4000" b="1" dirty="0" smtClean="0">
                <a:solidFill>
                  <a:srgbClr val="FF0000"/>
                </a:solidFill>
              </a:rPr>
              <a:t>中期报告</a:t>
            </a:r>
            <a:endParaRPr lang="en-US" altLang="zh-CN" sz="4000" b="1" dirty="0">
              <a:solidFill>
                <a:srgbClr val="FF0000"/>
              </a:solidFill>
            </a:endParaRPr>
          </a:p>
        </p:txBody>
      </p:sp>
      <p:sp>
        <p:nvSpPr>
          <p:cNvPr id="9" name="副标题 8"/>
          <p:cNvSpPr txBox="1"/>
          <p:nvPr/>
        </p:nvSpPr>
        <p:spPr>
          <a:xfrm>
            <a:off x="810768" y="4547447"/>
            <a:ext cx="7528560" cy="1614626"/>
          </a:xfrm>
          <a:prstGeom prst="rect">
            <a:avLst/>
          </a:prstGeom>
          <a:effectLst/>
        </p:spPr>
        <p:txBody>
          <a:bodyPr anchor="ctr">
            <a:normAutofit/>
          </a:bodyPr>
          <a:lstStyle>
            <a:lvl1pPr marL="0" indent="0" algn="ctr">
              <a:buNone/>
              <a:defRPr sz="3200"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endParaRPr lang="en-US" sz="2400" b="0" dirty="0">
              <a:solidFill>
                <a:srgbClr val="000000"/>
              </a:solidFill>
            </a:endParaRPr>
          </a:p>
        </p:txBody>
      </p:sp>
      <p:sp>
        <p:nvSpPr>
          <p:cNvPr id="4" name="矩形 3"/>
          <p:cNvSpPr/>
          <p:nvPr/>
        </p:nvSpPr>
        <p:spPr>
          <a:xfrm>
            <a:off x="2863420" y="4268265"/>
            <a:ext cx="4517583" cy="581057"/>
          </a:xfrm>
          <a:prstGeom prst="rect">
            <a:avLst/>
          </a:prstGeom>
        </p:spPr>
        <p:txBody>
          <a:bodyPr wrap="non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申  请  人：  </a:t>
            </a:r>
            <a:r>
              <a:rPr lang="zh-CN" altLang="en-US" sz="2400" b="1" dirty="0">
                <a:solidFill>
                  <a:srgbClr val="000000"/>
                </a:solidFill>
                <a:latin typeface="微软雅黑" panose="020B0503020204020204" pitchFamily="34" charset="-122"/>
                <a:ea typeface="微软雅黑" panose="020B0503020204020204" pitchFamily="34" charset="-122"/>
              </a:rPr>
              <a:t>李新德 </a:t>
            </a:r>
            <a:r>
              <a:rPr lang="zh-CN" altLang="en-US" sz="2400" dirty="0">
                <a:solidFill>
                  <a:srgbClr val="000000"/>
                </a:solidFill>
                <a:latin typeface="微软雅黑" panose="020B0503020204020204" pitchFamily="34" charset="-122"/>
                <a:ea typeface="微软雅黑" panose="020B0503020204020204" pitchFamily="34" charset="-122"/>
              </a:rPr>
              <a:t>教授、博导</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2863420" y="4870612"/>
            <a:ext cx="3320140" cy="646331"/>
          </a:xfrm>
          <a:prstGeom prst="rect">
            <a:avLst/>
          </a:prstGeom>
        </p:spPr>
        <p:txBody>
          <a:bodyPr wrap="none">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申请单位 ：  东南大学</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18" name="矩形 17"/>
          <p:cNvSpPr/>
          <p:nvPr/>
        </p:nvSpPr>
        <p:spPr>
          <a:xfrm>
            <a:off x="215843" y="983943"/>
            <a:ext cx="4848611" cy="418191"/>
          </a:xfrm>
          <a:prstGeom prst="rect">
            <a:avLst/>
          </a:prstGeom>
        </p:spPr>
        <p:txBody>
          <a:bodyPr wrap="square">
            <a:spAutoFit/>
          </a:bodyPr>
          <a:lstStyle/>
          <a:p>
            <a:pPr>
              <a:lnSpc>
                <a:spcPct val="150000"/>
              </a:lnSpc>
            </a:pPr>
            <a:r>
              <a:rPr lang="zh-CN" altLang="en-US" sz="1400" b="1" dirty="0">
                <a:solidFill>
                  <a:srgbClr val="000000"/>
                </a:solidFill>
                <a:latin typeface="微软雅黑" panose="020B0503020204020204" pitchFamily="34" charset="-122"/>
                <a:ea typeface="微软雅黑" panose="020B0503020204020204" pitchFamily="34" charset="-122"/>
              </a:rPr>
              <a:t>开放基金</a:t>
            </a:r>
            <a:r>
              <a:rPr lang="en-US" altLang="zh-CN" sz="1400" b="1" dirty="0">
                <a:solidFill>
                  <a:srgbClr val="000000"/>
                </a:solidFill>
                <a:latin typeface="微软雅黑" panose="020B0503020204020204" pitchFamily="34" charset="-122"/>
                <a:ea typeface="微软雅黑" panose="020B0503020204020204" pitchFamily="34" charset="-122"/>
              </a:rPr>
              <a:t>-</a:t>
            </a:r>
            <a:r>
              <a:rPr lang="zh-CN" altLang="en-US" sz="1400" b="1" dirty="0">
                <a:solidFill>
                  <a:srgbClr val="000000"/>
                </a:solidFill>
                <a:latin typeface="微软雅黑" panose="020B0503020204020204" pitchFamily="34" charset="-122"/>
                <a:ea typeface="微软雅黑" panose="020B0503020204020204" pitchFamily="34" charset="-122"/>
              </a:rPr>
              <a:t>课题</a:t>
            </a:r>
            <a:r>
              <a:rPr lang="en-US" altLang="zh-CN" sz="1400" b="1" dirty="0">
                <a:solidFill>
                  <a:srgbClr val="000000"/>
                </a:solidFill>
                <a:latin typeface="微软雅黑" panose="020B0503020204020204" pitchFamily="34" charset="-122"/>
                <a:ea typeface="微软雅黑" panose="020B0503020204020204" pitchFamily="34" charset="-122"/>
              </a:rPr>
              <a:t>4-</a:t>
            </a:r>
            <a:r>
              <a:rPr lang="zh-CN" altLang="en-US" sz="1400" b="1" dirty="0">
                <a:solidFill>
                  <a:srgbClr val="000000"/>
                </a:solidFill>
                <a:latin typeface="微软雅黑" panose="020B0503020204020204" pitchFamily="34" charset="-122"/>
                <a:ea typeface="微软雅黑" panose="020B0503020204020204" pitchFamily="34" charset="-122"/>
              </a:rPr>
              <a:t>面向低分辨率侦察视频目标感知技术研究</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a:off x="2863420" y="5602306"/>
            <a:ext cx="4852610" cy="646331"/>
          </a:xfrm>
          <a:prstGeom prst="rect">
            <a:avLst/>
          </a:prstGeom>
        </p:spPr>
        <p:txBody>
          <a:bodyPr wrap="none">
            <a:spAutoFit/>
          </a:bodyPr>
          <a:lstStyle/>
          <a:p>
            <a:pPr>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E m a </a:t>
            </a:r>
            <a:r>
              <a:rPr lang="en-US" altLang="zh-CN" sz="2400" dirty="0" err="1">
                <a:solidFill>
                  <a:srgbClr val="000000"/>
                </a:solidFill>
                <a:latin typeface="微软雅黑" panose="020B0503020204020204" pitchFamily="34" charset="-122"/>
                <a:ea typeface="微软雅黑" panose="020B0503020204020204" pitchFamily="34" charset="-122"/>
              </a:rPr>
              <a:t>i</a:t>
            </a:r>
            <a:r>
              <a:rPr lang="en-US" altLang="zh-CN" sz="2400" dirty="0">
                <a:solidFill>
                  <a:srgbClr val="000000"/>
                </a:solidFill>
                <a:latin typeface="微软雅黑" panose="020B0503020204020204" pitchFamily="34" charset="-122"/>
                <a:ea typeface="微软雅黑" panose="020B0503020204020204" pitchFamily="34" charset="-122"/>
              </a:rPr>
              <a:t> l  </a:t>
            </a: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hlinkClick r:id="rId1"/>
              </a:rPr>
              <a:t>xindeli@seu.edu.cn</a:t>
            </a:r>
            <a:endParaRPr lang="en-US" altLang="zh-CN" sz="2400" dirty="0">
              <a:solidFill>
                <a:srgbClr val="00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29569" y="4438494"/>
            <a:ext cx="2182278" cy="1810143"/>
          </a:xfrm>
          <a:prstGeom prst="rect">
            <a:avLst/>
          </a:prstGeom>
        </p:spPr>
      </p:pic>
      <p:sp>
        <p:nvSpPr>
          <p:cNvPr id="2" name="矩形 1"/>
          <p:cNvSpPr/>
          <p:nvPr/>
        </p:nvSpPr>
        <p:spPr>
          <a:xfrm>
            <a:off x="1501508" y="614611"/>
            <a:ext cx="2723823" cy="369332"/>
          </a:xfrm>
          <a:prstGeom prst="rect">
            <a:avLst/>
          </a:prstGeom>
        </p:spPr>
        <p:txBody>
          <a:bodyPr wrap="none">
            <a:spAutoFit/>
          </a:bodyPr>
          <a:lstStyle/>
          <a:p>
            <a:r>
              <a:rPr lang="zh-CN" altLang="zh-CN" b="1" kern="0" dirty="0">
                <a:latin typeface="微软雅黑" panose="020B0503020204020204" pitchFamily="34" charset="-122"/>
                <a:ea typeface="微软雅黑" panose="020B0503020204020204" pitchFamily="34" charset="-122"/>
                <a:cs typeface="仿宋_GB2312"/>
              </a:rPr>
              <a:t>信息系统工程重点实验室</a:t>
            </a:r>
            <a:endParaRPr lang="zh-CN" altLang="en-US" b="1" dirty="0">
              <a:latin typeface="微软雅黑" panose="020B0503020204020204" pitchFamily="34" charset="-122"/>
              <a:ea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二、研究内容与指标完成情况</a:t>
            </a:r>
            <a:endParaRPr lang="zh-CN" altLang="en-US" dirty="0"/>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
        <p:nvSpPr>
          <p:cNvPr id="5" name="矩形 1"/>
          <p:cNvSpPr>
            <a:spLocks noChangeArrowheads="1"/>
          </p:cNvSpPr>
          <p:nvPr/>
        </p:nvSpPr>
        <p:spPr bwMode="auto">
          <a:xfrm>
            <a:off x="76509" y="883379"/>
            <a:ext cx="6169660" cy="69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smtClean="0">
                <a:solidFill>
                  <a:srgbClr val="0000CC"/>
                </a:solidFill>
                <a:latin typeface="Times New Roman" panose="02020603050405020304" pitchFamily="18" charset="0"/>
                <a:ea typeface="黑体" panose="02010609060101010101" pitchFamily="49" charset="-122"/>
              </a:rPr>
              <a:t>3.</a:t>
            </a:r>
            <a:r>
              <a:rPr lang="zh-CN" altLang="en-US" sz="2800" b="1" dirty="0">
                <a:solidFill>
                  <a:srgbClr val="0000CC"/>
                </a:solidFill>
                <a:latin typeface="Times New Roman" panose="02020603050405020304" pitchFamily="18" charset="0"/>
                <a:ea typeface="黑体" panose="02010609060101010101" pitchFamily="49" charset="-122"/>
              </a:rPr>
              <a:t>基于</a:t>
            </a:r>
            <a:r>
              <a:rPr lang="zh-CN" altLang="zh-CN" sz="2800" b="1" dirty="0">
                <a:solidFill>
                  <a:srgbClr val="0000CC"/>
                </a:solidFill>
                <a:latin typeface="Times New Roman" panose="02020603050405020304" pitchFamily="18" charset="0"/>
                <a:ea typeface="黑体" panose="02010609060101010101" pitchFamily="49" charset="-122"/>
              </a:rPr>
              <a:t>低分辨率视频目</a:t>
            </a:r>
            <a:r>
              <a:rPr lang="zh-CN" altLang="zh-CN" sz="2800" b="1" dirty="0" smtClean="0">
                <a:solidFill>
                  <a:srgbClr val="0000CC"/>
                </a:solidFill>
                <a:latin typeface="Times New Roman" panose="02020603050405020304" pitchFamily="18" charset="0"/>
                <a:ea typeface="黑体" panose="02010609060101010101" pitchFamily="49" charset="-122"/>
              </a:rPr>
              <a:t>标</a:t>
            </a:r>
            <a:r>
              <a:rPr lang="zh-CN" altLang="en-US" sz="2800" b="1" dirty="0">
                <a:solidFill>
                  <a:srgbClr val="0000CC"/>
                </a:solidFill>
                <a:latin typeface="Times New Roman" panose="02020603050405020304" pitchFamily="18" charset="0"/>
                <a:ea typeface="黑体" panose="02010609060101010101" pitchFamily="49" charset="-122"/>
              </a:rPr>
              <a:t>状</a:t>
            </a:r>
            <a:r>
              <a:rPr lang="zh-CN" altLang="en-US" sz="2800" b="1" dirty="0" smtClean="0">
                <a:solidFill>
                  <a:srgbClr val="0000CC"/>
                </a:solidFill>
                <a:latin typeface="Times New Roman" panose="02020603050405020304" pitchFamily="18" charset="0"/>
                <a:ea typeface="黑体" panose="02010609060101010101" pitchFamily="49" charset="-122"/>
              </a:rPr>
              <a:t>态估计技术</a:t>
            </a:r>
            <a:endParaRPr lang="en-US" altLang="zh-CN" sz="2800" b="1" dirty="0">
              <a:solidFill>
                <a:srgbClr val="0000CC"/>
              </a:solidFill>
              <a:latin typeface="Times New Roman" panose="02020603050405020304" pitchFamily="18" charset="0"/>
              <a:ea typeface="黑体" panose="02010609060101010101" pitchFamily="49" charset="-122"/>
            </a:endParaRPr>
          </a:p>
        </p:txBody>
      </p:sp>
      <p:grpSp>
        <p:nvGrpSpPr>
          <p:cNvPr id="10" name="组合 9"/>
          <p:cNvGrpSpPr/>
          <p:nvPr/>
        </p:nvGrpSpPr>
        <p:grpSpPr>
          <a:xfrm>
            <a:off x="2489835" y="1821180"/>
            <a:ext cx="5953760" cy="4178300"/>
            <a:chOff x="2908" y="2747"/>
            <a:chExt cx="9376" cy="6580"/>
          </a:xfrm>
        </p:grpSpPr>
        <p:pic>
          <p:nvPicPr>
            <p:cNvPr id="4" name="图片 3" descr="mp62857223_1457665525023_6"/>
            <p:cNvPicPr>
              <a:picLocks noChangeAspect="1"/>
            </p:cNvPicPr>
            <p:nvPr>
              <p:custDataLst>
                <p:tags r:id="rId1"/>
              </p:custDataLst>
            </p:nvPr>
          </p:nvPicPr>
          <p:blipFill>
            <a:blip r:embed="rId2"/>
            <a:stretch>
              <a:fillRect/>
            </a:stretch>
          </p:blipFill>
          <p:spPr>
            <a:xfrm>
              <a:off x="2908" y="2747"/>
              <a:ext cx="9377" cy="6580"/>
            </a:xfrm>
            <a:prstGeom prst="rect">
              <a:avLst/>
            </a:prstGeom>
          </p:spPr>
        </p:pic>
        <p:sp>
          <p:nvSpPr>
            <p:cNvPr id="7" name="矩形 6"/>
            <p:cNvSpPr/>
            <p:nvPr/>
          </p:nvSpPr>
          <p:spPr>
            <a:xfrm>
              <a:off x="6923" y="7843"/>
              <a:ext cx="733" cy="707"/>
            </a:xfrm>
            <a:prstGeom prst="rect">
              <a:avLst/>
            </a:prstGeom>
            <a:noFill/>
            <a:ln w="28575">
              <a:solidFill>
                <a:srgbClr val="FF0000"/>
              </a:solidFill>
            </a:ln>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Lst>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8" name="矩形 7"/>
            <p:cNvSpPr/>
            <p:nvPr/>
          </p:nvSpPr>
          <p:spPr>
            <a:xfrm>
              <a:off x="9055" y="5203"/>
              <a:ext cx="469" cy="395"/>
            </a:xfrm>
            <a:prstGeom prst="rect">
              <a:avLst/>
            </a:prstGeom>
            <a:noFill/>
            <a:ln w="28575">
              <a:solidFill>
                <a:srgbClr val="FF0000"/>
              </a:solidFill>
            </a:ln>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Lst>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grpSp>
      <p:sp>
        <p:nvSpPr>
          <p:cNvPr id="11" name="文本框 10"/>
          <p:cNvSpPr txBox="1"/>
          <p:nvPr/>
        </p:nvSpPr>
        <p:spPr>
          <a:xfrm>
            <a:off x="177800" y="4681855"/>
            <a:ext cx="2204085" cy="1198880"/>
          </a:xfrm>
          <a:prstGeom prst="rect">
            <a:avLst/>
          </a:prstGeom>
          <a:noFill/>
          <a:ln w="34925">
            <a:solidFill>
              <a:schemeClr val="accent1"/>
            </a:solidFill>
          </a:ln>
        </p:spPr>
        <p:txBody>
          <a:bodyPr wrap="none" rtlCol="0">
            <a:spAutoFit/>
          </a:bodyPr>
          <a:p>
            <a:r>
              <a:rPr lang="zh-CN" altLang="en-US" b="1"/>
              <a:t>目标</a:t>
            </a:r>
            <a:r>
              <a:rPr lang="en-US" altLang="zh-CN" b="1"/>
              <a:t>2</a:t>
            </a:r>
            <a:r>
              <a:rPr lang="zh-CN" altLang="en-US" b="1"/>
              <a:t>：</a:t>
            </a:r>
            <a:endParaRPr lang="zh-CN" altLang="en-US" b="1"/>
          </a:p>
          <a:p>
            <a:r>
              <a:rPr lang="zh-CN" altLang="en-US" b="1"/>
              <a:t>相对位置：约</a:t>
            </a:r>
            <a:r>
              <a:rPr lang="en-US" altLang="zh-CN" b="1"/>
              <a:t>190</a:t>
            </a:r>
            <a:r>
              <a:rPr lang="zh-CN" altLang="en-US" b="1"/>
              <a:t>度</a:t>
            </a:r>
            <a:endParaRPr lang="zh-CN" altLang="en-US" b="1"/>
          </a:p>
          <a:p>
            <a:r>
              <a:rPr lang="en-US" altLang="zh-CN" b="1"/>
              <a:t>		</a:t>
            </a:r>
            <a:r>
              <a:rPr lang="zh-CN" altLang="en-US" b="1"/>
              <a:t>距离约</a:t>
            </a:r>
            <a:r>
              <a:rPr lang="en-US" altLang="zh-CN" b="1"/>
              <a:t>60m</a:t>
            </a:r>
            <a:endParaRPr lang="en-US" altLang="zh-CN" b="1"/>
          </a:p>
          <a:p>
            <a:r>
              <a:rPr lang="zh-CN" altLang="en-US" b="1"/>
              <a:t>面积大小：约</a:t>
            </a:r>
            <a:r>
              <a:rPr lang="en-US" altLang="zh-CN" b="1"/>
              <a:t>45</a:t>
            </a:r>
            <a:r>
              <a:rPr lang="en-US" altLang="zh-CN" b="1"/>
              <a:t>m</a:t>
            </a:r>
            <a:r>
              <a:rPr lang="en-US" altLang="zh-CN" b="1" baseline="30000"/>
              <a:t>2</a:t>
            </a:r>
            <a:endParaRPr lang="en-US" altLang="zh-CN" b="1" baseline="30000"/>
          </a:p>
        </p:txBody>
      </p:sp>
      <p:sp>
        <p:nvSpPr>
          <p:cNvPr id="12" name="文本框 11"/>
          <p:cNvSpPr txBox="1"/>
          <p:nvPr/>
        </p:nvSpPr>
        <p:spPr>
          <a:xfrm>
            <a:off x="177800" y="2829560"/>
            <a:ext cx="2204085" cy="1198880"/>
          </a:xfrm>
          <a:prstGeom prst="rect">
            <a:avLst/>
          </a:prstGeom>
          <a:noFill/>
          <a:ln w="28575" cmpd="sng">
            <a:solidFill>
              <a:schemeClr val="accent1"/>
            </a:solidFill>
          </a:ln>
        </p:spPr>
        <p:txBody>
          <a:bodyPr wrap="none" rtlCol="0">
            <a:spAutoFit/>
          </a:bodyPr>
          <a:p>
            <a:r>
              <a:rPr lang="zh-CN" altLang="en-US" b="1"/>
              <a:t>目标</a:t>
            </a:r>
            <a:r>
              <a:rPr lang="en-US" altLang="zh-CN" b="1"/>
              <a:t>1</a:t>
            </a:r>
            <a:r>
              <a:rPr lang="zh-CN" altLang="en-US" b="1"/>
              <a:t>：</a:t>
            </a:r>
            <a:endParaRPr lang="zh-CN" altLang="en-US" b="1"/>
          </a:p>
          <a:p>
            <a:r>
              <a:rPr lang="zh-CN" altLang="en-US" b="1"/>
              <a:t>相对位置：约</a:t>
            </a:r>
            <a:r>
              <a:rPr lang="en-US" altLang="zh-CN" b="1"/>
              <a:t>20</a:t>
            </a:r>
            <a:r>
              <a:rPr lang="zh-CN" altLang="en-US" b="1"/>
              <a:t>度</a:t>
            </a:r>
            <a:endParaRPr lang="zh-CN" altLang="en-US" b="1"/>
          </a:p>
          <a:p>
            <a:r>
              <a:rPr lang="en-US" altLang="zh-CN" b="1"/>
              <a:t>		</a:t>
            </a:r>
            <a:r>
              <a:rPr lang="zh-CN" altLang="en-US" b="1"/>
              <a:t>距离约</a:t>
            </a:r>
            <a:r>
              <a:rPr lang="en-US" altLang="zh-CN" b="1"/>
              <a:t>25</a:t>
            </a:r>
            <a:r>
              <a:rPr lang="en-US" altLang="zh-CN" b="1"/>
              <a:t>m</a:t>
            </a:r>
            <a:endParaRPr lang="en-US" altLang="zh-CN" b="1"/>
          </a:p>
          <a:p>
            <a:r>
              <a:rPr lang="zh-CN" altLang="en-US" b="1"/>
              <a:t>面积大小：约</a:t>
            </a:r>
            <a:r>
              <a:rPr lang="en-US" altLang="zh-CN" b="1"/>
              <a:t>13</a:t>
            </a:r>
            <a:r>
              <a:rPr lang="en-US" altLang="zh-CN" b="1"/>
              <a:t>m</a:t>
            </a:r>
            <a:r>
              <a:rPr lang="en-US" altLang="zh-CN" b="1" baseline="30000"/>
              <a:t>2</a:t>
            </a:r>
            <a:endParaRPr lang="en-US" altLang="zh-CN" b="1" baseline="30000"/>
          </a:p>
        </p:txBody>
      </p:sp>
      <p:cxnSp>
        <p:nvCxnSpPr>
          <p:cNvPr id="14" name="直接箭头连接符 13"/>
          <p:cNvCxnSpPr>
            <a:stCxn id="8" idx="1"/>
          </p:cNvCxnSpPr>
          <p:nvPr/>
        </p:nvCxnSpPr>
        <p:spPr>
          <a:xfrm flipH="1" flipV="1">
            <a:off x="2203450" y="3080385"/>
            <a:ext cx="4189730" cy="4260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a:stCxn id="7" idx="1"/>
            <a:endCxn id="11" idx="3"/>
          </p:cNvCxnSpPr>
          <p:nvPr/>
        </p:nvCxnSpPr>
        <p:spPr>
          <a:xfrm flipH="1" flipV="1">
            <a:off x="2381885" y="5281295"/>
            <a:ext cx="2657475" cy="6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2" grpId="1" animBg="1"/>
      <p:bldP spid="1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a:t>
            </a:r>
            <a:r>
              <a:rPr lang="zh-CN" altLang="en-US" dirty="0" smtClean="0"/>
              <a:t>、关键技</a:t>
            </a:r>
            <a:r>
              <a:rPr lang="zh-CN" altLang="en-US" dirty="0" smtClean="0"/>
              <a:t>术突破与创新点</a:t>
            </a:r>
            <a:endParaRPr lang="zh-CN" altLang="en-US" dirty="0"/>
          </a:p>
        </p:txBody>
      </p:sp>
      <p:sp>
        <p:nvSpPr>
          <p:cNvPr id="6" name="矩形 1"/>
          <p:cNvSpPr>
            <a:spLocks noChangeArrowheads="1"/>
          </p:cNvSpPr>
          <p:nvPr/>
        </p:nvSpPr>
        <p:spPr bwMode="auto">
          <a:xfrm>
            <a:off x="187961" y="870309"/>
            <a:ext cx="1627369"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zh-CN" altLang="en-US" sz="2800" b="1" dirty="0" smtClean="0">
                <a:solidFill>
                  <a:srgbClr val="0000CC"/>
                </a:solidFill>
                <a:latin typeface="Times New Roman" panose="02020603050405020304" pitchFamily="18" charset="0"/>
                <a:ea typeface="黑体" panose="02010609060101010101" pitchFamily="49" charset="-122"/>
              </a:rPr>
              <a:t>关</a:t>
            </a:r>
            <a:r>
              <a:rPr lang="zh-CN" altLang="en-US" sz="2800" b="1" dirty="0">
                <a:solidFill>
                  <a:srgbClr val="0000CC"/>
                </a:solidFill>
                <a:latin typeface="Times New Roman" panose="02020603050405020304" pitchFamily="18" charset="0"/>
                <a:ea typeface="黑体" panose="02010609060101010101" pitchFamily="49" charset="-122"/>
              </a:rPr>
              <a:t>键技术</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597877" y="1495038"/>
            <a:ext cx="799962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根据课题研究内容，该研究涉及五个关键技术：</a:t>
            </a:r>
            <a:endParaRPr lang="zh-CN" altLang="en-US" sz="2000" dirty="0">
              <a:latin typeface="微软雅黑" panose="020B0503020204020204" pitchFamily="34" charset="-122"/>
              <a:ea typeface="微软雅黑" panose="020B0503020204020204" pitchFamily="34" charset="-122"/>
            </a:endParaRPr>
          </a:p>
        </p:txBody>
      </p:sp>
      <p:sp>
        <p:nvSpPr>
          <p:cNvPr id="2" name="圆角矩形 1"/>
          <p:cNvSpPr/>
          <p:nvPr/>
        </p:nvSpPr>
        <p:spPr>
          <a:xfrm>
            <a:off x="2520637" y="2114466"/>
            <a:ext cx="4366054" cy="667261"/>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面向低分辨率的侦察目标智能感知技术</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7" name="流程图: 磁盘 6"/>
          <p:cNvSpPr/>
          <p:nvPr/>
        </p:nvSpPr>
        <p:spPr>
          <a:xfrm>
            <a:off x="2327550" y="3432644"/>
            <a:ext cx="1286453"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基于深度学习的运动目标感知技术</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3" name="流程图: 磁盘 12"/>
          <p:cNvSpPr/>
          <p:nvPr/>
        </p:nvSpPr>
        <p:spPr>
          <a:xfrm>
            <a:off x="3897040" y="3432644"/>
            <a:ext cx="1380673"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基于格式塔理论船名检测与识别技术</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4" name="流程图: 磁盘 13"/>
          <p:cNvSpPr/>
          <p:nvPr/>
        </p:nvSpPr>
        <p:spPr>
          <a:xfrm>
            <a:off x="5560750" y="3385364"/>
            <a:ext cx="1325941" cy="187304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基于低分辨率目标状态估计技术</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5" name="流程图: 磁盘 14"/>
          <p:cNvSpPr/>
          <p:nvPr/>
        </p:nvSpPr>
        <p:spPr>
          <a:xfrm>
            <a:off x="826153" y="3432644"/>
            <a:ext cx="1323304"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基于残差网络的超分辨率图像重建技术</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16" name="流程图: 磁盘 15"/>
          <p:cNvSpPr/>
          <p:nvPr/>
        </p:nvSpPr>
        <p:spPr>
          <a:xfrm>
            <a:off x="7023213" y="3432644"/>
            <a:ext cx="1264329" cy="1853702"/>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基于增量式迁移学习视频内容标注技术</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8" name="左大括号 17"/>
          <p:cNvSpPr/>
          <p:nvPr/>
        </p:nvSpPr>
        <p:spPr>
          <a:xfrm rot="5400000">
            <a:off x="4249953" y="85120"/>
            <a:ext cx="542400" cy="615264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0" name="矩形 19"/>
          <p:cNvSpPr/>
          <p:nvPr/>
        </p:nvSpPr>
        <p:spPr>
          <a:xfrm>
            <a:off x="1289431" y="3583017"/>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1</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1" name="矩形 20"/>
          <p:cNvSpPr/>
          <p:nvPr/>
        </p:nvSpPr>
        <p:spPr>
          <a:xfrm>
            <a:off x="2807109" y="3569460"/>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2</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2" name="矩形 21"/>
          <p:cNvSpPr/>
          <p:nvPr/>
        </p:nvSpPr>
        <p:spPr>
          <a:xfrm>
            <a:off x="4385015" y="3569460"/>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3</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3" name="矩形 22"/>
          <p:cNvSpPr/>
          <p:nvPr/>
        </p:nvSpPr>
        <p:spPr>
          <a:xfrm>
            <a:off x="6101711" y="3569460"/>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4</a:t>
            </a:r>
            <a:endParaRPr lang="zh-CN" altLang="zh-CN" b="1" dirty="0">
              <a:solidFill>
                <a:srgbClr val="954ECA"/>
              </a:solidFill>
              <a:latin typeface="微软雅黑" panose="020B0503020204020204" pitchFamily="34" charset="-122"/>
              <a:ea typeface="微软雅黑" panose="020B0503020204020204" pitchFamily="34" charset="-122"/>
            </a:endParaRPr>
          </a:p>
        </p:txBody>
      </p:sp>
      <p:sp>
        <p:nvSpPr>
          <p:cNvPr id="24" name="矩形 23"/>
          <p:cNvSpPr/>
          <p:nvPr/>
        </p:nvSpPr>
        <p:spPr>
          <a:xfrm>
            <a:off x="7491710" y="3605712"/>
            <a:ext cx="327333" cy="369332"/>
          </a:xfrm>
          <a:prstGeom prst="rect">
            <a:avLst/>
          </a:prstGeom>
        </p:spPr>
        <p:txBody>
          <a:bodyPr wrap="none">
            <a:spAutoFit/>
          </a:bodyPr>
          <a:lstStyle/>
          <a:p>
            <a:pPr algn="ctr"/>
            <a:r>
              <a:rPr lang="en-US" altLang="zh-CN" b="1" dirty="0">
                <a:solidFill>
                  <a:srgbClr val="954ECA"/>
                </a:solidFill>
                <a:latin typeface="微软雅黑" panose="020B0503020204020204" pitchFamily="34" charset="-122"/>
                <a:ea typeface="微软雅黑" panose="020B0503020204020204" pitchFamily="34" charset="-122"/>
              </a:rPr>
              <a:t>5</a:t>
            </a:r>
            <a:endParaRPr lang="zh-CN" altLang="zh-CN" b="1" dirty="0">
              <a:solidFill>
                <a:srgbClr val="954ECA"/>
              </a:solidFill>
              <a:latin typeface="微软雅黑" panose="020B0503020204020204" pitchFamily="34" charset="-122"/>
              <a:ea typeface="微软雅黑" panose="020B0503020204020204" pitchFamily="34" charset="-122"/>
            </a:endParaRPr>
          </a:p>
        </p:txBody>
      </p:sp>
      <p:cxnSp>
        <p:nvCxnSpPr>
          <p:cNvPr id="27" name="直接连接符 26"/>
          <p:cNvCxnSpPr>
            <a:stCxn id="15" idx="3"/>
          </p:cNvCxnSpPr>
          <p:nvPr/>
        </p:nvCxnSpPr>
        <p:spPr>
          <a:xfrm>
            <a:off x="1487805" y="5286346"/>
            <a:ext cx="13005" cy="55997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p:cNvCxnSpPr/>
          <p:nvPr/>
        </p:nvCxnSpPr>
        <p:spPr>
          <a:xfrm>
            <a:off x="1487805" y="5846323"/>
            <a:ext cx="47775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箭头连接符 32"/>
          <p:cNvCxnSpPr>
            <a:endCxn id="7" idx="3"/>
          </p:cNvCxnSpPr>
          <p:nvPr/>
        </p:nvCxnSpPr>
        <p:spPr>
          <a:xfrm flipH="1" flipV="1">
            <a:off x="2970777" y="5286346"/>
            <a:ext cx="9095" cy="55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p:cNvCxnSpPr/>
          <p:nvPr/>
        </p:nvCxnSpPr>
        <p:spPr>
          <a:xfrm flipH="1" flipV="1">
            <a:off x="4586284" y="5275631"/>
            <a:ext cx="9095" cy="55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p:nvPr/>
        </p:nvCxnSpPr>
        <p:spPr>
          <a:xfrm flipH="1" flipV="1">
            <a:off x="6265377" y="5280593"/>
            <a:ext cx="9095" cy="55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上弧形箭头 36"/>
          <p:cNvSpPr/>
          <p:nvPr/>
        </p:nvSpPr>
        <p:spPr>
          <a:xfrm flipH="1">
            <a:off x="3083914" y="3260456"/>
            <a:ext cx="4407796" cy="516367"/>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38" name="上弧形箭头 37"/>
          <p:cNvSpPr/>
          <p:nvPr/>
        </p:nvSpPr>
        <p:spPr>
          <a:xfrm flipH="1">
            <a:off x="1500810" y="3219806"/>
            <a:ext cx="6043784" cy="542102"/>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40" name="上弧形箭头 39"/>
          <p:cNvSpPr/>
          <p:nvPr/>
        </p:nvSpPr>
        <p:spPr>
          <a:xfrm flipH="1">
            <a:off x="4660035" y="3324127"/>
            <a:ext cx="2883349" cy="423238"/>
          </a:xfrm>
          <a:prstGeom prst="curved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endParaRPr lang="zh-CN" altLang="en-US" dirty="0"/>
          </a:p>
        </p:txBody>
      </p:sp>
      <p:sp>
        <p:nvSpPr>
          <p:cNvPr id="6" name="矩形 1"/>
          <p:cNvSpPr>
            <a:spLocks noChangeArrowheads="1"/>
          </p:cNvSpPr>
          <p:nvPr/>
        </p:nvSpPr>
        <p:spPr bwMode="auto">
          <a:xfrm>
            <a:off x="187961" y="870309"/>
            <a:ext cx="6169660" cy="69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smtClean="0">
                <a:solidFill>
                  <a:srgbClr val="0000CC"/>
                </a:solidFill>
                <a:latin typeface="Times New Roman" panose="02020603050405020304" pitchFamily="18" charset="0"/>
                <a:ea typeface="黑体" panose="02010609060101010101" pitchFamily="49" charset="-122"/>
              </a:rPr>
              <a:t>1.</a:t>
            </a:r>
            <a:r>
              <a:rPr lang="zh-CN" altLang="en-US" sz="2800" b="1" dirty="0" smtClean="0">
                <a:solidFill>
                  <a:srgbClr val="0000CC"/>
                </a:solidFill>
                <a:latin typeface="Times New Roman" panose="02020603050405020304" pitchFamily="18" charset="0"/>
                <a:ea typeface="黑体" panose="02010609060101010101" pitchFamily="49" charset="-122"/>
              </a:rPr>
              <a:t>基于对抗生成网络</a:t>
            </a:r>
            <a:r>
              <a:rPr lang="zh-CN" altLang="en-US" sz="2800" b="1" dirty="0" smtClean="0">
                <a:solidFill>
                  <a:srgbClr val="0000CC"/>
                </a:solidFill>
                <a:latin typeface="Times New Roman" panose="02020603050405020304" pitchFamily="18" charset="0"/>
                <a:ea typeface="黑体" panose="02010609060101010101" pitchFamily="49" charset="-122"/>
              </a:rPr>
              <a:t>超分辨率重建技术</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456907" y="1695698"/>
            <a:ext cx="7999620" cy="39878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   设计Generator和Discriminator两个络结构，交叉优化生成结果</a:t>
            </a:r>
            <a:endParaRPr lang="zh-CN" altLang="en-US" sz="2000" dirty="0">
              <a:latin typeface="微软雅黑" panose="020B0503020204020204" pitchFamily="34" charset="-122"/>
              <a:ea typeface="微软雅黑" panose="020B0503020204020204" pitchFamily="34" charset="-122"/>
            </a:endParaRPr>
          </a:p>
        </p:txBody>
      </p:sp>
      <p:pic>
        <p:nvPicPr>
          <p:cNvPr id="7" name="图片 8"/>
          <p:cNvPicPr>
            <a:picLocks noChangeAspect="1"/>
          </p:cNvPicPr>
          <p:nvPr>
            <p:custDataLst>
              <p:tags r:id="rId1"/>
            </p:custDataLst>
          </p:nvPr>
        </p:nvPicPr>
        <p:blipFill>
          <a:blip r:embed="rId2"/>
          <a:stretch>
            <a:fillRect/>
          </a:stretch>
        </p:blipFill>
        <p:spPr>
          <a:xfrm>
            <a:off x="828040" y="2242820"/>
            <a:ext cx="7257415" cy="2012315"/>
          </a:xfrm>
          <a:prstGeom prst="rect">
            <a:avLst/>
          </a:prstGeom>
          <a:noFill/>
          <a:ln>
            <a:noFill/>
          </a:ln>
        </p:spPr>
      </p:pic>
      <p:sp>
        <p:nvSpPr>
          <p:cNvPr id="8" name="文本框 7"/>
          <p:cNvSpPr txBox="1"/>
          <p:nvPr/>
        </p:nvSpPr>
        <p:spPr>
          <a:xfrm>
            <a:off x="3139440" y="4328795"/>
            <a:ext cx="2196465" cy="368300"/>
          </a:xfrm>
          <a:prstGeom prst="rect">
            <a:avLst/>
          </a:prstGeom>
          <a:noFill/>
        </p:spPr>
        <p:txBody>
          <a:bodyPr wrap="none" rtlCol="0" anchor="t">
            <a:spAutoFit/>
          </a:bodyPr>
          <a:p>
            <a:pPr algn="l"/>
            <a:r>
              <a:rPr lang="zh-CN" altLang="en-US" dirty="0">
                <a:latin typeface="微软雅黑" panose="020B0503020204020204" pitchFamily="34" charset="-122"/>
                <a:ea typeface="微软雅黑" panose="020B0503020204020204" pitchFamily="34" charset="-122"/>
                <a:sym typeface="+mn-ea"/>
              </a:rPr>
              <a:t>Generator</a:t>
            </a:r>
            <a:r>
              <a:rPr lang="zh-CN" altLang="en-US" dirty="0">
                <a:latin typeface="微软雅黑" panose="020B0503020204020204" pitchFamily="34" charset="-122"/>
                <a:ea typeface="微软雅黑" panose="020B0503020204020204" pitchFamily="34" charset="-122"/>
                <a:sym typeface="+mn-ea"/>
              </a:rPr>
              <a:t>网络结构</a:t>
            </a:r>
            <a:endParaRPr lang="zh-CN" altLang="en-US" dirty="0">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526757" y="4781163"/>
            <a:ext cx="7999620" cy="132207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输入：低分辨率图片</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输出：高分辨率图片</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结构特点：采用深层res-net结构提取</a:t>
            </a:r>
            <a:r>
              <a:rPr lang="en-US" altLang="zh-CN" sz="2000" dirty="0">
                <a:latin typeface="微软雅黑" panose="020B0503020204020204" pitchFamily="34" charset="-122"/>
                <a:ea typeface="微软雅黑" panose="020B0503020204020204" pitchFamily="34" charset="-122"/>
              </a:rPr>
              <a:t>feature</a:t>
            </a:r>
            <a:r>
              <a:rPr lang="zh-CN" altLang="en-US" sz="2000" dirty="0">
                <a:latin typeface="微软雅黑" panose="020B0503020204020204" pitchFamily="34" charset="-122"/>
                <a:ea typeface="微软雅黑" panose="020B0503020204020204" pitchFamily="34" charset="-122"/>
              </a:rPr>
              <a:t>；采用</a:t>
            </a:r>
            <a:r>
              <a:rPr lang="en-US" altLang="zh-CN" sz="2000" dirty="0">
                <a:latin typeface="微软雅黑" panose="020B0503020204020204" pitchFamily="34" charset="-122"/>
                <a:ea typeface="微软雅黑" panose="020B0503020204020204" pitchFamily="34" charset="-122"/>
              </a:rPr>
              <a:t>pixel-shuffler</a:t>
            </a:r>
            <a:r>
              <a:rPr lang="zh-CN" altLang="en-US" sz="2000" dirty="0">
                <a:latin typeface="微软雅黑" panose="020B0503020204020204" pitchFamily="34" charset="-122"/>
                <a:ea typeface="微软雅黑" panose="020B0503020204020204" pitchFamily="34" charset="-122"/>
              </a:rPr>
              <a:t>结构</a:t>
            </a:r>
            <a:r>
              <a:rPr lang="zh-CN" altLang="en-US" sz="2000" dirty="0">
                <a:latin typeface="微软雅黑" panose="020B0503020204020204" pitchFamily="34" charset="-122"/>
                <a:ea typeface="微软雅黑" panose="020B0503020204020204" pitchFamily="34" charset="-122"/>
              </a:rPr>
              <a:t>进行升采样与非线性映射</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endParaRPr lang="zh-CN" altLang="en-US" dirty="0"/>
          </a:p>
        </p:txBody>
      </p:sp>
      <p:sp>
        <p:nvSpPr>
          <p:cNvPr id="6" name="矩形 1"/>
          <p:cNvSpPr>
            <a:spLocks noChangeArrowheads="1"/>
          </p:cNvSpPr>
          <p:nvPr/>
        </p:nvSpPr>
        <p:spPr bwMode="auto">
          <a:xfrm>
            <a:off x="187961" y="870309"/>
            <a:ext cx="6169660" cy="69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smtClean="0">
                <a:solidFill>
                  <a:srgbClr val="0000CC"/>
                </a:solidFill>
                <a:latin typeface="Times New Roman" panose="02020603050405020304" pitchFamily="18" charset="0"/>
                <a:ea typeface="黑体" panose="02010609060101010101" pitchFamily="49" charset="-122"/>
              </a:rPr>
              <a:t>1.</a:t>
            </a:r>
            <a:r>
              <a:rPr lang="zh-CN" altLang="en-US" sz="2800" b="1" dirty="0" smtClean="0">
                <a:solidFill>
                  <a:srgbClr val="0000CC"/>
                </a:solidFill>
                <a:latin typeface="Times New Roman" panose="02020603050405020304" pitchFamily="18" charset="0"/>
                <a:ea typeface="黑体" panose="02010609060101010101" pitchFamily="49" charset="-122"/>
              </a:rPr>
              <a:t>基于对抗生成网络</a:t>
            </a:r>
            <a:r>
              <a:rPr lang="zh-CN" altLang="en-US" sz="2800" b="1" dirty="0" smtClean="0">
                <a:solidFill>
                  <a:srgbClr val="0000CC"/>
                </a:solidFill>
                <a:latin typeface="Times New Roman" panose="02020603050405020304" pitchFamily="18" charset="0"/>
                <a:ea typeface="黑体" panose="02010609060101010101" pitchFamily="49" charset="-122"/>
              </a:rPr>
              <a:t>超分辨率重建技术</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3177540" y="4244340"/>
            <a:ext cx="2559050" cy="368300"/>
          </a:xfrm>
          <a:prstGeom prst="rect">
            <a:avLst/>
          </a:prstGeom>
          <a:noFill/>
        </p:spPr>
        <p:txBody>
          <a:bodyPr wrap="none" rtlCol="0" anchor="t">
            <a:spAutoFit/>
          </a:bodyPr>
          <a:p>
            <a:pPr algn="l"/>
            <a:r>
              <a:rPr lang="zh-CN" altLang="en-US" dirty="0">
                <a:latin typeface="微软雅黑" panose="020B0503020204020204" pitchFamily="34" charset="-122"/>
                <a:ea typeface="微软雅黑" panose="020B0503020204020204" pitchFamily="34" charset="-122"/>
                <a:sym typeface="+mn-ea"/>
              </a:rPr>
              <a:t>Discriminator网络结构</a:t>
            </a:r>
            <a:endParaRPr lang="zh-CN" altLang="en-US" dirty="0">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456907" y="4770368"/>
            <a:ext cx="7999620" cy="132207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输入：生成的高分辨图片或原始高分辨率图片</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输出：高分辨率效果的得分</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结构特点：采用深层res-net结构提取</a:t>
            </a:r>
            <a:r>
              <a:rPr lang="en-US" altLang="zh-CN" sz="2000" dirty="0">
                <a:latin typeface="微软雅黑" panose="020B0503020204020204" pitchFamily="34" charset="-122"/>
                <a:ea typeface="微软雅黑" panose="020B0503020204020204" pitchFamily="34" charset="-122"/>
              </a:rPr>
              <a:t>feature</a:t>
            </a:r>
            <a:r>
              <a:rPr lang="zh-CN" altLang="en-US" sz="2000" dirty="0">
                <a:latin typeface="微软雅黑" panose="020B0503020204020204" pitchFamily="34" charset="-122"/>
                <a:ea typeface="微软雅黑" panose="020B0503020204020204" pitchFamily="34" charset="-122"/>
              </a:rPr>
              <a:t>；采用全连接和</a:t>
            </a:r>
            <a:r>
              <a:rPr lang="en-US" altLang="zh-CN" sz="2000" dirty="0">
                <a:latin typeface="微软雅黑" panose="020B0503020204020204" pitchFamily="34" charset="-122"/>
                <a:ea typeface="微软雅黑" panose="020B0503020204020204" pitchFamily="34" charset="-122"/>
              </a:rPr>
              <a:t>leaky RelU</a:t>
            </a:r>
            <a:r>
              <a:rPr lang="zh-CN" altLang="en-US" sz="2000" dirty="0">
                <a:latin typeface="微软雅黑" panose="020B0503020204020204" pitchFamily="34" charset="-122"/>
                <a:ea typeface="微软雅黑" panose="020B0503020204020204" pitchFamily="34" charset="-122"/>
              </a:rPr>
              <a:t>进行编码；经由sigmoid输出效果</a:t>
            </a:r>
            <a:r>
              <a:rPr lang="zh-CN" altLang="en-US" sz="2000" dirty="0">
                <a:latin typeface="微软雅黑" panose="020B0503020204020204" pitchFamily="34" charset="-122"/>
                <a:ea typeface="微软雅黑" panose="020B0503020204020204" pitchFamily="34" charset="-122"/>
              </a:rPr>
              <a:t>得分</a:t>
            </a:r>
            <a:endParaRPr lang="zh-CN" altLang="en-US" sz="20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793750" y="2142490"/>
            <a:ext cx="7893050" cy="17760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endParaRPr lang="zh-CN" altLang="en-US" dirty="0"/>
          </a:p>
        </p:txBody>
      </p:sp>
      <p:sp>
        <p:nvSpPr>
          <p:cNvPr id="6" name="矩形 1"/>
          <p:cNvSpPr>
            <a:spLocks noChangeArrowheads="1"/>
          </p:cNvSpPr>
          <p:nvPr/>
        </p:nvSpPr>
        <p:spPr bwMode="auto">
          <a:xfrm>
            <a:off x="187961" y="870309"/>
            <a:ext cx="6169660" cy="69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smtClean="0">
                <a:solidFill>
                  <a:srgbClr val="0000CC"/>
                </a:solidFill>
                <a:latin typeface="Times New Roman" panose="02020603050405020304" pitchFamily="18" charset="0"/>
                <a:ea typeface="黑体" panose="02010609060101010101" pitchFamily="49" charset="-122"/>
              </a:rPr>
              <a:t>1.</a:t>
            </a:r>
            <a:r>
              <a:rPr lang="zh-CN" altLang="en-US" sz="2800" b="1" dirty="0" smtClean="0">
                <a:solidFill>
                  <a:srgbClr val="0000CC"/>
                </a:solidFill>
                <a:latin typeface="Times New Roman" panose="02020603050405020304" pitchFamily="18" charset="0"/>
                <a:ea typeface="黑体" panose="02010609060101010101" pitchFamily="49" charset="-122"/>
              </a:rPr>
              <a:t>基于对抗生成网络</a:t>
            </a:r>
            <a:r>
              <a:rPr lang="zh-CN" altLang="en-US" sz="2800" b="1" dirty="0" smtClean="0">
                <a:solidFill>
                  <a:srgbClr val="0000CC"/>
                </a:solidFill>
                <a:latin typeface="Times New Roman" panose="02020603050405020304" pitchFamily="18" charset="0"/>
                <a:ea typeface="黑体" panose="02010609060101010101" pitchFamily="49" charset="-122"/>
              </a:rPr>
              <a:t>超分辨率重建技术</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文本框 13"/>
          <p:cNvSpPr txBox="1"/>
          <p:nvPr/>
        </p:nvSpPr>
        <p:spPr>
          <a:xfrm>
            <a:off x="1114425" y="1900555"/>
            <a:ext cx="5963285" cy="768350"/>
          </a:xfrm>
          <a:prstGeom prst="rect">
            <a:avLst/>
          </a:prstGeom>
          <a:noFill/>
          <a:ln w="9525">
            <a:noFill/>
          </a:ln>
        </p:spPr>
        <p:txBody>
          <a:bodyPr wrap="square">
            <a:spAutoFit/>
          </a:bodyPr>
          <a:p>
            <a:pPr indent="0" fontAlgn="auto"/>
            <a:r>
              <a:rPr lang="zh-CN" altLang="en-US" sz="2000" dirty="0">
                <a:latin typeface="微软雅黑" panose="020B0503020204020204" pitchFamily="34" charset="-122"/>
                <a:ea typeface="微软雅黑" panose="020B0503020204020204" pitchFamily="34" charset="-122"/>
              </a:rPr>
              <a:t>为了尽量恢复高分辨图像的纹理信息，</a:t>
            </a:r>
            <a:r>
              <a:rPr lang="zh-CN" altLang="en-US" sz="2000" dirty="0">
                <a:latin typeface="微软雅黑" panose="020B0503020204020204" pitchFamily="34" charset="-122"/>
                <a:ea typeface="微软雅黑" panose="020B0503020204020204" pitchFamily="34" charset="-122"/>
              </a:rPr>
              <a:t>引入感知损失函数（perceptual loss function</a:t>
            </a:r>
            <a:r>
              <a:rPr lang="zh-CN" sz="2400" b="0">
                <a:latin typeface="Times New Roman" panose="02020603050405020304" pitchFamily="18" charset="0"/>
                <a:ea typeface="仿宋" panose="02010609060101010101" charset="-122"/>
              </a:rPr>
              <a:t>）</a:t>
            </a:r>
            <a:endParaRPr lang="zh-CN" altLang="en-US" sz="2400" b="0">
              <a:latin typeface="Times New Roman" panose="02020603050405020304" pitchFamily="18" charset="0"/>
              <a:ea typeface="仿宋" panose="02010609060101010101" charset="-122"/>
            </a:endParaRPr>
          </a:p>
        </p:txBody>
      </p:sp>
      <p:graphicFrame>
        <p:nvGraphicFramePr>
          <p:cNvPr id="15" name="对象 14">
            <a:hlinkClick r:id="" action="ppaction://ole?verb="/>
          </p:cNvPr>
          <p:cNvGraphicFramePr>
            <a:graphicFrameLocks noChangeAspect="1"/>
          </p:cNvGraphicFramePr>
          <p:nvPr/>
        </p:nvGraphicFramePr>
        <p:xfrm>
          <a:off x="1979930" y="2909570"/>
          <a:ext cx="4027805" cy="789305"/>
        </p:xfrm>
        <a:graphic>
          <a:graphicData uri="http://schemas.openxmlformats.org/presentationml/2006/ole">
            <mc:AlternateContent xmlns:mc="http://schemas.openxmlformats.org/markup-compatibility/2006">
              <mc:Choice xmlns:v="urn:schemas-microsoft-com:vml" Requires="v">
                <p:oleObj spid="_x0000_s1025" name="" r:id="rId1" imgW="1231265" imgH="241300" progId="Equation.KSEE3">
                  <p:embed/>
                </p:oleObj>
              </mc:Choice>
              <mc:Fallback>
                <p:oleObj name="" r:id="rId1" imgW="1231265" imgH="241300" progId="Equation.KSEE3">
                  <p:embed/>
                  <p:pic>
                    <p:nvPicPr>
                      <p:cNvPr id="0" name="图片 1024"/>
                      <p:cNvPicPr/>
                      <p:nvPr/>
                    </p:nvPicPr>
                    <p:blipFill>
                      <a:blip r:embed="rId2"/>
                      <a:stretch>
                        <a:fillRect/>
                      </a:stretch>
                    </p:blipFill>
                    <p:spPr>
                      <a:xfrm>
                        <a:off x="1979930" y="2909570"/>
                        <a:ext cx="4027805" cy="789305"/>
                      </a:xfrm>
                      <a:prstGeom prst="rect">
                        <a:avLst/>
                      </a:prstGeom>
                    </p:spPr>
                  </p:pic>
                </p:oleObj>
              </mc:Fallback>
            </mc:AlternateContent>
          </a:graphicData>
        </a:graphic>
      </p:graphicFrame>
      <p:sp>
        <p:nvSpPr>
          <p:cNvPr id="18" name="文本框 17"/>
          <p:cNvSpPr txBox="1"/>
          <p:nvPr/>
        </p:nvSpPr>
        <p:spPr>
          <a:xfrm>
            <a:off x="1272540" y="4180840"/>
            <a:ext cx="2373630" cy="1630045"/>
          </a:xfrm>
          <a:prstGeom prst="rect">
            <a:avLst/>
          </a:prstGeom>
          <a:noFill/>
          <a:ln w="9525">
            <a:noFill/>
          </a:ln>
        </p:spPr>
        <p:txBody>
          <a:bodyPr wrap="square">
            <a:spAutoFit/>
          </a:bodyPr>
          <a:p>
            <a:pPr indent="0" fontAlgn="auto"/>
            <a:r>
              <a:rPr lang="zh-CN" altLang="en-US" sz="2000" b="0">
                <a:latin typeface="Times New Roman" panose="02020603050405020304" pitchFamily="18" charset="0"/>
                <a:ea typeface="仿宋" panose="02010609060101010101" charset="-122"/>
              </a:rPr>
              <a:t>内容损失：采用采用19层VGG网络预训练的ReLU激活层作为基础的VGG loss</a:t>
            </a:r>
            <a:endParaRPr lang="zh-CN" altLang="en-US" sz="2000" b="0">
              <a:latin typeface="Times New Roman" panose="02020603050405020304" pitchFamily="18" charset="0"/>
              <a:ea typeface="仿宋" panose="02010609060101010101" charset="-122"/>
            </a:endParaRPr>
          </a:p>
        </p:txBody>
      </p:sp>
      <p:sp>
        <p:nvSpPr>
          <p:cNvPr id="20" name="文本框 19"/>
          <p:cNvSpPr txBox="1"/>
          <p:nvPr/>
        </p:nvSpPr>
        <p:spPr>
          <a:xfrm>
            <a:off x="5682615" y="4335145"/>
            <a:ext cx="2228850" cy="1322070"/>
          </a:xfrm>
          <a:prstGeom prst="rect">
            <a:avLst/>
          </a:prstGeom>
          <a:noFill/>
          <a:ln w="9525">
            <a:noFill/>
          </a:ln>
        </p:spPr>
        <p:txBody>
          <a:bodyPr wrap="square">
            <a:spAutoFit/>
          </a:bodyPr>
          <a:p>
            <a:pPr indent="0" fontAlgn="auto"/>
            <a:r>
              <a:rPr lang="zh-CN" altLang="en-US" sz="2000" b="0">
                <a:latin typeface="Times New Roman" panose="02020603050405020304" pitchFamily="18" charset="0"/>
                <a:ea typeface="仿宋" panose="02010609060101010101" charset="-122"/>
              </a:rPr>
              <a:t>对抗损失：</a:t>
            </a:r>
            <a:r>
              <a:rPr lang="zh-CN" altLang="en-US" sz="2000">
                <a:latin typeface="Times New Roman" panose="02020603050405020304" pitchFamily="18" charset="0"/>
                <a:ea typeface="仿宋" panose="02010609060101010101" charset="-122"/>
                <a:sym typeface="+mn-ea"/>
              </a:rPr>
              <a:t>Discriminator网络对超分辨率重建效果的‘打分’</a:t>
            </a:r>
            <a:endParaRPr lang="zh-CN" altLang="en-US" sz="2000" dirty="0">
              <a:latin typeface="Times New Roman" panose="02020603050405020304" pitchFamily="18" charset="0"/>
              <a:ea typeface="仿宋" panose="02010609060101010101" charset="-122"/>
              <a:sym typeface="+mn-ea"/>
            </a:endParaRPr>
          </a:p>
        </p:txBody>
      </p:sp>
      <p:cxnSp>
        <p:nvCxnSpPr>
          <p:cNvPr id="21" name="直接箭头连接符 20"/>
          <p:cNvCxnSpPr>
            <a:endCxn id="18" idx="0"/>
          </p:cNvCxnSpPr>
          <p:nvPr/>
        </p:nvCxnSpPr>
        <p:spPr>
          <a:xfrm flipH="1">
            <a:off x="2459355" y="3637280"/>
            <a:ext cx="815340" cy="553720"/>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p:nvPr/>
        </p:nvCxnSpPr>
        <p:spPr>
          <a:xfrm>
            <a:off x="5831840" y="3616960"/>
            <a:ext cx="525780" cy="717550"/>
          </a:xfrm>
          <a:prstGeom prst="straightConnector1">
            <a:avLst/>
          </a:prstGeom>
          <a:ln w="1587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endParaRPr lang="zh-CN" altLang="en-US" dirty="0"/>
          </a:p>
        </p:txBody>
      </p:sp>
      <p:sp>
        <p:nvSpPr>
          <p:cNvPr id="6" name="矩形 1"/>
          <p:cNvSpPr>
            <a:spLocks noChangeArrowheads="1"/>
          </p:cNvSpPr>
          <p:nvPr/>
        </p:nvSpPr>
        <p:spPr bwMode="auto">
          <a:xfrm>
            <a:off x="187961" y="870309"/>
            <a:ext cx="6585457"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2</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基于深度学习运动目标感知技术（邹）</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597877" y="1495038"/>
            <a:ext cx="7999620" cy="163121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采</a:t>
            </a:r>
            <a:r>
              <a:rPr lang="zh-CN" altLang="en-US" sz="2000" dirty="0" smtClean="0">
                <a:latin typeface="微软雅黑" panose="020B0503020204020204" pitchFamily="34" charset="-122"/>
                <a:ea typeface="微软雅黑" panose="020B0503020204020204" pitchFamily="34" charset="-122"/>
              </a:rPr>
              <a:t>用了什么技术，解决什么问题，具体的技术路线；</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实验验证结果，已实现的功能指标，对未达到的指标说明原</a:t>
            </a:r>
            <a:r>
              <a:rPr lang="zh-CN" altLang="en-US" sz="2000" dirty="0" smtClean="0">
                <a:latin typeface="微软雅黑" panose="020B0503020204020204" pitchFamily="34" charset="-122"/>
                <a:ea typeface="微软雅黑" panose="020B0503020204020204" pitchFamily="34" charset="-122"/>
              </a:rPr>
              <a:t>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a:t>
            </a:r>
            <a:r>
              <a:rPr lang="zh-CN" altLang="en-US" sz="2000" dirty="0" smtClean="0">
                <a:latin typeface="微软雅黑" panose="020B0503020204020204" pitchFamily="34" charset="-122"/>
                <a:ea typeface="微软雅黑" panose="020B0503020204020204" pitchFamily="34" charset="-122"/>
              </a:rPr>
              <a:t>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文字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图示</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3-4</a:t>
            </a:r>
            <a:r>
              <a:rPr lang="zh-CN" altLang="en-US" sz="2000" b="1" dirty="0" smtClean="0">
                <a:latin typeface="微软雅黑" panose="020B0503020204020204" pitchFamily="34" charset="-122"/>
                <a:ea typeface="微软雅黑" panose="020B0503020204020204" pitchFamily="34" charset="-122"/>
              </a:rPr>
              <a:t>页</a:t>
            </a:r>
            <a:r>
              <a:rPr lang="zh-CN" altLang="en-US" sz="2000" b="1" dirty="0" smtClean="0">
                <a:latin typeface="微软雅黑" panose="020B0503020204020204" pitchFamily="34" charset="-122"/>
                <a:ea typeface="微软雅黑" panose="020B0503020204020204" pitchFamily="34" charset="-122"/>
              </a:rPr>
              <a:t>左右。</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endParaRPr lang="zh-CN" altLang="en-US" dirty="0"/>
          </a:p>
        </p:txBody>
      </p:sp>
      <p:sp>
        <p:nvSpPr>
          <p:cNvPr id="6" name="矩形 1"/>
          <p:cNvSpPr>
            <a:spLocks noChangeArrowheads="1"/>
          </p:cNvSpPr>
          <p:nvPr/>
        </p:nvSpPr>
        <p:spPr bwMode="auto">
          <a:xfrm>
            <a:off x="187961" y="870309"/>
            <a:ext cx="7306808"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3</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基于低分辨视频文字检测与识别技术（徐）</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597877" y="1495038"/>
            <a:ext cx="7999620"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采用了什么技术，解决什么问题，具体的技术路线；</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实验验证结果，已实现的功能指标，对未达到的指标说明原</a:t>
            </a:r>
            <a:r>
              <a:rPr lang="zh-CN" altLang="en-US" sz="2000" dirty="0" smtClean="0">
                <a:latin typeface="微软雅黑" panose="020B0503020204020204" pitchFamily="34" charset="-122"/>
                <a:ea typeface="微软雅黑" panose="020B0503020204020204" pitchFamily="34" charset="-122"/>
              </a:rPr>
              <a:t>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文字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图示</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3-4</a:t>
            </a:r>
            <a:r>
              <a:rPr lang="zh-CN" altLang="en-US" sz="2000" b="1" dirty="0" smtClean="0">
                <a:latin typeface="微软雅黑" panose="020B0503020204020204" pitchFamily="34" charset="-122"/>
                <a:ea typeface="微软雅黑" panose="020B0503020204020204" pitchFamily="34" charset="-122"/>
              </a:rPr>
              <a:t>页</a:t>
            </a:r>
            <a:r>
              <a:rPr lang="zh-CN" altLang="en-US" sz="2000" b="1" dirty="0" smtClean="0">
                <a:latin typeface="微软雅黑" panose="020B0503020204020204" pitchFamily="34" charset="-122"/>
                <a:ea typeface="微软雅黑" panose="020B0503020204020204" pitchFamily="34" charset="-122"/>
              </a:rPr>
              <a:t>左右。</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endParaRPr lang="zh-CN" altLang="en-US" dirty="0"/>
          </a:p>
        </p:txBody>
      </p:sp>
      <p:sp>
        <p:nvSpPr>
          <p:cNvPr id="6" name="矩形 1"/>
          <p:cNvSpPr>
            <a:spLocks noChangeArrowheads="1"/>
          </p:cNvSpPr>
          <p:nvPr/>
        </p:nvSpPr>
        <p:spPr bwMode="auto">
          <a:xfrm>
            <a:off x="187961" y="870309"/>
            <a:ext cx="5454650" cy="69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4</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基于低分辨的目标状态估计技术</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20" name="组合 19"/>
          <p:cNvGrpSpPr/>
          <p:nvPr/>
        </p:nvGrpSpPr>
        <p:grpSpPr>
          <a:xfrm>
            <a:off x="2817495" y="1729105"/>
            <a:ext cx="3418840" cy="4483735"/>
            <a:chOff x="3583" y="2851"/>
            <a:chExt cx="5384" cy="7061"/>
          </a:xfrm>
        </p:grpSpPr>
        <p:sp>
          <p:nvSpPr>
            <p:cNvPr id="2" name="文本框 1"/>
            <p:cNvSpPr txBox="1"/>
            <p:nvPr/>
          </p:nvSpPr>
          <p:spPr>
            <a:xfrm>
              <a:off x="3583" y="2851"/>
              <a:ext cx="5384" cy="628"/>
            </a:xfrm>
            <a:prstGeom prst="rect">
              <a:avLst/>
            </a:prstGeom>
            <a:noFill/>
            <a:ln w="28575" cmpd="sng">
              <a:solidFill>
                <a:schemeClr val="accent1">
                  <a:shade val="50000"/>
                </a:schemeClr>
              </a:solidFill>
              <a:prstDash val="solid"/>
            </a:ln>
          </p:spPr>
          <p:txBody>
            <a:bodyPr wrap="square" rtlCol="0">
              <a:spAutoFit/>
            </a:bodyPr>
            <a:p>
              <a:pPr algn="ctr" fontAlgn="auto"/>
              <a:r>
                <a:rPr lang="zh-CN" altLang="en-US" sz="2000" dirty="0">
                  <a:latin typeface="微软雅黑" panose="020B0503020204020204" pitchFamily="34" charset="-122"/>
                  <a:ea typeface="微软雅黑" panose="020B0503020204020204" pitchFamily="34" charset="-122"/>
                </a:rPr>
                <a:t>建立坐标系与相机</a:t>
              </a:r>
              <a:r>
                <a:rPr lang="zh-CN" altLang="en-US" sz="2000" dirty="0">
                  <a:latin typeface="微软雅黑" panose="020B0503020204020204" pitchFamily="34" charset="-122"/>
                  <a:ea typeface="微软雅黑" panose="020B0503020204020204" pitchFamily="34" charset="-122"/>
                </a:rPr>
                <a:t>成像模型</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479" y="4338"/>
              <a:ext cx="3593" cy="1113"/>
            </a:xfrm>
            <a:prstGeom prst="rect">
              <a:avLst/>
            </a:prstGeom>
            <a:noFill/>
            <a:ln w="28575" cmpd="sng">
              <a:solidFill>
                <a:schemeClr val="accent1">
                  <a:shade val="50000"/>
                </a:schemeClr>
              </a:solidFill>
              <a:prstDash val="solid"/>
            </a:ln>
          </p:spPr>
          <p:txBody>
            <a:bodyPr wrap="square" rtlCol="0">
              <a:spAutoFit/>
            </a:bodyPr>
            <a:p>
              <a:pPr algn="ctr" fontAlgn="auto"/>
              <a:r>
                <a:rPr lang="zh-CN" altLang="en-US" sz="2000" dirty="0">
                  <a:latin typeface="微软雅黑" panose="020B0503020204020204" pitchFamily="34" charset="-122"/>
                  <a:ea typeface="微软雅黑" panose="020B0503020204020204" pitchFamily="34" charset="-122"/>
                </a:rPr>
                <a:t>推导像素坐标与实际坐标的变换公式</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160" y="6310"/>
              <a:ext cx="4231" cy="628"/>
            </a:xfrm>
            <a:prstGeom prst="rect">
              <a:avLst/>
            </a:prstGeom>
            <a:noFill/>
            <a:ln w="28575" cmpd="sng">
              <a:solidFill>
                <a:schemeClr val="accent1">
                  <a:shade val="50000"/>
                </a:schemeClr>
              </a:solidFill>
              <a:prstDash val="solid"/>
            </a:ln>
          </p:spPr>
          <p:txBody>
            <a:bodyPr wrap="square" rtlCol="0">
              <a:spAutoFit/>
            </a:bodyPr>
            <a:p>
              <a:pPr algn="ctr" fontAlgn="auto"/>
              <a:r>
                <a:rPr lang="zh-CN" altLang="en-US" sz="2000" dirty="0">
                  <a:latin typeface="微软雅黑" panose="020B0503020204020204" pitchFamily="34" charset="-122"/>
                  <a:ea typeface="微软雅黑" panose="020B0503020204020204" pitchFamily="34" charset="-122"/>
                </a:rPr>
                <a:t>进行非线性畸变矫正</a:t>
              </a:r>
              <a:endParaRPr lang="zh-CN" altLang="en-US" sz="2000" dirty="0">
                <a:latin typeface="微软雅黑" panose="020B0503020204020204" pitchFamily="34" charset="-122"/>
                <a:ea typeface="微软雅黑" panose="020B0503020204020204" pitchFamily="34" charset="-122"/>
              </a:endParaRPr>
            </a:p>
          </p:txBody>
        </p:sp>
        <p:sp>
          <p:nvSpPr>
            <p:cNvPr id="13" name="下箭头 12"/>
            <p:cNvSpPr/>
            <p:nvPr/>
          </p:nvSpPr>
          <p:spPr>
            <a:xfrm>
              <a:off x="5931" y="3613"/>
              <a:ext cx="688" cy="59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14" name="下箭头 13"/>
            <p:cNvSpPr/>
            <p:nvPr/>
          </p:nvSpPr>
          <p:spPr>
            <a:xfrm>
              <a:off x="5931" y="5585"/>
              <a:ext cx="688" cy="59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15" name="下箭头 14"/>
            <p:cNvSpPr/>
            <p:nvPr/>
          </p:nvSpPr>
          <p:spPr>
            <a:xfrm>
              <a:off x="5931" y="7072"/>
              <a:ext cx="688" cy="59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sp>
          <p:nvSpPr>
            <p:cNvPr id="16" name="文本框 15"/>
            <p:cNvSpPr txBox="1"/>
            <p:nvPr/>
          </p:nvSpPr>
          <p:spPr>
            <a:xfrm>
              <a:off x="4768" y="7797"/>
              <a:ext cx="3014" cy="628"/>
            </a:xfrm>
            <a:prstGeom prst="rect">
              <a:avLst/>
            </a:prstGeom>
            <a:noFill/>
            <a:ln w="28575" cmpd="sng">
              <a:solidFill>
                <a:schemeClr val="accent1">
                  <a:shade val="50000"/>
                </a:schemeClr>
              </a:solidFill>
              <a:prstDash val="solid"/>
            </a:ln>
          </p:spPr>
          <p:txBody>
            <a:bodyPr wrap="square" rtlCol="0">
              <a:spAutoFit/>
            </a:bodyPr>
            <a:p>
              <a:pPr algn="ctr" fontAlgn="auto"/>
              <a:r>
                <a:rPr lang="zh-CN" altLang="en-US" sz="2000" dirty="0">
                  <a:latin typeface="微软雅黑" panose="020B0503020204020204" pitchFamily="34" charset="-122"/>
                  <a:ea typeface="微软雅黑" panose="020B0503020204020204" pitchFamily="34" charset="-122"/>
                </a:rPr>
                <a:t>目标位置估计</a:t>
              </a:r>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4768" y="9284"/>
              <a:ext cx="3014" cy="628"/>
            </a:xfrm>
            <a:prstGeom prst="rect">
              <a:avLst/>
            </a:prstGeom>
            <a:noFill/>
            <a:ln w="28575" cmpd="sng">
              <a:solidFill>
                <a:schemeClr val="accent1">
                  <a:shade val="50000"/>
                </a:schemeClr>
              </a:solidFill>
              <a:prstDash val="solid"/>
            </a:ln>
          </p:spPr>
          <p:txBody>
            <a:bodyPr wrap="square" rtlCol="0">
              <a:spAutoFit/>
            </a:bodyPr>
            <a:p>
              <a:pPr algn="ctr" fontAlgn="auto"/>
              <a:r>
                <a:rPr lang="zh-CN" altLang="en-US" sz="2000" dirty="0">
                  <a:latin typeface="微软雅黑" panose="020B0503020204020204" pitchFamily="34" charset="-122"/>
                  <a:ea typeface="微软雅黑" panose="020B0503020204020204" pitchFamily="34" charset="-122"/>
                </a:rPr>
                <a:t>目标大小</a:t>
              </a:r>
              <a:r>
                <a:rPr lang="zh-CN" altLang="en-US" sz="2000" dirty="0">
                  <a:latin typeface="微软雅黑" panose="020B0503020204020204" pitchFamily="34" charset="-122"/>
                  <a:ea typeface="微软雅黑" panose="020B0503020204020204" pitchFamily="34" charset="-122"/>
                </a:rPr>
                <a:t>估计</a:t>
              </a:r>
              <a:endParaRPr lang="zh-CN" altLang="en-US" sz="2000" dirty="0">
                <a:latin typeface="微软雅黑" panose="020B0503020204020204" pitchFamily="34" charset="-122"/>
                <a:ea typeface="微软雅黑" panose="020B0503020204020204" pitchFamily="34" charset="-122"/>
              </a:endParaRPr>
            </a:p>
          </p:txBody>
        </p:sp>
        <p:sp>
          <p:nvSpPr>
            <p:cNvPr id="19" name="下箭头 18"/>
            <p:cNvSpPr/>
            <p:nvPr/>
          </p:nvSpPr>
          <p:spPr>
            <a:xfrm>
              <a:off x="5931" y="8559"/>
              <a:ext cx="688" cy="59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endParaRPr lang="zh-CN" altLang="en-US" dirty="0"/>
          </a:p>
        </p:txBody>
      </p:sp>
      <p:sp>
        <p:nvSpPr>
          <p:cNvPr id="6" name="矩形 1"/>
          <p:cNvSpPr>
            <a:spLocks noChangeArrowheads="1"/>
          </p:cNvSpPr>
          <p:nvPr/>
        </p:nvSpPr>
        <p:spPr bwMode="auto">
          <a:xfrm>
            <a:off x="187961" y="870309"/>
            <a:ext cx="5454650" cy="69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4</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基于低分辨的目标状态估计技术</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a:hlinkClick r:id="" action="ppaction://ole?verb="/>
          </p:cNvPr>
          <p:cNvGraphicFramePr>
            <a:graphicFrameLocks noChangeAspect="1"/>
          </p:cNvGraphicFramePr>
          <p:nvPr/>
        </p:nvGraphicFramePr>
        <p:xfrm>
          <a:off x="2150745" y="1964690"/>
          <a:ext cx="4072255" cy="3756660"/>
        </p:xfrm>
        <a:graphic>
          <a:graphicData uri="http://schemas.openxmlformats.org/presentationml/2006/ole">
            <mc:AlternateContent xmlns:mc="http://schemas.openxmlformats.org/markup-compatibility/2006">
              <mc:Choice xmlns:v="urn:schemas-microsoft-com:vml" Requires="v">
                <p:oleObj spid="_x0000_s2049" name="" r:id="rId1" imgW="3276600" imgH="3022600" progId="Equation.KSEE3">
                  <p:embed/>
                </p:oleObj>
              </mc:Choice>
              <mc:Fallback>
                <p:oleObj name="" r:id="rId1" imgW="3276600" imgH="3022600" progId="Equation.KSEE3">
                  <p:embed/>
                  <p:pic>
                    <p:nvPicPr>
                      <p:cNvPr id="0" name="图片 2048"/>
                      <p:cNvPicPr/>
                      <p:nvPr/>
                    </p:nvPicPr>
                    <p:blipFill>
                      <a:blip r:embed="rId2"/>
                      <a:stretch>
                        <a:fillRect/>
                      </a:stretch>
                    </p:blipFill>
                    <p:spPr>
                      <a:xfrm>
                        <a:off x="2150745" y="1964690"/>
                        <a:ext cx="4072255" cy="3756660"/>
                      </a:xfrm>
                      <a:prstGeom prst="rect">
                        <a:avLst/>
                      </a:prstGeom>
                    </p:spPr>
                  </p:pic>
                </p:oleObj>
              </mc:Fallback>
            </mc:AlternateContent>
          </a:graphicData>
        </a:graphic>
      </p:graphicFrame>
      <p:sp>
        <p:nvSpPr>
          <p:cNvPr id="8" name="文本框 7"/>
          <p:cNvSpPr txBox="1"/>
          <p:nvPr/>
        </p:nvSpPr>
        <p:spPr>
          <a:xfrm>
            <a:off x="590550" y="1565910"/>
            <a:ext cx="5969000" cy="39878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推导像素坐标与实体坐标的映射公式</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5318760" y="5967730"/>
            <a:ext cx="2005965" cy="39878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相机的外</a:t>
            </a:r>
            <a:r>
              <a:rPr lang="zh-CN" altLang="en-US" sz="2000" dirty="0">
                <a:latin typeface="微软雅黑" panose="020B0503020204020204" pitchFamily="34" charset="-122"/>
                <a:ea typeface="微软雅黑" panose="020B0503020204020204" pitchFamily="34" charset="-122"/>
              </a:rPr>
              <a:t>参矩阵</a:t>
            </a:r>
            <a:endParaRPr lang="zh-CN" altLang="en-US" sz="2000"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50265" y="5953760"/>
            <a:ext cx="2744470" cy="426720"/>
            <a:chOff x="2155" y="9060"/>
            <a:chExt cx="4322" cy="672"/>
          </a:xfrm>
        </p:grpSpPr>
        <p:sp>
          <p:nvSpPr>
            <p:cNvPr id="10" name="文本框 9"/>
            <p:cNvSpPr txBox="1"/>
            <p:nvPr/>
          </p:nvSpPr>
          <p:spPr>
            <a:xfrm>
              <a:off x="2903" y="9060"/>
              <a:ext cx="3574" cy="628"/>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相机的内参矩阵</a:t>
              </a:r>
              <a:endParaRPr lang="zh-CN" altLang="en-US" sz="2000" dirty="0">
                <a:latin typeface="微软雅黑" panose="020B0503020204020204" pitchFamily="34" charset="-122"/>
                <a:ea typeface="微软雅黑" panose="020B0503020204020204" pitchFamily="34" charset="-122"/>
              </a:endParaRPr>
            </a:p>
          </p:txBody>
        </p:sp>
        <p:graphicFrame>
          <p:nvGraphicFramePr>
            <p:cNvPr id="13" name="对象 12">
              <a:hlinkClick r:id="" action="ppaction://ole?verb="/>
            </p:cNvPr>
            <p:cNvGraphicFramePr>
              <a:graphicFrameLocks noChangeAspect="1"/>
            </p:cNvGraphicFramePr>
            <p:nvPr/>
          </p:nvGraphicFramePr>
          <p:xfrm>
            <a:off x="2155" y="9060"/>
            <a:ext cx="859" cy="672"/>
          </p:xfrm>
          <a:graphic>
            <a:graphicData uri="http://schemas.openxmlformats.org/presentationml/2006/ole">
              <mc:AlternateContent xmlns:mc="http://schemas.openxmlformats.org/markup-compatibility/2006">
                <mc:Choice xmlns:v="urn:schemas-microsoft-com:vml" Requires="v">
                  <p:oleObj spid="_x0000_s3073" name="" r:id="rId3" imgW="292100" imgH="228600" progId="Equation.KSEE3">
                    <p:embed/>
                  </p:oleObj>
                </mc:Choice>
                <mc:Fallback>
                  <p:oleObj name="" r:id="rId3" imgW="292100" imgH="228600" progId="Equation.KSEE3">
                    <p:embed/>
                    <p:pic>
                      <p:nvPicPr>
                        <p:cNvPr id="0" name="图片 3072"/>
                        <p:cNvPicPr/>
                        <p:nvPr/>
                      </p:nvPicPr>
                      <p:blipFill>
                        <a:blip r:embed="rId4"/>
                        <a:stretch>
                          <a:fillRect/>
                        </a:stretch>
                      </p:blipFill>
                      <p:spPr>
                        <a:xfrm>
                          <a:off x="2155" y="9060"/>
                          <a:ext cx="859" cy="672"/>
                        </a:xfrm>
                        <a:prstGeom prst="rect">
                          <a:avLst/>
                        </a:prstGeom>
                      </p:spPr>
                    </p:pic>
                  </p:oleObj>
                </mc:Fallback>
              </mc:AlternateContent>
            </a:graphicData>
          </a:graphic>
        </p:graphicFrame>
      </p:grpSp>
      <p:graphicFrame>
        <p:nvGraphicFramePr>
          <p:cNvPr id="15" name="对象 14">
            <a:hlinkClick r:id="" action="ppaction://ole?verb="/>
          </p:cNvPr>
          <p:cNvGraphicFramePr>
            <a:graphicFrameLocks noChangeAspect="1"/>
          </p:cNvGraphicFramePr>
          <p:nvPr/>
        </p:nvGraphicFramePr>
        <p:xfrm>
          <a:off x="4264026" y="5734051"/>
          <a:ext cx="1125855" cy="866140"/>
        </p:xfrm>
        <a:graphic>
          <a:graphicData uri="http://schemas.openxmlformats.org/presentationml/2006/ole">
            <mc:AlternateContent xmlns:mc="http://schemas.openxmlformats.org/markup-compatibility/2006">
              <mc:Choice xmlns:v="urn:schemas-microsoft-com:vml" Requires="v">
                <p:oleObj spid="_x0000_s16" name="" r:id="rId5" imgW="660400" imgH="508000" progId="Equation.KSEE3">
                  <p:embed/>
                </p:oleObj>
              </mc:Choice>
              <mc:Fallback>
                <p:oleObj name="" r:id="rId5" imgW="660400" imgH="508000" progId="Equation.KSEE3">
                  <p:embed/>
                  <p:pic>
                    <p:nvPicPr>
                      <p:cNvPr id="0" name="图片 2048"/>
                      <p:cNvPicPr/>
                      <p:nvPr/>
                    </p:nvPicPr>
                    <p:blipFill>
                      <a:blip r:embed="rId6"/>
                      <a:stretch>
                        <a:fillRect/>
                      </a:stretch>
                    </p:blipFill>
                    <p:spPr>
                      <a:xfrm>
                        <a:off x="4264026" y="5734051"/>
                        <a:ext cx="1125855" cy="86614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endParaRPr lang="zh-CN" altLang="en-US" dirty="0"/>
          </a:p>
        </p:txBody>
      </p:sp>
      <p:sp>
        <p:nvSpPr>
          <p:cNvPr id="6" name="矩形 1"/>
          <p:cNvSpPr>
            <a:spLocks noChangeArrowheads="1"/>
          </p:cNvSpPr>
          <p:nvPr/>
        </p:nvSpPr>
        <p:spPr bwMode="auto">
          <a:xfrm>
            <a:off x="187961" y="870309"/>
            <a:ext cx="5454650" cy="694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4</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基于低分辨的目标状态估计技术</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147482547" name="对象 -2147482548"/>
          <p:cNvGraphicFramePr>
            <a:graphicFrameLocks noChangeAspect="1"/>
          </p:cNvGraphicFramePr>
          <p:nvPr/>
        </p:nvGraphicFramePr>
        <p:xfrm>
          <a:off x="2312670" y="1666240"/>
          <a:ext cx="4518660" cy="4137660"/>
        </p:xfrm>
        <a:graphic>
          <a:graphicData uri="http://schemas.openxmlformats.org/presentationml/2006/ole">
            <mc:AlternateContent xmlns:mc="http://schemas.openxmlformats.org/markup-compatibility/2006">
              <mc:Choice xmlns:v="urn:schemas-microsoft-com:vml" Requires="v">
                <p:oleObj spid="_x0000_s3076" name="" r:id="rId1" imgW="3599815" imgH="3293110" progId="Visio.Drawing.11">
                  <p:embed/>
                </p:oleObj>
              </mc:Choice>
              <mc:Fallback>
                <p:oleObj name="" r:id="rId1" imgW="3599815" imgH="3293110" progId="Visio.Drawing.11">
                  <p:embed/>
                  <p:pic>
                    <p:nvPicPr>
                      <p:cNvPr id="0" name="图片 3075"/>
                      <p:cNvPicPr/>
                      <p:nvPr/>
                    </p:nvPicPr>
                    <p:blipFill>
                      <a:blip r:embed="rId2"/>
                      <a:stretch>
                        <a:fillRect/>
                      </a:stretch>
                    </p:blipFill>
                    <p:spPr>
                      <a:xfrm>
                        <a:off x="2312670" y="1666240"/>
                        <a:ext cx="4518660" cy="4137660"/>
                      </a:xfrm>
                      <a:prstGeom prst="rect">
                        <a:avLst/>
                      </a:prstGeom>
                      <a:noFill/>
                      <a:ln w="38100">
                        <a:noFill/>
                        <a:miter/>
                      </a:ln>
                    </p:spPr>
                  </p:pic>
                </p:oleObj>
              </mc:Fallback>
            </mc:AlternateContent>
          </a:graphicData>
        </a:graphic>
      </p:graphicFrame>
      <p:sp>
        <p:nvSpPr>
          <p:cNvPr id="8" name="文本框 7"/>
          <p:cNvSpPr txBox="1"/>
          <p:nvPr/>
        </p:nvSpPr>
        <p:spPr>
          <a:xfrm>
            <a:off x="590550" y="1565910"/>
            <a:ext cx="2781300" cy="39878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检测目标位置估计模型</a:t>
            </a:r>
            <a:endParaRPr lang="zh-CN" altLang="en-US" sz="2000" dirty="0">
              <a:latin typeface="微软雅黑" panose="020B0503020204020204" pitchFamily="34" charset="-122"/>
              <a:ea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3277870" y="5816600"/>
          <a:ext cx="2598420" cy="727710"/>
        </p:xfrm>
        <a:graphic>
          <a:graphicData uri="http://schemas.openxmlformats.org/presentationml/2006/ole">
            <mc:AlternateContent xmlns:mc="http://schemas.openxmlformats.org/markup-compatibility/2006">
              <mc:Choice xmlns:v="urn:schemas-microsoft-com:vml" Requires="v">
                <p:oleObj spid="_x0000_s4097" name="" r:id="rId3" imgW="1905000" imgH="533400" progId="Equation.KSEE3">
                  <p:embed/>
                </p:oleObj>
              </mc:Choice>
              <mc:Fallback>
                <p:oleObj name="" r:id="rId3" imgW="1905000" imgH="533400" progId="Equation.KSEE3">
                  <p:embed/>
                  <p:pic>
                    <p:nvPicPr>
                      <p:cNvPr id="0" name="图片 4096"/>
                      <p:cNvPicPr/>
                      <p:nvPr/>
                    </p:nvPicPr>
                    <p:blipFill>
                      <a:blip r:embed="rId4"/>
                      <a:stretch>
                        <a:fillRect/>
                      </a:stretch>
                    </p:blipFill>
                    <p:spPr>
                      <a:xfrm>
                        <a:off x="3277870" y="5816600"/>
                        <a:ext cx="2598420" cy="727710"/>
                      </a:xfrm>
                      <a:prstGeom prst="rect">
                        <a:avLst/>
                      </a:prstGeom>
                    </p:spPr>
                  </p:pic>
                </p:oleObj>
              </mc:Fallback>
            </mc:AlternateContent>
          </a:graphicData>
        </a:graphic>
      </p:graphicFrame>
      <p:sp>
        <p:nvSpPr>
          <p:cNvPr id="7" name="文本框 6"/>
          <p:cNvSpPr txBox="1"/>
          <p:nvPr/>
        </p:nvSpPr>
        <p:spPr>
          <a:xfrm>
            <a:off x="1281430" y="5981065"/>
            <a:ext cx="1996440" cy="398780"/>
          </a:xfrm>
          <a:prstGeom prst="rect">
            <a:avLst/>
          </a:prstGeom>
          <a:noFill/>
        </p:spPr>
        <p:txBody>
          <a:bodyPr wrap="square" rtlCol="0">
            <a:spAutoFit/>
          </a:bodyPr>
          <a:p>
            <a:r>
              <a:rPr lang="zh-CN" altLang="en-US" sz="2000" dirty="0">
                <a:latin typeface="微软雅黑" panose="020B0503020204020204" pitchFamily="34" charset="-122"/>
                <a:ea typeface="微软雅黑" panose="020B0503020204020204" pitchFamily="34" charset="-122"/>
              </a:rPr>
              <a:t>根据相似关系得</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三、关键技术突破与创新点</a:t>
            </a:r>
            <a:endParaRPr lang="zh-CN" altLang="en-US" dirty="0"/>
          </a:p>
        </p:txBody>
      </p:sp>
      <p:sp>
        <p:nvSpPr>
          <p:cNvPr id="6" name="矩形 1"/>
          <p:cNvSpPr>
            <a:spLocks noChangeArrowheads="1"/>
          </p:cNvSpPr>
          <p:nvPr/>
        </p:nvSpPr>
        <p:spPr bwMode="auto">
          <a:xfrm>
            <a:off x="187961" y="870309"/>
            <a:ext cx="6224781"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5</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基于增量式视频内容标注技术（陆）</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187960" y="1514574"/>
            <a:ext cx="8635361"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采用了什么技术，解决什么问题，具体的技术路线；</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关键技术实验验证情况，已实现的功能指标，对未达到的指标说明原</a:t>
            </a:r>
            <a:r>
              <a:rPr lang="zh-CN" altLang="en-US" sz="2000" dirty="0" smtClean="0">
                <a:latin typeface="微软雅黑" panose="020B0503020204020204" pitchFamily="34" charset="-122"/>
                <a:ea typeface="微软雅黑" panose="020B0503020204020204" pitchFamily="34" charset="-122"/>
              </a:rPr>
              <a:t>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列出技术的创新点；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文字</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图示，</a:t>
            </a:r>
            <a:r>
              <a:rPr lang="en-US" altLang="zh-CN" sz="2000" b="1" dirty="0" smtClean="0">
                <a:latin typeface="微软雅黑" panose="020B0503020204020204" pitchFamily="34" charset="-122"/>
                <a:ea typeface="微软雅黑" panose="020B0503020204020204" pitchFamily="34" charset="-122"/>
              </a:rPr>
              <a:t>2-3</a:t>
            </a:r>
            <a:r>
              <a:rPr lang="zh-CN" altLang="en-US" sz="2000" b="1" dirty="0" smtClean="0">
                <a:latin typeface="微软雅黑" panose="020B0503020204020204" pitchFamily="34" charset="-122"/>
                <a:ea typeface="微软雅黑" panose="020B0503020204020204" pitchFamily="34" charset="-122"/>
              </a:rPr>
              <a:t>页左右。</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四</a:t>
            </a:r>
            <a:r>
              <a:rPr lang="zh-CN" altLang="en-US" dirty="0" smtClean="0"/>
              <a:t>、组织管理情况</a:t>
            </a:r>
            <a:endParaRPr lang="zh-CN" altLang="en-US" dirty="0"/>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a:xfrm>
            <a:off x="6689722" y="6494146"/>
            <a:ext cx="2133600" cy="227330"/>
          </a:xfrm>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文本框 1"/>
          <p:cNvSpPr txBox="1"/>
          <p:nvPr/>
        </p:nvSpPr>
        <p:spPr>
          <a:xfrm>
            <a:off x="790832" y="1169773"/>
            <a:ext cx="4300152" cy="369332"/>
          </a:xfrm>
          <a:prstGeom prst="rect">
            <a:avLst/>
          </a:prstGeom>
          <a:noFill/>
        </p:spPr>
        <p:txBody>
          <a:bodyPr wrap="square" rtlCol="0">
            <a:spAutoFit/>
          </a:bodyPr>
          <a:lstStyle/>
          <a:p>
            <a:r>
              <a:rPr lang="zh-CN" altLang="en-US" b="1" dirty="0" smtClean="0"/>
              <a:t>陆</a:t>
            </a:r>
            <a:endParaRPr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五、经验、问题及建议</a:t>
            </a:r>
            <a:endParaRPr lang="zh-CN" altLang="en-US" dirty="0"/>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7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8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80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5" name="矩形 1"/>
          <p:cNvSpPr>
            <a:spLocks noChangeArrowheads="1"/>
          </p:cNvSpPr>
          <p:nvPr/>
        </p:nvSpPr>
        <p:spPr bwMode="auto">
          <a:xfrm>
            <a:off x="76509" y="883379"/>
            <a:ext cx="911018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1.</a:t>
            </a:r>
            <a:r>
              <a:rPr lang="zh-CN" altLang="en-US" sz="2800" b="1" dirty="0">
                <a:solidFill>
                  <a:srgbClr val="0000CC"/>
                </a:solidFill>
                <a:latin typeface="Times New Roman" panose="02020603050405020304" pitchFamily="18" charset="0"/>
                <a:ea typeface="黑体" panose="02010609060101010101" pitchFamily="49" charset="-122"/>
              </a:rPr>
              <a:t>基于</a:t>
            </a:r>
            <a:r>
              <a:rPr lang="zh-CN" altLang="zh-CN" sz="2800" b="1" dirty="0">
                <a:solidFill>
                  <a:srgbClr val="0000CC"/>
                </a:solidFill>
                <a:latin typeface="Times New Roman" panose="02020603050405020304" pitchFamily="18" charset="0"/>
                <a:ea typeface="黑体" panose="02010609060101010101" pitchFamily="49" charset="-122"/>
              </a:rPr>
              <a:t>低分辨率视频目</a:t>
            </a:r>
            <a:r>
              <a:rPr lang="zh-CN" altLang="zh-CN" sz="2800" b="1" dirty="0" smtClean="0">
                <a:solidFill>
                  <a:srgbClr val="0000CC"/>
                </a:solidFill>
                <a:latin typeface="Times New Roman" panose="02020603050405020304" pitchFamily="18" charset="0"/>
                <a:ea typeface="黑体" panose="02010609060101010101" pitchFamily="49" charset="-122"/>
              </a:rPr>
              <a:t>标分</a:t>
            </a:r>
            <a:r>
              <a:rPr lang="zh-CN" altLang="zh-CN" sz="2800" b="1" dirty="0">
                <a:solidFill>
                  <a:srgbClr val="0000CC"/>
                </a:solidFill>
                <a:latin typeface="Times New Roman" panose="02020603050405020304" pitchFamily="18" charset="0"/>
                <a:ea typeface="黑体" panose="02010609060101010101" pitchFamily="49" charset="-122"/>
              </a:rPr>
              <a:t>类检测与识别跟踪技</a:t>
            </a:r>
            <a:r>
              <a:rPr lang="zh-CN" altLang="zh-CN" sz="2800" b="1" dirty="0" smtClean="0">
                <a:solidFill>
                  <a:srgbClr val="0000CC"/>
                </a:solidFill>
                <a:latin typeface="Times New Roman" panose="02020603050405020304" pitchFamily="18" charset="0"/>
                <a:ea typeface="黑体" panose="02010609060101010101" pitchFamily="49" charset="-122"/>
              </a:rPr>
              <a:t>术</a:t>
            </a:r>
            <a:r>
              <a:rPr lang="zh-CN" altLang="en-US" sz="2800" b="1" dirty="0" smtClean="0">
                <a:solidFill>
                  <a:srgbClr val="0000CC"/>
                </a:solidFill>
                <a:latin typeface="Times New Roman" panose="02020603050405020304" pitchFamily="18" charset="0"/>
                <a:ea typeface="黑体" panose="02010609060101010101" pitchFamily="49" charset="-122"/>
              </a:rPr>
              <a:t>（邹）</a:t>
            </a:r>
            <a:endParaRPr lang="en-US" altLang="zh-CN" sz="2800" b="1" dirty="0" smtClean="0">
              <a:solidFill>
                <a:srgbClr val="0000CC"/>
              </a:solidFill>
              <a:latin typeface="Times New Roman" panose="02020603050405020304" pitchFamily="18" charset="0"/>
              <a:ea typeface="黑体" panose="02010609060101010101" pitchFamily="49" charset="-122"/>
            </a:endParaRPr>
          </a:p>
        </p:txBody>
      </p:sp>
      <p:sp>
        <p:nvSpPr>
          <p:cNvPr id="7" name="文本框 6"/>
          <p:cNvSpPr txBox="1"/>
          <p:nvPr/>
        </p:nvSpPr>
        <p:spPr>
          <a:xfrm>
            <a:off x="255373" y="1812324"/>
            <a:ext cx="8342124" cy="1477328"/>
          </a:xfrm>
          <a:prstGeom prst="rect">
            <a:avLst/>
          </a:prstGeom>
          <a:noFill/>
        </p:spPr>
        <p:txBody>
          <a:bodyPr wrap="square" rtlCol="0">
            <a:spAutoFit/>
          </a:bodyPr>
          <a:lstStyle/>
          <a:p>
            <a:r>
              <a:rPr lang="zh-CN" altLang="en-US" dirty="0" smtClean="0"/>
              <a:t>总结下目前模块研制过程的经验，存在问题和难点。针对存在的问题，</a:t>
            </a:r>
            <a:r>
              <a:rPr lang="zh-CN" altLang="zh-CN" dirty="0"/>
              <a:t>拟采取的措施与实施的风险</a:t>
            </a:r>
            <a:endParaRPr lang="en-US" altLang="zh-CN" dirty="0" smtClean="0"/>
          </a:p>
          <a:p>
            <a:endParaRPr lang="en-US" altLang="zh-CN" dirty="0" smtClean="0"/>
          </a:p>
          <a:p>
            <a:r>
              <a:rPr lang="zh-CN" altLang="en-US" b="1" dirty="0" smtClean="0"/>
              <a:t>文字 ，</a:t>
            </a:r>
            <a:r>
              <a:rPr lang="en-US" altLang="zh-CN" b="1" dirty="0" smtClean="0"/>
              <a:t>1</a:t>
            </a:r>
            <a:r>
              <a:rPr lang="zh-CN" altLang="en-US" b="1" dirty="0" smtClean="0"/>
              <a:t>页</a:t>
            </a:r>
            <a:r>
              <a:rPr lang="en-US" altLang="zh-CN" b="1" dirty="0" smtClean="0"/>
              <a:t>PPT</a:t>
            </a:r>
            <a:r>
              <a:rPr lang="zh-CN" altLang="en-US" b="1" dirty="0" smtClean="0"/>
              <a:t>左右</a:t>
            </a:r>
            <a:endParaRPr lang="zh-CN" altLang="zh-CN" b="1" dirty="0"/>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研究内容完成情况</a:t>
            </a:r>
            <a:endParaRPr lang="zh-CN" altLang="en-US" dirty="0"/>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
        <p:nvSpPr>
          <p:cNvPr id="5" name="矩形 1"/>
          <p:cNvSpPr>
            <a:spLocks noChangeArrowheads="1"/>
          </p:cNvSpPr>
          <p:nvPr/>
        </p:nvSpPr>
        <p:spPr bwMode="auto">
          <a:xfrm>
            <a:off x="76509" y="883379"/>
            <a:ext cx="7907934"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2</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基于</a:t>
            </a:r>
            <a:r>
              <a:rPr lang="zh-CN" altLang="zh-CN" sz="2800" b="1" dirty="0" smtClean="0">
                <a:solidFill>
                  <a:srgbClr val="0000CC"/>
                </a:solidFill>
                <a:latin typeface="Times New Roman" panose="02020603050405020304" pitchFamily="18" charset="0"/>
                <a:ea typeface="黑体" panose="02010609060101010101" pitchFamily="49" charset="-122"/>
              </a:rPr>
              <a:t>低分辨率视频目标</a:t>
            </a:r>
            <a:r>
              <a:rPr lang="zh-CN" altLang="en-US" sz="2800" b="1" dirty="0" smtClean="0">
                <a:solidFill>
                  <a:srgbClr val="0000CC"/>
                </a:solidFill>
                <a:latin typeface="Times New Roman" panose="02020603050405020304" pitchFamily="18" charset="0"/>
                <a:ea typeface="黑体" panose="02010609060101010101" pitchFamily="49" charset="-122"/>
              </a:rPr>
              <a:t>文字检测与识别技术</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徐</a:t>
            </a:r>
            <a:r>
              <a:rPr lang="en-US" altLang="zh-CN" sz="2800" b="1" dirty="0" smtClean="0">
                <a:solidFill>
                  <a:srgbClr val="0000CC"/>
                </a:solidFill>
                <a:latin typeface="Times New Roman" panose="02020603050405020304" pitchFamily="18" charset="0"/>
                <a:ea typeface="黑体" panose="02010609060101010101" pitchFamily="49" charset="-122"/>
              </a:rPr>
              <a:t>)</a:t>
            </a:r>
            <a:endParaRPr lang="en-US" altLang="zh-CN" sz="2800" b="1" dirty="0" smtClean="0">
              <a:solidFill>
                <a:srgbClr val="0000CC"/>
              </a:solidFill>
              <a:latin typeface="Times New Roman" panose="02020603050405020304" pitchFamily="18" charset="0"/>
              <a:ea typeface="黑体" panose="02010609060101010101" pitchFamily="49" charset="-122"/>
            </a:endParaRPr>
          </a:p>
        </p:txBody>
      </p:sp>
      <p:sp>
        <p:nvSpPr>
          <p:cNvPr id="7" name="文本框 6"/>
          <p:cNvSpPr txBox="1"/>
          <p:nvPr/>
        </p:nvSpPr>
        <p:spPr>
          <a:xfrm>
            <a:off x="255373" y="1812324"/>
            <a:ext cx="8342124" cy="1477328"/>
          </a:xfrm>
          <a:prstGeom prst="rect">
            <a:avLst/>
          </a:prstGeom>
          <a:noFill/>
        </p:spPr>
        <p:txBody>
          <a:bodyPr wrap="square" rtlCol="0">
            <a:spAutoFit/>
          </a:bodyPr>
          <a:lstStyle/>
          <a:p>
            <a:r>
              <a:rPr lang="zh-CN" altLang="en-US" dirty="0" smtClean="0"/>
              <a:t>总结下目前模块研制过程的经验，存在问题和难点。针对存在的问题，</a:t>
            </a:r>
            <a:r>
              <a:rPr lang="zh-CN" altLang="zh-CN" dirty="0"/>
              <a:t>拟采取的措施与实施的风险</a:t>
            </a:r>
            <a:endParaRPr lang="en-US" altLang="zh-CN" dirty="0" smtClean="0"/>
          </a:p>
          <a:p>
            <a:endParaRPr lang="en-US" altLang="zh-CN" dirty="0" smtClean="0"/>
          </a:p>
          <a:p>
            <a:r>
              <a:rPr lang="zh-CN" altLang="en-US" b="1" dirty="0" smtClean="0"/>
              <a:t>文字 ，</a:t>
            </a:r>
            <a:r>
              <a:rPr lang="en-US" altLang="zh-CN" b="1" dirty="0" smtClean="0"/>
              <a:t>1</a:t>
            </a:r>
            <a:r>
              <a:rPr lang="zh-CN" altLang="en-US" b="1" dirty="0" smtClean="0"/>
              <a:t>页</a:t>
            </a:r>
            <a:r>
              <a:rPr lang="en-US" altLang="zh-CN" b="1" dirty="0" smtClean="0"/>
              <a:t>PPT</a:t>
            </a:r>
            <a:r>
              <a:rPr lang="zh-CN" altLang="en-US" b="1" dirty="0" smtClean="0"/>
              <a:t>左右</a:t>
            </a:r>
            <a:endParaRPr lang="zh-CN" altLang="zh-CN" b="1"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
        <p:nvSpPr>
          <p:cNvPr id="5" name="矩形 1"/>
          <p:cNvSpPr>
            <a:spLocks noChangeArrowheads="1"/>
          </p:cNvSpPr>
          <p:nvPr/>
        </p:nvSpPr>
        <p:spPr bwMode="auto">
          <a:xfrm>
            <a:off x="96829" y="838294"/>
            <a:ext cx="6169660" cy="129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smtClean="0">
                <a:solidFill>
                  <a:srgbClr val="0000CC"/>
                </a:solidFill>
                <a:latin typeface="Times New Roman" panose="02020603050405020304" pitchFamily="18" charset="0"/>
                <a:ea typeface="黑体" panose="02010609060101010101" pitchFamily="49" charset="-122"/>
              </a:rPr>
              <a:t>3.</a:t>
            </a:r>
            <a:r>
              <a:rPr lang="zh-CN" altLang="en-US" sz="2800" b="1" dirty="0">
                <a:solidFill>
                  <a:srgbClr val="0000CC"/>
                </a:solidFill>
                <a:latin typeface="Times New Roman" panose="02020603050405020304" pitchFamily="18" charset="0"/>
                <a:ea typeface="黑体" panose="02010609060101010101" pitchFamily="49" charset="-122"/>
              </a:rPr>
              <a:t>基于</a:t>
            </a:r>
            <a:r>
              <a:rPr lang="zh-CN" altLang="zh-CN" sz="2800" b="1" dirty="0">
                <a:solidFill>
                  <a:srgbClr val="0000CC"/>
                </a:solidFill>
                <a:latin typeface="Times New Roman" panose="02020603050405020304" pitchFamily="18" charset="0"/>
                <a:ea typeface="黑体" panose="02010609060101010101" pitchFamily="49" charset="-122"/>
              </a:rPr>
              <a:t>低分辨率视频目</a:t>
            </a:r>
            <a:r>
              <a:rPr lang="zh-CN" altLang="zh-CN" sz="2800" b="1" dirty="0" smtClean="0">
                <a:solidFill>
                  <a:srgbClr val="0000CC"/>
                </a:solidFill>
                <a:latin typeface="Times New Roman" panose="02020603050405020304" pitchFamily="18" charset="0"/>
                <a:ea typeface="黑体" panose="02010609060101010101" pitchFamily="49" charset="-122"/>
              </a:rPr>
              <a:t>标</a:t>
            </a:r>
            <a:r>
              <a:rPr lang="zh-CN" altLang="en-US" sz="2800" b="1" dirty="0">
                <a:solidFill>
                  <a:srgbClr val="0000CC"/>
                </a:solidFill>
                <a:latin typeface="Times New Roman" panose="02020603050405020304" pitchFamily="18" charset="0"/>
                <a:ea typeface="黑体" panose="02010609060101010101" pitchFamily="49" charset="-122"/>
              </a:rPr>
              <a:t>状</a:t>
            </a:r>
            <a:r>
              <a:rPr lang="zh-CN" altLang="en-US" sz="2800" b="1" dirty="0" smtClean="0">
                <a:solidFill>
                  <a:srgbClr val="0000CC"/>
                </a:solidFill>
                <a:latin typeface="Times New Roman" panose="02020603050405020304" pitchFamily="18" charset="0"/>
                <a:ea typeface="黑体" panose="02010609060101010101" pitchFamily="49" charset="-122"/>
              </a:rPr>
              <a:t>态估计技术</a:t>
            </a:r>
            <a:endParaRPr lang="zh-CN" altLang="zh-CN" sz="2800" b="1" dirty="0">
              <a:solidFill>
                <a:srgbClr val="0000CC"/>
              </a:solidFill>
              <a:latin typeface="Times New Roman" panose="02020603050405020304" pitchFamily="18" charset="0"/>
              <a:ea typeface="黑体" panose="02010609060101010101" pitchFamily="49" charset="-122"/>
            </a:endParaRPr>
          </a:p>
          <a:p>
            <a:pPr>
              <a:lnSpc>
                <a:spcPct val="140000"/>
              </a:lnSpc>
            </a:pPr>
            <a:endParaRPr lang="en-US" altLang="zh-CN" sz="2800" b="1" dirty="0">
              <a:solidFill>
                <a:srgbClr val="0000CC"/>
              </a:solidFill>
              <a:latin typeface="Times New Roman" panose="02020603050405020304" pitchFamily="18" charset="0"/>
              <a:ea typeface="黑体" panose="02010609060101010101" pitchFamily="49" charset="-122"/>
            </a:endParaRPr>
          </a:p>
        </p:txBody>
      </p:sp>
      <p:sp>
        <p:nvSpPr>
          <p:cNvPr id="4" name="标题 2"/>
          <p:cNvSpPr>
            <a:spLocks noGrp="1"/>
          </p:cNvSpPr>
          <p:nvPr/>
        </p:nvSpPr>
        <p:spPr>
          <a:xfrm>
            <a:off x="665480" y="212765"/>
            <a:ext cx="8229600" cy="561658"/>
          </a:xfrm>
          <a:prstGeom prst="rect">
            <a:avLst/>
          </a:prstGeom>
        </p:spPr>
        <p:txBody>
          <a:bodyPr vert="horz" lIns="91440" tIns="45720" rIns="91440" bIns="45720" rtlCol="0" anchor="ctr">
            <a:noAutofit/>
          </a:bodyPr>
          <a:lstStyle>
            <a:lvl1pPr algn="ctr" defTabSz="457200" rtl="0" eaLnBrk="1" latinLnBrk="0" hangingPunct="1">
              <a:spcBef>
                <a:spcPct val="0"/>
              </a:spcBef>
              <a:buNone/>
              <a:defRPr lang="zh-CN" altLang="en-US" sz="2800" b="1" kern="1200" dirty="0">
                <a:solidFill>
                  <a:srgbClr val="0070C0"/>
                </a:solidFill>
                <a:latin typeface="微软雅黑" panose="020B0503020204020204" pitchFamily="34" charset="-122"/>
                <a:ea typeface="微软雅黑" panose="020B0503020204020204" pitchFamily="34" charset="-122"/>
                <a:cs typeface="+mn-cs"/>
              </a:defRPr>
            </a:lvl1pPr>
          </a:lstStyle>
          <a:p>
            <a:r>
              <a:rPr lang="zh-CN" altLang="en-US" dirty="0" smtClean="0"/>
              <a:t>五、经验、问题及建议</a:t>
            </a:r>
            <a:endParaRPr lang="zh-CN" altLang="en-US" dirty="0"/>
          </a:p>
        </p:txBody>
      </p:sp>
      <p:sp>
        <p:nvSpPr>
          <p:cNvPr id="8" name="文本占位符 3"/>
          <p:cNvSpPr txBox="1"/>
          <p:nvPr/>
        </p:nvSpPr>
        <p:spPr>
          <a:xfrm>
            <a:off x="4471397" y="1898317"/>
            <a:ext cx="2969058" cy="461010"/>
          </a:xfrm>
          <a:prstGeom prst="rect">
            <a:avLst/>
          </a:prstGeom>
        </p:spPr>
        <p:txBody>
          <a:bodyPr vert="horz" lIns="90000" tIns="45720" rIns="91440" bIns="46800" rtlCol="0">
            <a:spAutoFit/>
          </a:bodyPr>
          <a:lstStyle>
            <a:lvl1pPr marL="0" indent="0" algn="ctr" defTabSz="914400" rtl="0" eaLnBrk="1" latinLnBrk="0" hangingPunct="1">
              <a:lnSpc>
                <a:spcPct val="100000"/>
              </a:lnSpc>
              <a:spcBef>
                <a:spcPts val="1000"/>
              </a:spcBef>
              <a:buFont typeface="Arial" panose="020B0604020202020204" pitchFamily="34" charset="0"/>
              <a:buNone/>
              <a:defRPr sz="24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t>建议</a:t>
            </a:r>
            <a:endParaRPr lang="zh-CN" altLang="en-US" dirty="0"/>
          </a:p>
        </p:txBody>
      </p:sp>
      <p:sp>
        <p:nvSpPr>
          <p:cNvPr id="9" name="文本占位符 7"/>
          <p:cNvSpPr txBox="1"/>
          <p:nvPr/>
        </p:nvSpPr>
        <p:spPr>
          <a:xfrm>
            <a:off x="5121988" y="3699510"/>
            <a:ext cx="2534285" cy="8591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整合目标检测算法与目标状态估计算法</a:t>
            </a:r>
            <a:endParaRPr lang="zh-CN" altLang="en-US" dirty="0"/>
          </a:p>
        </p:txBody>
      </p:sp>
      <p:sp>
        <p:nvSpPr>
          <p:cNvPr id="10" name="文本占位符 8"/>
          <p:cNvSpPr txBox="1"/>
          <p:nvPr/>
        </p:nvSpPr>
        <p:spPr>
          <a:xfrm>
            <a:off x="5121988" y="4844325"/>
            <a:ext cx="3773347" cy="859337"/>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优化程序结构</a:t>
            </a:r>
            <a:endParaRPr lang="zh-CN" altLang="en-US" dirty="0"/>
          </a:p>
        </p:txBody>
      </p:sp>
      <p:sp>
        <p:nvSpPr>
          <p:cNvPr id="11" name="矩形 10"/>
          <p:cNvSpPr/>
          <p:nvPr/>
        </p:nvSpPr>
        <p:spPr>
          <a:xfrm>
            <a:off x="4562837" y="2794630"/>
            <a:ext cx="238327" cy="238327"/>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1600" b="1" dirty="0">
                <a:solidFill>
                  <a:schemeClr val="bg1"/>
                </a:solidFill>
              </a:rPr>
              <a:t>1</a:t>
            </a:r>
            <a:endParaRPr lang="zh-CN" altLang="en-US" sz="1600" b="1" dirty="0">
              <a:solidFill>
                <a:schemeClr val="bg1"/>
              </a:solidFill>
            </a:endParaRPr>
          </a:p>
        </p:txBody>
      </p:sp>
      <p:sp>
        <p:nvSpPr>
          <p:cNvPr id="12" name="矩形 11"/>
          <p:cNvSpPr/>
          <p:nvPr/>
        </p:nvSpPr>
        <p:spPr>
          <a:xfrm>
            <a:off x="4562837" y="3852604"/>
            <a:ext cx="238327" cy="238327"/>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1600" b="1" dirty="0">
                <a:solidFill>
                  <a:schemeClr val="bg1"/>
                </a:solidFill>
              </a:rPr>
              <a:t>2</a:t>
            </a:r>
            <a:endParaRPr lang="zh-CN" altLang="en-US" sz="1600" b="1" dirty="0">
              <a:solidFill>
                <a:schemeClr val="bg1"/>
              </a:solidFill>
            </a:endParaRPr>
          </a:p>
        </p:txBody>
      </p:sp>
      <p:sp>
        <p:nvSpPr>
          <p:cNvPr id="14" name="矩形 13"/>
          <p:cNvSpPr/>
          <p:nvPr/>
        </p:nvSpPr>
        <p:spPr>
          <a:xfrm>
            <a:off x="4562837" y="4910578"/>
            <a:ext cx="238327" cy="238327"/>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1600" b="1" dirty="0">
                <a:solidFill>
                  <a:schemeClr val="bg1"/>
                </a:solidFill>
              </a:rPr>
              <a:t>3</a:t>
            </a:r>
            <a:endParaRPr lang="zh-CN" altLang="en-US" sz="1600" b="1" dirty="0">
              <a:solidFill>
                <a:schemeClr val="bg1"/>
              </a:solidFill>
            </a:endParaRPr>
          </a:p>
        </p:txBody>
      </p:sp>
      <p:sp>
        <p:nvSpPr>
          <p:cNvPr id="20" name="文本占位符 7"/>
          <p:cNvSpPr txBox="1"/>
          <p:nvPr/>
        </p:nvSpPr>
        <p:spPr>
          <a:xfrm>
            <a:off x="5121988" y="2641993"/>
            <a:ext cx="3773347" cy="859337"/>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后期优化扩种数据集</a:t>
            </a:r>
            <a:endParaRPr lang="zh-CN" altLang="en-US" dirty="0"/>
          </a:p>
        </p:txBody>
      </p:sp>
      <p:sp>
        <p:nvSpPr>
          <p:cNvPr id="37" name="文本占位符 3"/>
          <p:cNvSpPr txBox="1"/>
          <p:nvPr/>
        </p:nvSpPr>
        <p:spPr>
          <a:xfrm>
            <a:off x="650416" y="1897806"/>
            <a:ext cx="2969058" cy="461010"/>
          </a:xfrm>
          <a:prstGeom prst="rect">
            <a:avLst/>
          </a:prstGeom>
        </p:spPr>
        <p:txBody>
          <a:bodyPr vert="horz" lIns="90000" tIns="45720" rIns="91440" bIns="46800" rtlCol="0">
            <a:spAutoFit/>
          </a:bodyPr>
          <a:lstStyle>
            <a:lvl1pPr marL="0" indent="0" algn="ctr" defTabSz="914400" rtl="0" eaLnBrk="1" latinLnBrk="0" hangingPunct="1">
              <a:lnSpc>
                <a:spcPct val="100000"/>
              </a:lnSpc>
              <a:spcBef>
                <a:spcPts val="1000"/>
              </a:spcBef>
              <a:buFont typeface="Arial" panose="020B0604020202020204" pitchFamily="34" charset="0"/>
              <a:buNone/>
              <a:defRPr sz="2400" b="1" kern="1200">
                <a:solidFill>
                  <a:schemeClr val="accent1"/>
                </a:solidFill>
                <a:latin typeface="+mj-ea"/>
                <a:ea typeface="+mj-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dirty="0"/>
              <a:t>问题：</a:t>
            </a:r>
            <a:endParaRPr lang="zh-CN" altLang="en-US" dirty="0"/>
          </a:p>
        </p:txBody>
      </p:sp>
      <p:sp>
        <p:nvSpPr>
          <p:cNvPr id="38" name="文本占位符 7"/>
          <p:cNvSpPr txBox="1"/>
          <p:nvPr/>
        </p:nvSpPr>
        <p:spPr>
          <a:xfrm>
            <a:off x="979805" y="3699510"/>
            <a:ext cx="3012440" cy="8591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ym typeface="+mn-ea"/>
              </a:rPr>
              <a:t>状态估计算法未能建立在目标检测得基础之上</a:t>
            </a:r>
            <a:endParaRPr lang="zh-CN" altLang="en-US" dirty="0">
              <a:sym typeface="+mn-ea"/>
            </a:endParaRPr>
          </a:p>
        </p:txBody>
      </p:sp>
      <p:sp>
        <p:nvSpPr>
          <p:cNvPr id="39" name="矩形 38"/>
          <p:cNvSpPr/>
          <p:nvPr/>
        </p:nvSpPr>
        <p:spPr>
          <a:xfrm>
            <a:off x="557071" y="2794119"/>
            <a:ext cx="238327" cy="238327"/>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1600" b="1" dirty="0">
                <a:solidFill>
                  <a:schemeClr val="bg1"/>
                </a:solidFill>
              </a:rPr>
              <a:t>1</a:t>
            </a:r>
            <a:endParaRPr lang="zh-CN" altLang="en-US" sz="1600" b="1" dirty="0">
              <a:solidFill>
                <a:schemeClr val="bg1"/>
              </a:solidFill>
            </a:endParaRPr>
          </a:p>
        </p:txBody>
      </p:sp>
      <p:sp>
        <p:nvSpPr>
          <p:cNvPr id="40" name="矩形 39"/>
          <p:cNvSpPr/>
          <p:nvPr/>
        </p:nvSpPr>
        <p:spPr>
          <a:xfrm>
            <a:off x="557071" y="3852093"/>
            <a:ext cx="238327" cy="238327"/>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1600" b="1" dirty="0">
                <a:solidFill>
                  <a:schemeClr val="bg1"/>
                </a:solidFill>
              </a:rPr>
              <a:t>2</a:t>
            </a:r>
            <a:endParaRPr lang="zh-CN" altLang="en-US" sz="1600" b="1" dirty="0">
              <a:solidFill>
                <a:schemeClr val="bg1"/>
              </a:solidFill>
            </a:endParaRPr>
          </a:p>
        </p:txBody>
      </p:sp>
      <p:sp>
        <p:nvSpPr>
          <p:cNvPr id="41" name="矩形 40"/>
          <p:cNvSpPr/>
          <p:nvPr/>
        </p:nvSpPr>
        <p:spPr>
          <a:xfrm>
            <a:off x="557071" y="4910067"/>
            <a:ext cx="238327" cy="238327"/>
          </a:xfrm>
          <a:prstGeom prst="rect">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1600" b="1" dirty="0">
                <a:solidFill>
                  <a:schemeClr val="bg1"/>
                </a:solidFill>
              </a:rPr>
              <a:t>3</a:t>
            </a:r>
            <a:endParaRPr lang="zh-CN" altLang="en-US" sz="1600" b="1" dirty="0">
              <a:solidFill>
                <a:schemeClr val="bg1"/>
              </a:solidFill>
            </a:endParaRPr>
          </a:p>
        </p:txBody>
      </p:sp>
      <p:sp>
        <p:nvSpPr>
          <p:cNvPr id="42" name="文本占位符 7"/>
          <p:cNvSpPr txBox="1"/>
          <p:nvPr/>
        </p:nvSpPr>
        <p:spPr>
          <a:xfrm>
            <a:off x="979805" y="2642235"/>
            <a:ext cx="3013075" cy="8591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缺乏船目标</a:t>
            </a:r>
            <a:r>
              <a:rPr lang="zh-CN" altLang="en-US" dirty="0"/>
              <a:t>数据集</a:t>
            </a:r>
            <a:endParaRPr lang="zh-CN" altLang="en-US" dirty="0"/>
          </a:p>
        </p:txBody>
      </p:sp>
      <p:sp>
        <p:nvSpPr>
          <p:cNvPr id="49" name="文本占位符 7"/>
          <p:cNvSpPr txBox="1"/>
          <p:nvPr/>
        </p:nvSpPr>
        <p:spPr>
          <a:xfrm>
            <a:off x="979805" y="4756785"/>
            <a:ext cx="3011805" cy="859155"/>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sz="2000" b="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1800" b="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600" b="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程序存在细节的缺失与结构的不合理得问题</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1"/>
          <p:cNvPicPr>
            <a:picLocks noChangeAspect="1"/>
          </p:cNvPicPr>
          <p:nvPr/>
        </p:nvPicPr>
        <p:blipFill>
          <a:blip r:embed="rId1">
            <a:lum bright="20000"/>
            <a:extLst>
              <a:ext uri="{28A0092B-C50C-407E-A947-70E740481C1C}">
                <a14:useLocalDpi xmlns:a14="http://schemas.microsoft.com/office/drawing/2010/main" val="0"/>
              </a:ext>
            </a:extLst>
          </a:blip>
          <a:srcRect/>
          <a:stretch>
            <a:fillRect/>
          </a:stretch>
        </p:blipFill>
        <p:spPr bwMode="auto">
          <a:xfrm>
            <a:off x="2360613" y="2471738"/>
            <a:ext cx="46069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noChangeArrowheads="1"/>
          </p:cNvSpPr>
          <p:nvPr/>
        </p:nvSpPr>
        <p:spPr bwMode="auto">
          <a:xfrm>
            <a:off x="526078" y="3150785"/>
            <a:ext cx="8255643" cy="1977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20000"/>
              </a:spcBef>
              <a:spcAft>
                <a:spcPct val="0"/>
              </a:spcAft>
            </a:pPr>
            <a:r>
              <a:rPr lang="zh-CN" altLang="en-US" sz="6000" b="1" dirty="0">
                <a:solidFill>
                  <a:srgbClr val="FF0000"/>
                </a:solidFill>
                <a:latin typeface="微软雅黑" panose="020B0503020204020204" pitchFamily="34" charset="-122"/>
                <a:ea typeface="微软雅黑" panose="020B0503020204020204" pitchFamily="34" charset="-122"/>
              </a:rPr>
              <a:t>谢谢各位专家</a:t>
            </a:r>
            <a:r>
              <a:rPr lang="en-US" altLang="zh-CN" sz="6000" b="1" dirty="0">
                <a:solidFill>
                  <a:srgbClr val="FF0000"/>
                </a:solidFill>
                <a:latin typeface="微软雅黑" panose="020B0503020204020204" pitchFamily="34" charset="-122"/>
                <a:ea typeface="微软雅黑" panose="020B0503020204020204" pitchFamily="34" charset="-122"/>
              </a:rPr>
              <a:t>!</a:t>
            </a:r>
            <a:endParaRPr lang="en-US" altLang="zh-CN" sz="6000" b="1" dirty="0">
              <a:solidFill>
                <a:srgbClr val="FF0000"/>
              </a:solidFill>
              <a:latin typeface="微软雅黑" panose="020B0503020204020204" pitchFamily="34" charset="-122"/>
              <a:ea typeface="微软雅黑" panose="020B0503020204020204" pitchFamily="34" charset="-122"/>
            </a:endParaRPr>
          </a:p>
          <a:p>
            <a:pPr algn="ctr" eaLnBrk="1" fontAlgn="base" hangingPunct="1">
              <a:spcBef>
                <a:spcPct val="20000"/>
              </a:spcBef>
              <a:spcAft>
                <a:spcPct val="0"/>
              </a:spcAft>
            </a:pPr>
            <a:r>
              <a:rPr lang="en-US" altLang="zh-CN" sz="6000" b="1" dirty="0">
                <a:solidFill>
                  <a:srgbClr val="FFFFFF"/>
                </a:solidFill>
                <a:latin typeface="微软雅黑" panose="020B0503020204020204" pitchFamily="34" charset="-122"/>
                <a:ea typeface="微软雅黑" panose="020B0503020204020204" pitchFamily="34" charset="-122"/>
              </a:rPr>
              <a:t>! </a:t>
            </a:r>
            <a:endParaRPr lang="zh-CN" altLang="en-US" sz="6000" b="1" dirty="0">
              <a:solidFill>
                <a:srgbClr val="FFFFFF"/>
              </a:solidFill>
              <a:effectLst/>
              <a:latin typeface="微软雅黑" panose="020B0503020204020204" pitchFamily="34" charset="-122"/>
              <a:ea typeface="微软雅黑" panose="020B0503020204020204" pitchFamily="34" charset="-122"/>
            </a:endParaRPr>
          </a:p>
        </p:txBody>
      </p:sp>
      <p:pic>
        <p:nvPicPr>
          <p:cNvPr id="5" name="康复外骨骼行走_39s.wmv">
            <a:hlinkClick r:id="" action="ppaction://media"/>
          </p:cNvPr>
          <p:cNvPicPr>
            <a:picLocks noRot="1" noChangeAspect="1"/>
          </p:cNvPicPr>
          <p:nvPr>
            <a:videoFile r:link="rId2"/>
            <p:extLst>
              <p:ext uri="{DAA4B4D4-6D71-4841-9C94-3DE7FCFB9230}">
                <p14:media xmlns:p14="http://schemas.microsoft.com/office/powerpoint/2010/main" r:link="rId3"/>
              </p:ext>
            </p:extLst>
          </p:nvPr>
        </p:nvPicPr>
        <p:blipFill>
          <a:blip r:embed="rId4">
            <a:extLst>
              <a:ext uri="{28A0092B-C50C-407E-A947-70E740481C1C}">
                <a14:useLocalDpi xmlns:a14="http://schemas.microsoft.com/office/drawing/2010/main" val="0"/>
              </a:ext>
            </a:extLst>
          </a:blip>
          <a:srcRect/>
          <a:stretch>
            <a:fillRect/>
          </a:stretch>
        </p:blipFill>
        <p:spPr bwMode="auto">
          <a:xfrm>
            <a:off x="1098348" y="2114550"/>
            <a:ext cx="6858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2/3*#ppt_w"/>
                                          </p:val>
                                        </p:tav>
                                        <p:tav tm="100000">
                                          <p:val>
                                            <p:strVal val="#ppt_w"/>
                                          </p:val>
                                        </p:tav>
                                      </p:tavLst>
                                    </p:anim>
                                    <p:anim calcmode="lin" valueType="num">
                                      <p:cBhvr>
                                        <p:cTn id="8" dur="500" fill="hold"/>
                                        <p:tgtEl>
                                          <p:spTgt spid="8"/>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1" presetClass="mediacall" presetSubtype="0" fill="hold" nodeType="afterEffect">
                                  <p:stCondLst>
                                    <p:cond delay="0"/>
                                  </p:stCondLst>
                                  <p:childTnLst>
                                    <p:cmd type="call" cmd="playFrom(0.0)">
                                      <p:cBhvr>
                                        <p:cTn id="11" dur="3905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video>
              <p:cMediaNode vol="80000" showWhenStopped="0">
                <p:cTn id="17" repeatCount="indefinite" fill="hold" display="0">
                  <p:stCondLst>
                    <p:cond delay="indefinite"/>
                  </p:stCondLst>
                </p:cTn>
                <p:tgtEl>
                  <p:spTgt spid="5"/>
                </p:tgtEl>
              </p:cMediaNode>
            </p:video>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a:spLocks noChangeArrowheads="1"/>
          </p:cNvSpPr>
          <p:nvPr/>
        </p:nvSpPr>
        <p:spPr bwMode="auto">
          <a:xfrm>
            <a:off x="187961" y="870309"/>
            <a:ext cx="270939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zh-CN" altLang="en-US" sz="2800" b="1" dirty="0">
                <a:solidFill>
                  <a:srgbClr val="0000CC"/>
                </a:solidFill>
                <a:latin typeface="Times New Roman" panose="02020603050405020304" pitchFamily="18" charset="0"/>
                <a:ea typeface="黑体" panose="02010609060101010101" pitchFamily="49" charset="-122"/>
              </a:rPr>
              <a:t>（一）研究目标</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457200" y="1486114"/>
            <a:ext cx="8229600" cy="2435310"/>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zh-CN" altLang="en-US" b="1" dirty="0">
                <a:solidFill>
                  <a:srgbClr val="0C5A82"/>
                </a:solidFill>
                <a:latin typeface="微软雅黑" panose="020B0503020204020204" pitchFamily="34" charset="-122"/>
                <a:ea typeface="微软雅黑" panose="020B0503020204020204" pitchFamily="34" charset="-122"/>
              </a:rPr>
              <a:t>针对海警船载</a:t>
            </a:r>
            <a:r>
              <a:rPr lang="en-US" altLang="zh-CN" b="1" dirty="0">
                <a:solidFill>
                  <a:srgbClr val="0C5A82"/>
                </a:solidFill>
                <a:latin typeface="微软雅黑" panose="020B0503020204020204" pitchFamily="34" charset="-122"/>
                <a:ea typeface="微软雅黑" panose="020B0503020204020204" pitchFamily="34" charset="-122"/>
              </a:rPr>
              <a:t>/</a:t>
            </a:r>
            <a:r>
              <a:rPr lang="zh-CN" altLang="en-US" b="1" dirty="0">
                <a:solidFill>
                  <a:srgbClr val="0C5A82"/>
                </a:solidFill>
                <a:latin typeface="微软雅黑" panose="020B0503020204020204" pitchFamily="34" charset="-122"/>
                <a:ea typeface="微软雅黑" panose="020B0503020204020204" pitchFamily="34" charset="-122"/>
              </a:rPr>
              <a:t>无人机载移动平台传感器获取的数据，存在</a:t>
            </a:r>
            <a:r>
              <a:rPr lang="zh-CN" altLang="en-US" b="1" dirty="0">
                <a:solidFill>
                  <a:srgbClr val="FF0000"/>
                </a:solidFill>
                <a:latin typeface="微软雅黑" panose="020B0503020204020204" pitchFamily="34" charset="-122"/>
                <a:ea typeface="微软雅黑" panose="020B0503020204020204" pitchFamily="34" charset="-122"/>
              </a:rPr>
              <a:t>分辨率低</a:t>
            </a:r>
            <a:r>
              <a:rPr lang="zh-CN" altLang="en-US" b="1" dirty="0">
                <a:solidFill>
                  <a:srgbClr val="0C5A82"/>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抖动严重</a:t>
            </a:r>
            <a:r>
              <a:rPr lang="zh-CN" altLang="en-US" b="1" dirty="0">
                <a:solidFill>
                  <a:srgbClr val="0C5A82"/>
                </a:solidFill>
                <a:latin typeface="微软雅黑" panose="020B0503020204020204" pitchFamily="34" charset="-122"/>
                <a:ea typeface="微软雅黑" panose="020B0503020204020204" pitchFamily="34" charset="-122"/>
              </a:rPr>
              <a:t>、易受</a:t>
            </a:r>
            <a:r>
              <a:rPr lang="zh-CN" altLang="en-US" b="1" dirty="0">
                <a:solidFill>
                  <a:srgbClr val="FF0000"/>
                </a:solidFill>
                <a:latin typeface="微软雅黑" panose="020B0503020204020204" pitchFamily="34" charset="-122"/>
                <a:ea typeface="微软雅黑" panose="020B0503020204020204" pitchFamily="34" charset="-122"/>
              </a:rPr>
              <a:t>复杂海况</a:t>
            </a:r>
            <a:r>
              <a:rPr lang="zh-CN" altLang="en-US" b="1" dirty="0">
                <a:solidFill>
                  <a:srgbClr val="0C5A82"/>
                </a:solidFill>
                <a:latin typeface="微软雅黑" panose="020B0503020204020204" pitchFamily="34" charset="-122"/>
                <a:ea typeface="微软雅黑" panose="020B0503020204020204" pitchFamily="34" charset="-122"/>
              </a:rPr>
              <a:t>干扰等问题，围绕课题中三个研究内容，研究基于深度学习的移动无人平台目标实时</a:t>
            </a:r>
            <a:r>
              <a:rPr lang="zh-CN" altLang="en-US" b="1" dirty="0">
                <a:solidFill>
                  <a:srgbClr val="FF0000"/>
                </a:solidFill>
                <a:latin typeface="微软雅黑" panose="020B0503020204020204" pitchFamily="34" charset="-122"/>
                <a:ea typeface="微软雅黑" panose="020B0503020204020204" pitchFamily="34" charset="-122"/>
              </a:rPr>
              <a:t>分类检测与识别跟踪</a:t>
            </a:r>
            <a:r>
              <a:rPr lang="zh-CN" altLang="en-US" b="1" dirty="0">
                <a:solidFill>
                  <a:srgbClr val="0C5A82"/>
                </a:solidFill>
                <a:latin typeface="微软雅黑" panose="020B0503020204020204" pitchFamily="34" charset="-122"/>
                <a:ea typeface="微软雅黑" panose="020B0503020204020204" pitchFamily="34" charset="-122"/>
              </a:rPr>
              <a:t>、视频目标</a:t>
            </a:r>
            <a:r>
              <a:rPr lang="zh-CN" altLang="en-US" b="1" dirty="0">
                <a:solidFill>
                  <a:srgbClr val="FF0000"/>
                </a:solidFill>
                <a:latin typeface="微软雅黑" panose="020B0503020204020204" pitchFamily="34" charset="-122"/>
                <a:ea typeface="微软雅黑" panose="020B0503020204020204" pitchFamily="34" charset="-122"/>
              </a:rPr>
              <a:t>文字检测与识别</a:t>
            </a:r>
            <a:r>
              <a:rPr lang="zh-CN" altLang="en-US" b="1" dirty="0">
                <a:solidFill>
                  <a:srgbClr val="0C5A82"/>
                </a:solidFill>
                <a:latin typeface="微软雅黑" panose="020B0503020204020204" pitchFamily="34" charset="-122"/>
                <a:ea typeface="微软雅黑" panose="020B0503020204020204" pitchFamily="34" charset="-122"/>
              </a:rPr>
              <a:t>、运动平台目标</a:t>
            </a:r>
            <a:r>
              <a:rPr lang="zh-CN" altLang="en-US" b="1" dirty="0">
                <a:solidFill>
                  <a:srgbClr val="FF0000"/>
                </a:solidFill>
                <a:latin typeface="微软雅黑" panose="020B0503020204020204" pitchFamily="34" charset="-122"/>
                <a:ea typeface="微软雅黑" panose="020B0503020204020204" pitchFamily="34" charset="-122"/>
              </a:rPr>
              <a:t>状态估计</a:t>
            </a:r>
            <a:r>
              <a:rPr lang="zh-CN" altLang="en-US" b="1" dirty="0">
                <a:solidFill>
                  <a:srgbClr val="0C5A82"/>
                </a:solidFill>
                <a:latin typeface="微软雅黑" panose="020B0503020204020204" pitchFamily="34" charset="-122"/>
                <a:ea typeface="微软雅黑" panose="020B0503020204020204" pitchFamily="34" charset="-122"/>
              </a:rPr>
              <a:t>等技术，开展面向低分辨侦察视频的目标智能感知理论方法和系统的研究，为我国构建</a:t>
            </a:r>
            <a:r>
              <a:rPr lang="zh-CN" altLang="en-US" b="1" dirty="0">
                <a:solidFill>
                  <a:srgbClr val="FF0000"/>
                </a:solidFill>
                <a:latin typeface="微软雅黑" panose="020B0503020204020204" pitchFamily="34" charset="-122"/>
                <a:ea typeface="微软雅黑" panose="020B0503020204020204" pitchFamily="34" charset="-122"/>
              </a:rPr>
              <a:t>现代化、智能化海防建设</a:t>
            </a:r>
            <a:r>
              <a:rPr lang="zh-CN" altLang="en-US" b="1" dirty="0">
                <a:solidFill>
                  <a:srgbClr val="0C5A82"/>
                </a:solidFill>
                <a:latin typeface="微软雅黑" panose="020B0503020204020204" pitchFamily="34" charset="-122"/>
                <a:ea typeface="微软雅黑" panose="020B0503020204020204" pitchFamily="34" charset="-122"/>
              </a:rPr>
              <a:t>系统提供重要的理论基础理论支撑。</a:t>
            </a:r>
            <a:endParaRPr lang="zh-CN" altLang="en-US" b="1" dirty="0">
              <a:solidFill>
                <a:srgbClr val="0C5A82"/>
              </a:solidFill>
              <a:latin typeface="微软雅黑" panose="020B0503020204020204" pitchFamily="34" charset="-122"/>
              <a:ea typeface="微软雅黑" panose="020B0503020204020204" pitchFamily="34" charset="-122"/>
            </a:endParaRPr>
          </a:p>
        </p:txBody>
      </p:sp>
      <p:sp>
        <p:nvSpPr>
          <p:cNvPr id="16" name="标题 2"/>
          <p:cNvSpPr>
            <a:spLocks noGrp="1"/>
          </p:cNvSpPr>
          <p:nvPr>
            <p:ph type="title"/>
          </p:nvPr>
        </p:nvSpPr>
        <p:spPr>
          <a:xfrm>
            <a:off x="457200" y="181650"/>
            <a:ext cx="8229600" cy="561658"/>
          </a:xfrm>
        </p:spPr>
        <p:txBody>
          <a:bodyPr/>
          <a:lstStyle/>
          <a:p>
            <a:pPr lvl="0"/>
            <a:r>
              <a:rPr lang="zh-CN" altLang="en-US" dirty="0"/>
              <a:t>一</a:t>
            </a:r>
            <a:r>
              <a:rPr lang="zh-CN" altLang="en-US" dirty="0" smtClean="0"/>
              <a:t>、项目概述</a:t>
            </a:r>
            <a:endParaRPr lang="zh-CN" altLang="en-US" dirty="0"/>
          </a:p>
        </p:txBody>
      </p:sp>
      <p:sp>
        <p:nvSpPr>
          <p:cNvPr id="7" name="矩形 6"/>
          <p:cNvSpPr/>
          <p:nvPr/>
        </p:nvSpPr>
        <p:spPr>
          <a:xfrm>
            <a:off x="457200" y="4092183"/>
            <a:ext cx="8229600" cy="2713195"/>
          </a:xfrm>
          <a:prstGeom prst="rect">
            <a:avLst/>
          </a:prstGeom>
          <a:noFill/>
        </p:spPr>
        <p:style>
          <a:lnRef idx="1">
            <a:schemeClr val="accent3"/>
          </a:lnRef>
          <a:fillRef idx="2">
            <a:schemeClr val="accent3"/>
          </a:fillRef>
          <a:effectRef idx="1">
            <a:schemeClr val="accent3"/>
          </a:effectRef>
          <a:fontRef idx="minor">
            <a:schemeClr val="dk1"/>
          </a:fontRef>
        </p:style>
        <p:txBody>
          <a:bodyPr rtlCol="0" anchor="ctr"/>
          <a:lstStyle/>
          <a:p>
            <a:r>
              <a:rPr lang="zh-CN" altLang="zh-CN" dirty="0"/>
              <a:t>1）能够支持对红外/可见光视频中目标和文字等训练集的分类和标注；能够支持增量式的标注学习；能够支持分类的在线扩展；</a:t>
            </a:r>
            <a:endParaRPr lang="zh-CN" altLang="zh-CN" dirty="0"/>
          </a:p>
          <a:p>
            <a:r>
              <a:rPr lang="zh-CN" altLang="zh-CN" dirty="0"/>
              <a:t>2）视频目标分类识别与跟踪包含模型训练、模型测试、识别模型生成、目标跟踪等功能；识别模型能够实现对实时视频流的分类和型号识别，分类准确率&gt;90%,识别准确率&gt;80%；跟踪模型能够支持实时多目标跟踪和编目。</a:t>
            </a:r>
            <a:endParaRPr lang="zh-CN" altLang="zh-CN" dirty="0"/>
          </a:p>
          <a:p>
            <a:r>
              <a:rPr lang="zh-CN" altLang="zh-CN" dirty="0"/>
              <a:t>3）视频文字识别包含模型训练、模型测试、文字识别模型生成等功能，文字识别准确率&gt;90%。</a:t>
            </a:r>
            <a:endParaRPr lang="zh-CN" altLang="zh-CN" dirty="0"/>
          </a:p>
        </p:txBody>
      </p:sp>
      <p:sp>
        <p:nvSpPr>
          <p:cNvPr id="2" name="矩形 1"/>
          <p:cNvSpPr/>
          <p:nvPr/>
        </p:nvSpPr>
        <p:spPr>
          <a:xfrm>
            <a:off x="457200" y="4092183"/>
            <a:ext cx="1338828"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考核指标：</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0"/>
            <a:r>
              <a:rPr lang="zh-CN" altLang="en-US" dirty="0"/>
              <a:t>一</a:t>
            </a:r>
            <a:r>
              <a:rPr lang="zh-CN" altLang="en-US" dirty="0"/>
              <a:t>、项目概述</a:t>
            </a:r>
            <a:endParaRPr lang="zh-CN" altLang="en-US" dirty="0"/>
          </a:p>
        </p:txBody>
      </p:sp>
      <p:sp>
        <p:nvSpPr>
          <p:cNvPr id="6" name="矩形 1"/>
          <p:cNvSpPr>
            <a:spLocks noChangeArrowheads="1"/>
          </p:cNvSpPr>
          <p:nvPr/>
        </p:nvSpPr>
        <p:spPr bwMode="auto">
          <a:xfrm>
            <a:off x="187961" y="870309"/>
            <a:ext cx="270939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zh-CN" altLang="en-US" sz="2800" b="1" dirty="0">
                <a:solidFill>
                  <a:srgbClr val="0000CC"/>
                </a:solidFill>
                <a:latin typeface="Times New Roman" panose="02020603050405020304" pitchFamily="18" charset="0"/>
                <a:ea typeface="黑体" panose="02010609060101010101" pitchFamily="49" charset="-122"/>
              </a:rPr>
              <a:t>（二）研究内容</a:t>
            </a:r>
            <a:endParaRPr lang="en-US" altLang="zh-CN" sz="2800" b="1" dirty="0">
              <a:solidFill>
                <a:srgbClr val="0000CC"/>
              </a:solidFill>
              <a:latin typeface="Times New Roman" panose="02020603050405020304" pitchFamily="18" charset="0"/>
              <a:ea typeface="黑体" panose="02010609060101010101" pitchFamily="49" charset="-122"/>
            </a:endParaRPr>
          </a:p>
        </p:txBody>
      </p:sp>
      <p:cxnSp>
        <p:nvCxnSpPr>
          <p:cNvPr id="17" name="直接连接符 16"/>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灯片编号占位符 4"/>
          <p:cNvSpPr>
            <a:spLocks noGrp="1"/>
          </p:cNvSpPr>
          <p:nvPr>
            <p:ph type="sldNum" sz="quarter" idx="11"/>
          </p:nvPr>
        </p:nvSpPr>
        <p:spPr/>
        <p:txBody>
          <a:bodyPr/>
          <a:lstStyle/>
          <a:p>
            <a:fld id="{D70DDA84-61C3-874D-95B4-BC3725ED964D}" type="slidenum">
              <a:rPr kumimoji="1" lang="zh-CN" altLang="en-US" smtClean="0"/>
            </a:fld>
            <a:endParaRPr kumimoji="1" lang="zh-CN" altLang="en-US"/>
          </a:p>
        </p:txBody>
      </p:sp>
      <p:sp>
        <p:nvSpPr>
          <p:cNvPr id="4" name="Rectangle 2"/>
          <p:cNvSpPr>
            <a:spLocks noChangeArrowheads="1"/>
          </p:cNvSpPr>
          <p:nvPr/>
        </p:nvSpPr>
        <p:spPr bwMode="auto">
          <a:xfrm>
            <a:off x="3371850" y="14196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5"/>
          <p:cNvSpPr>
            <a:spLocks noChangeArrowheads="1"/>
          </p:cNvSpPr>
          <p:nvPr/>
        </p:nvSpPr>
        <p:spPr bwMode="auto">
          <a:xfrm>
            <a:off x="1846384" y="259486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597877" y="1495038"/>
            <a:ext cx="7999620"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   根据课题研究的目标与指标，面向低分辨的侦察视频目标智能感知技术的研究将分为三个研究内容：</a:t>
            </a:r>
            <a:endParaRPr lang="zh-CN" altLang="en-US" sz="2000" dirty="0">
              <a:latin typeface="微软雅黑" panose="020B0503020204020204" pitchFamily="34" charset="-122"/>
              <a:ea typeface="微软雅黑" panose="020B0503020204020204" pitchFamily="34" charset="-122"/>
            </a:endParaRPr>
          </a:p>
        </p:txBody>
      </p:sp>
      <p:sp>
        <p:nvSpPr>
          <p:cNvPr id="2" name="圆角矩形 1"/>
          <p:cNvSpPr/>
          <p:nvPr/>
        </p:nvSpPr>
        <p:spPr>
          <a:xfrm>
            <a:off x="2286656" y="2484045"/>
            <a:ext cx="4366054" cy="667261"/>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面向低分辨率的侦察目标智能感知技术</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3" name="流程图: 磁盘 12"/>
          <p:cNvSpPr/>
          <p:nvPr/>
        </p:nvSpPr>
        <p:spPr>
          <a:xfrm>
            <a:off x="3198485" y="3912506"/>
            <a:ext cx="2064306" cy="1620647"/>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600" b="1" dirty="0">
                <a:solidFill>
                  <a:schemeClr val="tx1"/>
                </a:solidFill>
                <a:latin typeface="微软雅黑" panose="020B0503020204020204" pitchFamily="34" charset="-122"/>
                <a:ea typeface="微软雅黑" panose="020B0503020204020204" pitchFamily="34" charset="-122"/>
              </a:rPr>
              <a:t>低分辨率视频目标文字检测与识别技术</a:t>
            </a:r>
            <a:endParaRPr lang="zh-CN" altLang="zh-CN" sz="1600" b="1" dirty="0">
              <a:solidFill>
                <a:schemeClr val="tx1"/>
              </a:solidFill>
              <a:latin typeface="微软雅黑" panose="020B0503020204020204" pitchFamily="34" charset="-122"/>
              <a:ea typeface="微软雅黑" panose="020B0503020204020204" pitchFamily="34" charset="-122"/>
            </a:endParaRPr>
          </a:p>
        </p:txBody>
      </p:sp>
      <p:sp>
        <p:nvSpPr>
          <p:cNvPr id="15" name="流程图: 磁盘 14"/>
          <p:cNvSpPr/>
          <p:nvPr/>
        </p:nvSpPr>
        <p:spPr>
          <a:xfrm>
            <a:off x="462337" y="3836158"/>
            <a:ext cx="1824319" cy="1696996"/>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600" b="1" dirty="0">
                <a:solidFill>
                  <a:schemeClr val="tx1"/>
                </a:solidFill>
                <a:latin typeface="微软雅黑" panose="020B0503020204020204" pitchFamily="34" charset="-122"/>
                <a:ea typeface="微软雅黑" panose="020B0503020204020204" pitchFamily="34" charset="-122"/>
              </a:rPr>
              <a:t>低分辨率视频目标实时分类检测与识别跟踪技术</a:t>
            </a:r>
            <a:endParaRPr lang="zh-CN" altLang="zh-CN" sz="1600" b="1" dirty="0">
              <a:solidFill>
                <a:schemeClr val="tx1"/>
              </a:solidFill>
              <a:latin typeface="微软雅黑" panose="020B0503020204020204" pitchFamily="34" charset="-122"/>
              <a:ea typeface="微软雅黑" panose="020B0503020204020204" pitchFamily="34" charset="-122"/>
            </a:endParaRPr>
          </a:p>
        </p:txBody>
      </p:sp>
      <p:sp>
        <p:nvSpPr>
          <p:cNvPr id="16" name="流程图: 磁盘 15"/>
          <p:cNvSpPr/>
          <p:nvPr/>
        </p:nvSpPr>
        <p:spPr>
          <a:xfrm>
            <a:off x="6201712" y="3836157"/>
            <a:ext cx="1987282" cy="1696996"/>
          </a:xfrm>
          <a:prstGeom prst="flowChartMagneticDisk">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zh-CN" sz="1600" b="1" dirty="0">
                <a:solidFill>
                  <a:schemeClr val="tx1"/>
                </a:solidFill>
                <a:latin typeface="微软雅黑" panose="020B0503020204020204" pitchFamily="34" charset="-122"/>
                <a:ea typeface="微软雅黑" panose="020B0503020204020204" pitchFamily="34" charset="-122"/>
              </a:rPr>
              <a:t>低分辨率视频目标状态估计技术</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8" name="左大括号 17"/>
          <p:cNvSpPr/>
          <p:nvPr/>
        </p:nvSpPr>
        <p:spPr>
          <a:xfrm rot="5400000">
            <a:off x="3959438" y="488633"/>
            <a:ext cx="542400" cy="615264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 name="矩形 7"/>
          <p:cNvSpPr/>
          <p:nvPr/>
        </p:nvSpPr>
        <p:spPr>
          <a:xfrm>
            <a:off x="1154314" y="3912219"/>
            <a:ext cx="327333" cy="369332"/>
          </a:xfrm>
          <a:prstGeom prst="rect">
            <a:avLst/>
          </a:prstGeom>
        </p:spPr>
        <p:txBody>
          <a:bodyPr wrap="non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1</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19" name="矩形 18"/>
          <p:cNvSpPr/>
          <p:nvPr/>
        </p:nvSpPr>
        <p:spPr>
          <a:xfrm>
            <a:off x="4080517" y="4023262"/>
            <a:ext cx="327333" cy="369332"/>
          </a:xfrm>
          <a:prstGeom prst="rect">
            <a:avLst/>
          </a:prstGeom>
        </p:spPr>
        <p:txBody>
          <a:bodyPr wrap="non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2</a:t>
            </a:r>
            <a:endParaRPr lang="zh-CN" altLang="zh-CN" b="1" dirty="0">
              <a:solidFill>
                <a:srgbClr val="FF0000"/>
              </a:solidFill>
              <a:latin typeface="微软雅黑" panose="020B0503020204020204" pitchFamily="34" charset="-122"/>
              <a:ea typeface="微软雅黑" panose="020B0503020204020204" pitchFamily="34" charset="-122"/>
            </a:endParaRPr>
          </a:p>
        </p:txBody>
      </p:sp>
      <p:sp>
        <p:nvSpPr>
          <p:cNvPr id="20" name="矩形 19"/>
          <p:cNvSpPr/>
          <p:nvPr/>
        </p:nvSpPr>
        <p:spPr>
          <a:xfrm>
            <a:off x="7100324" y="3980372"/>
            <a:ext cx="327333" cy="369332"/>
          </a:xfrm>
          <a:prstGeom prst="rect">
            <a:avLst/>
          </a:prstGeom>
        </p:spPr>
        <p:txBody>
          <a:bodyPr wrap="none">
            <a:spAutoFit/>
          </a:bodyPr>
          <a:lstStyle/>
          <a:p>
            <a:pPr algn="ctr"/>
            <a:r>
              <a:rPr lang="en-US" altLang="zh-CN" b="1" dirty="0">
                <a:solidFill>
                  <a:srgbClr val="FF0000"/>
                </a:solidFill>
                <a:latin typeface="微软雅黑" panose="020B0503020204020204" pitchFamily="34" charset="-122"/>
                <a:ea typeface="微软雅黑" panose="020B0503020204020204" pitchFamily="34" charset="-122"/>
              </a:rPr>
              <a:t>3</a:t>
            </a:r>
            <a:endParaRPr lang="zh-CN" altLang="zh-CN"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409682" y="855128"/>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7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Rectangle 8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80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标题 2"/>
          <p:cNvSpPr>
            <a:spLocks noGrp="1"/>
          </p:cNvSpPr>
          <p:nvPr>
            <p:ph type="title"/>
          </p:nvPr>
        </p:nvSpPr>
        <p:spPr>
          <a:xfrm>
            <a:off x="457200" y="181650"/>
            <a:ext cx="8229600" cy="561658"/>
          </a:xfrm>
        </p:spPr>
        <p:txBody>
          <a:bodyPr/>
          <a:lstStyle/>
          <a:p>
            <a:pPr lvl="0"/>
            <a:r>
              <a:rPr lang="zh-CN" altLang="en-US" dirty="0"/>
              <a:t>一</a:t>
            </a:r>
            <a:r>
              <a:rPr lang="zh-CN" altLang="en-US" dirty="0"/>
              <a:t>、项目概述</a:t>
            </a:r>
            <a:endParaRPr lang="zh-CN" altLang="en-US" dirty="0"/>
          </a:p>
        </p:txBody>
      </p:sp>
      <p:cxnSp>
        <p:nvCxnSpPr>
          <p:cNvPr id="201" name="直接箭头连接符 200"/>
          <p:cNvCxnSpPr/>
          <p:nvPr/>
        </p:nvCxnSpPr>
        <p:spPr>
          <a:xfrm flipV="1">
            <a:off x="9263681" y="4335975"/>
            <a:ext cx="304706" cy="304706"/>
          </a:xfrm>
          <a:prstGeom prst="straightConnector1">
            <a:avLst/>
          </a:prstGeom>
          <a:ln w="12700">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endParaRPr kumimoji="1" lang="zh-CN" altLang="en-US"/>
          </a:p>
        </p:txBody>
      </p:sp>
      <p:sp>
        <p:nvSpPr>
          <p:cNvPr id="6" name="矩形 5"/>
          <p:cNvSpPr/>
          <p:nvPr/>
        </p:nvSpPr>
        <p:spPr>
          <a:xfrm>
            <a:off x="3124095" y="6305036"/>
            <a:ext cx="249299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总体研究方案示意图</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44070" y="955413"/>
            <a:ext cx="3488009" cy="523220"/>
          </a:xfrm>
          <a:prstGeom prst="rect">
            <a:avLst/>
          </a:prstGeom>
          <a:noFill/>
        </p:spPr>
        <p:txBody>
          <a:bodyPr wrap="square" rtlCol="0">
            <a:spAutoFit/>
          </a:bodyPr>
          <a:lstStyle/>
          <a:p>
            <a:r>
              <a:rPr lang="zh-CN" altLang="en-US" sz="2800" b="1" dirty="0">
                <a:solidFill>
                  <a:srgbClr val="0000CC"/>
                </a:solidFill>
                <a:latin typeface="Times New Roman" panose="02020603050405020304" pitchFamily="18" charset="0"/>
                <a:ea typeface="黑体" panose="02010609060101010101" pitchFamily="49" charset="-122"/>
              </a:rPr>
              <a:t>（三）总体研究方案</a:t>
            </a:r>
            <a:endParaRPr lang="zh-CN" altLang="en-US" sz="2800" b="1" dirty="0">
              <a:solidFill>
                <a:srgbClr val="0000CC"/>
              </a:solidFill>
              <a:latin typeface="Times New Roman" panose="02020603050405020304" pitchFamily="18" charset="0"/>
              <a:ea typeface="黑体" panose="02010609060101010101" pitchFamily="49" charset="-122"/>
            </a:endParaRPr>
          </a:p>
        </p:txBody>
      </p:sp>
      <p:sp>
        <p:nvSpPr>
          <p:cNvPr id="7" name="圆角矩形 6"/>
          <p:cNvSpPr/>
          <p:nvPr/>
        </p:nvSpPr>
        <p:spPr>
          <a:xfrm>
            <a:off x="898788" y="1598435"/>
            <a:ext cx="7627172" cy="4687079"/>
          </a:xfrm>
          <a:prstGeom prst="roundRect">
            <a:avLst/>
          </a:prstGeom>
          <a:solidFill>
            <a:schemeClr val="bg1"/>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a:solidFill>
                  <a:schemeClr val="tx1"/>
                </a:solidFill>
              </a:rPr>
              <a:t>融合</a:t>
            </a:r>
            <a:endParaRPr lang="zh-CN" altLang="en-US" dirty="0">
              <a:solidFill>
                <a:schemeClr val="tx1"/>
              </a:solidFill>
            </a:endParaRPr>
          </a:p>
        </p:txBody>
      </p:sp>
      <p:sp>
        <p:nvSpPr>
          <p:cNvPr id="8" name="矩形 7"/>
          <p:cNvSpPr/>
          <p:nvPr/>
        </p:nvSpPr>
        <p:spPr>
          <a:xfrm>
            <a:off x="178148" y="2538807"/>
            <a:ext cx="768525" cy="1420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数据源</a:t>
            </a:r>
            <a:endParaRPr lang="en-US" altLang="zh-CN" sz="1400" b="1" dirty="0">
              <a:solidFill>
                <a:srgbClr val="FF0000"/>
              </a:solidFill>
              <a:latin typeface="微软雅黑" panose="020B0503020204020204" pitchFamily="34" charset="-122"/>
              <a:ea typeface="微软雅黑" panose="020B0503020204020204" pitchFamily="34" charset="-122"/>
            </a:endParaRPr>
          </a:p>
          <a:p>
            <a:pPr algn="ctr"/>
            <a:endParaRPr lang="en-US" altLang="zh-CN" sz="1600" dirty="0"/>
          </a:p>
          <a:p>
            <a:pPr algn="ctr"/>
            <a:endParaRPr lang="en-US" altLang="zh-CN" sz="1600" dirty="0"/>
          </a:p>
          <a:p>
            <a:pPr algn="ctr"/>
            <a:endParaRPr lang="zh-CN" altLang="en-US" sz="1600" dirty="0"/>
          </a:p>
        </p:txBody>
      </p:sp>
      <p:sp>
        <p:nvSpPr>
          <p:cNvPr id="9" name="矩形 8"/>
          <p:cNvSpPr/>
          <p:nvPr/>
        </p:nvSpPr>
        <p:spPr>
          <a:xfrm>
            <a:off x="224193" y="3499585"/>
            <a:ext cx="646331" cy="369332"/>
          </a:xfrm>
          <a:prstGeom prst="rect">
            <a:avLst/>
          </a:prstGeom>
        </p:spPr>
        <p:txBody>
          <a:bodyPr wrap="none">
            <a:spAutoFit/>
          </a:bodyPr>
          <a:lstStyle/>
          <a:p>
            <a:pPr algn="ctr"/>
            <a:r>
              <a:rPr lang="zh-CN" altLang="en-US" dirty="0"/>
              <a:t>红外</a:t>
            </a:r>
            <a:endParaRPr lang="en-US" altLang="zh-CN" dirty="0"/>
          </a:p>
        </p:txBody>
      </p:sp>
      <p:sp>
        <p:nvSpPr>
          <p:cNvPr id="10" name="矩形 9"/>
          <p:cNvSpPr/>
          <p:nvPr/>
        </p:nvSpPr>
        <p:spPr>
          <a:xfrm>
            <a:off x="121620" y="3083864"/>
            <a:ext cx="877163" cy="369332"/>
          </a:xfrm>
          <a:prstGeom prst="rect">
            <a:avLst/>
          </a:prstGeom>
        </p:spPr>
        <p:txBody>
          <a:bodyPr wrap="none">
            <a:spAutoFit/>
          </a:bodyPr>
          <a:lstStyle/>
          <a:p>
            <a:pPr algn="ctr"/>
            <a:r>
              <a:rPr lang="zh-CN" altLang="en-US" dirty="0"/>
              <a:t>可见光</a:t>
            </a:r>
            <a:endParaRPr lang="en-US" altLang="zh-CN" dirty="0"/>
          </a:p>
        </p:txBody>
      </p:sp>
      <p:sp>
        <p:nvSpPr>
          <p:cNvPr id="11" name="圆角矩形 10"/>
          <p:cNvSpPr/>
          <p:nvPr/>
        </p:nvSpPr>
        <p:spPr>
          <a:xfrm>
            <a:off x="1299357" y="2817259"/>
            <a:ext cx="2085379" cy="159764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9" name="圆角矩形 18"/>
          <p:cNvSpPr/>
          <p:nvPr/>
        </p:nvSpPr>
        <p:spPr>
          <a:xfrm>
            <a:off x="3630250" y="2975016"/>
            <a:ext cx="2454977" cy="169976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124095" y="1710256"/>
            <a:ext cx="2449750" cy="93881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6455007" y="2179662"/>
            <a:ext cx="1857947" cy="131514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4210684" y="4137537"/>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运动目标感知</a:t>
            </a:r>
            <a:endParaRPr lang="zh-CN" altLang="en-US" dirty="0"/>
          </a:p>
        </p:txBody>
      </p:sp>
      <p:sp>
        <p:nvSpPr>
          <p:cNvPr id="24" name="圆角矩形 23"/>
          <p:cNvSpPr/>
          <p:nvPr/>
        </p:nvSpPr>
        <p:spPr>
          <a:xfrm>
            <a:off x="1340796" y="3282140"/>
            <a:ext cx="881292" cy="5966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图像超分辨率</a:t>
            </a:r>
            <a:endParaRPr lang="zh-CN" altLang="en-US" sz="1400" dirty="0">
              <a:solidFill>
                <a:schemeClr val="tx1"/>
              </a:solidFill>
            </a:endParaRPr>
          </a:p>
        </p:txBody>
      </p:sp>
      <p:sp>
        <p:nvSpPr>
          <p:cNvPr id="25" name="圆角矩形 24"/>
          <p:cNvSpPr/>
          <p:nvPr/>
        </p:nvSpPr>
        <p:spPr>
          <a:xfrm>
            <a:off x="2436815" y="3273650"/>
            <a:ext cx="881292" cy="5966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图像增强</a:t>
            </a:r>
            <a:endParaRPr lang="zh-CN" altLang="en-US" sz="1400" dirty="0">
              <a:solidFill>
                <a:schemeClr val="tx1"/>
              </a:solidFill>
            </a:endParaRPr>
          </a:p>
        </p:txBody>
      </p:sp>
      <p:cxnSp>
        <p:nvCxnSpPr>
          <p:cNvPr id="28" name="直接箭头连接符 27"/>
          <p:cNvCxnSpPr/>
          <p:nvPr/>
        </p:nvCxnSpPr>
        <p:spPr>
          <a:xfrm>
            <a:off x="2234682" y="3580485"/>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1684196" y="3979114"/>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图像重建</a:t>
            </a:r>
            <a:endParaRPr lang="zh-CN" altLang="en-US" dirty="0"/>
          </a:p>
        </p:txBody>
      </p:sp>
      <p:sp>
        <p:nvSpPr>
          <p:cNvPr id="32" name="圆角矩形 31"/>
          <p:cNvSpPr/>
          <p:nvPr/>
        </p:nvSpPr>
        <p:spPr>
          <a:xfrm>
            <a:off x="3213633" y="1778999"/>
            <a:ext cx="881292" cy="59669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船名区域检测</a:t>
            </a:r>
            <a:endParaRPr lang="zh-CN" altLang="en-US" sz="1400" dirty="0">
              <a:solidFill>
                <a:schemeClr val="tx1"/>
              </a:solidFill>
            </a:endParaRPr>
          </a:p>
        </p:txBody>
      </p:sp>
      <p:sp>
        <p:nvSpPr>
          <p:cNvPr id="33" name="圆角矩形 32"/>
          <p:cNvSpPr/>
          <p:nvPr/>
        </p:nvSpPr>
        <p:spPr>
          <a:xfrm>
            <a:off x="4474893" y="1859505"/>
            <a:ext cx="1088555" cy="40559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船名识别</a:t>
            </a:r>
            <a:endParaRPr lang="zh-CN" altLang="en-US" sz="1400" dirty="0">
              <a:solidFill>
                <a:schemeClr val="tx1"/>
              </a:solidFill>
            </a:endParaRPr>
          </a:p>
        </p:txBody>
      </p:sp>
      <p:cxnSp>
        <p:nvCxnSpPr>
          <p:cNvPr id="34" name="直接箭头连接符 33"/>
          <p:cNvCxnSpPr>
            <a:stCxn id="32" idx="3"/>
          </p:cNvCxnSpPr>
          <p:nvPr/>
        </p:nvCxnSpPr>
        <p:spPr>
          <a:xfrm flipV="1">
            <a:off x="4094925" y="2077325"/>
            <a:ext cx="343091" cy="19"/>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矩形 35"/>
          <p:cNvSpPr/>
          <p:nvPr/>
        </p:nvSpPr>
        <p:spPr>
          <a:xfrm>
            <a:off x="3685783" y="2333437"/>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船名检测与识别</a:t>
            </a:r>
            <a:endParaRPr lang="zh-CN" altLang="en-US" dirty="0"/>
          </a:p>
        </p:txBody>
      </p:sp>
      <p:sp>
        <p:nvSpPr>
          <p:cNvPr id="14" name="矩形 13"/>
          <p:cNvSpPr/>
          <p:nvPr/>
        </p:nvSpPr>
        <p:spPr>
          <a:xfrm>
            <a:off x="6491761" y="3088984"/>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目标状态估计</a:t>
            </a:r>
            <a:endParaRPr lang="zh-CN" altLang="en-US" dirty="0"/>
          </a:p>
        </p:txBody>
      </p:sp>
      <p:sp>
        <p:nvSpPr>
          <p:cNvPr id="37" name="圆角矩形 36"/>
          <p:cNvSpPr/>
          <p:nvPr/>
        </p:nvSpPr>
        <p:spPr>
          <a:xfrm>
            <a:off x="3832080" y="3345174"/>
            <a:ext cx="478935"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检测</a:t>
            </a:r>
            <a:endParaRPr lang="zh-CN" altLang="en-US" sz="1400" dirty="0">
              <a:solidFill>
                <a:schemeClr val="tx1"/>
              </a:solidFill>
            </a:endParaRPr>
          </a:p>
        </p:txBody>
      </p:sp>
      <p:sp>
        <p:nvSpPr>
          <p:cNvPr id="38" name="圆角矩形 37"/>
          <p:cNvSpPr/>
          <p:nvPr/>
        </p:nvSpPr>
        <p:spPr>
          <a:xfrm>
            <a:off x="4598982" y="3327578"/>
            <a:ext cx="478935"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识别</a:t>
            </a:r>
            <a:endParaRPr lang="zh-CN" altLang="en-US" sz="1400" dirty="0">
              <a:solidFill>
                <a:schemeClr val="tx1"/>
              </a:solidFill>
            </a:endParaRPr>
          </a:p>
        </p:txBody>
      </p:sp>
      <p:sp>
        <p:nvSpPr>
          <p:cNvPr id="39" name="圆角矩形 38"/>
          <p:cNvSpPr/>
          <p:nvPr/>
        </p:nvSpPr>
        <p:spPr>
          <a:xfrm>
            <a:off x="5382278" y="3336068"/>
            <a:ext cx="478935"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跟踪</a:t>
            </a:r>
            <a:endParaRPr lang="zh-CN" altLang="en-US" sz="1400" dirty="0">
              <a:solidFill>
                <a:schemeClr val="tx1"/>
              </a:solidFill>
            </a:endParaRPr>
          </a:p>
        </p:txBody>
      </p:sp>
      <p:cxnSp>
        <p:nvCxnSpPr>
          <p:cNvPr id="40" name="直接箭头连接符 39"/>
          <p:cNvCxnSpPr/>
          <p:nvPr/>
        </p:nvCxnSpPr>
        <p:spPr>
          <a:xfrm>
            <a:off x="4348970" y="3571994"/>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p:cNvCxnSpPr/>
          <p:nvPr/>
        </p:nvCxnSpPr>
        <p:spPr>
          <a:xfrm>
            <a:off x="5077917" y="3593036"/>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圆角矩形 42"/>
          <p:cNvSpPr/>
          <p:nvPr/>
        </p:nvSpPr>
        <p:spPr>
          <a:xfrm>
            <a:off x="6634442" y="2346933"/>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目标定位</a:t>
            </a:r>
            <a:endParaRPr lang="zh-CN" altLang="en-US" sz="1400" dirty="0">
              <a:solidFill>
                <a:schemeClr val="tx1"/>
              </a:solidFill>
            </a:endParaRPr>
          </a:p>
        </p:txBody>
      </p:sp>
      <p:sp>
        <p:nvSpPr>
          <p:cNvPr id="44" name="圆角矩形 43"/>
          <p:cNvSpPr/>
          <p:nvPr/>
        </p:nvSpPr>
        <p:spPr>
          <a:xfrm>
            <a:off x="7417788" y="2338501"/>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目标状态</a:t>
            </a:r>
            <a:endParaRPr lang="zh-CN" altLang="en-US" sz="1400" dirty="0">
              <a:solidFill>
                <a:schemeClr val="tx1"/>
              </a:solidFill>
            </a:endParaRPr>
          </a:p>
        </p:txBody>
      </p:sp>
      <p:sp>
        <p:nvSpPr>
          <p:cNvPr id="45" name="圆角矩形 44"/>
          <p:cNvSpPr/>
          <p:nvPr/>
        </p:nvSpPr>
        <p:spPr>
          <a:xfrm>
            <a:off x="1655626" y="4770432"/>
            <a:ext cx="1619556" cy="1079599"/>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46" name="圆角矩形 45"/>
          <p:cNvSpPr/>
          <p:nvPr/>
        </p:nvSpPr>
        <p:spPr>
          <a:xfrm>
            <a:off x="2518483" y="4930089"/>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双模融合</a:t>
            </a:r>
            <a:endParaRPr lang="zh-CN" altLang="en-US" sz="1400" dirty="0">
              <a:solidFill>
                <a:schemeClr val="tx1"/>
              </a:solidFill>
            </a:endParaRPr>
          </a:p>
        </p:txBody>
      </p:sp>
      <p:sp>
        <p:nvSpPr>
          <p:cNvPr id="47" name="圆角矩形 46"/>
          <p:cNvSpPr/>
          <p:nvPr/>
        </p:nvSpPr>
        <p:spPr>
          <a:xfrm>
            <a:off x="1698407" y="4935268"/>
            <a:ext cx="672368" cy="48883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a:solidFill>
                  <a:schemeClr val="tx1"/>
                </a:solidFill>
              </a:rPr>
              <a:t>特征提取</a:t>
            </a:r>
            <a:endParaRPr lang="zh-CN" altLang="en-US" sz="1400" dirty="0">
              <a:solidFill>
                <a:schemeClr val="tx1"/>
              </a:solidFill>
            </a:endParaRPr>
          </a:p>
        </p:txBody>
      </p:sp>
      <p:sp>
        <p:nvSpPr>
          <p:cNvPr id="48" name="圆角矩形 47"/>
          <p:cNvSpPr/>
          <p:nvPr/>
        </p:nvSpPr>
        <p:spPr>
          <a:xfrm>
            <a:off x="5688316" y="4796552"/>
            <a:ext cx="2094500" cy="113973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42" name="矩形 41"/>
          <p:cNvSpPr/>
          <p:nvPr/>
        </p:nvSpPr>
        <p:spPr>
          <a:xfrm>
            <a:off x="1877159" y="5468122"/>
            <a:ext cx="1107996" cy="369332"/>
          </a:xfrm>
          <a:prstGeom prst="rect">
            <a:avLst/>
          </a:prstGeom>
        </p:spPr>
        <p:txBody>
          <a:bodyPr wrap="none">
            <a:spAutoFit/>
          </a:bodyPr>
          <a:lstStyle/>
          <a:p>
            <a:pPr algn="ctr"/>
            <a:r>
              <a:rPr lang="zh-CN" altLang="en-US" dirty="0"/>
              <a:t>图像融合</a:t>
            </a:r>
            <a:endParaRPr lang="zh-CN" altLang="en-US" dirty="0"/>
          </a:p>
        </p:txBody>
      </p:sp>
      <p:sp>
        <p:nvSpPr>
          <p:cNvPr id="49" name="矩形 48"/>
          <p:cNvSpPr/>
          <p:nvPr/>
        </p:nvSpPr>
        <p:spPr>
          <a:xfrm>
            <a:off x="5839388" y="5505026"/>
            <a:ext cx="1800494" cy="369332"/>
          </a:xfrm>
          <a:prstGeom prst="rect">
            <a:avLst/>
          </a:prstGeom>
        </p:spPr>
        <p:txBody>
          <a:bodyPr wrap="none">
            <a:spAutoFit/>
          </a:bodyPr>
          <a:lstStyle/>
          <a:p>
            <a:pPr algn="ctr"/>
            <a:r>
              <a:rPr lang="zh-CN" altLang="en-US" dirty="0"/>
              <a:t>目标识别特征库</a:t>
            </a:r>
            <a:endParaRPr lang="zh-CN" altLang="en-US" dirty="0"/>
          </a:p>
        </p:txBody>
      </p:sp>
      <p:sp>
        <p:nvSpPr>
          <p:cNvPr id="52" name="燕尾形箭头 51"/>
          <p:cNvSpPr/>
          <p:nvPr/>
        </p:nvSpPr>
        <p:spPr>
          <a:xfrm rot="2357272">
            <a:off x="257418" y="1402403"/>
            <a:ext cx="890783" cy="337609"/>
          </a:xfrm>
          <a:prstGeom prst="notchedRightArrow">
            <a:avLst>
              <a:gd name="adj1" fmla="val 50000"/>
              <a:gd name="adj2" fmla="val 138041"/>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5" name="圆角矩形 54"/>
          <p:cNvSpPr/>
          <p:nvPr/>
        </p:nvSpPr>
        <p:spPr>
          <a:xfrm>
            <a:off x="1090040" y="1606298"/>
            <a:ext cx="857923" cy="652248"/>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训练数据</a:t>
            </a:r>
            <a:endParaRPr lang="zh-CN" altLang="en-US" dirty="0">
              <a:solidFill>
                <a:schemeClr val="tx1"/>
              </a:solidFill>
            </a:endParaRPr>
          </a:p>
        </p:txBody>
      </p:sp>
      <p:sp>
        <p:nvSpPr>
          <p:cNvPr id="54" name="矩形 53"/>
          <p:cNvSpPr/>
          <p:nvPr/>
        </p:nvSpPr>
        <p:spPr>
          <a:xfrm rot="2087601">
            <a:off x="-10340" y="1653246"/>
            <a:ext cx="1103276"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自动标注</a:t>
            </a:r>
            <a:endParaRPr lang="zh-CN" altLang="en-US" dirty="0"/>
          </a:p>
        </p:txBody>
      </p:sp>
      <p:sp>
        <p:nvSpPr>
          <p:cNvPr id="56" name="矩形 55"/>
          <p:cNvSpPr/>
          <p:nvPr/>
        </p:nvSpPr>
        <p:spPr>
          <a:xfrm>
            <a:off x="8393795" y="2970677"/>
            <a:ext cx="717872" cy="1420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数据源</a:t>
            </a:r>
            <a:endParaRPr lang="en-US" altLang="zh-CN" sz="1400" b="1" dirty="0">
              <a:solidFill>
                <a:srgbClr val="FF0000"/>
              </a:solidFill>
              <a:latin typeface="微软雅黑" panose="020B0503020204020204" pitchFamily="34" charset="-122"/>
              <a:ea typeface="微软雅黑" panose="020B0503020204020204" pitchFamily="34" charset="-122"/>
            </a:endParaRPr>
          </a:p>
          <a:p>
            <a:pPr algn="ctr"/>
            <a:endParaRPr lang="en-US" altLang="zh-CN" sz="1600" dirty="0"/>
          </a:p>
          <a:p>
            <a:pPr algn="ctr"/>
            <a:endParaRPr lang="en-US" altLang="zh-CN" sz="1600" dirty="0"/>
          </a:p>
          <a:p>
            <a:pPr algn="ctr"/>
            <a:endParaRPr lang="zh-CN" altLang="en-US" sz="1600" dirty="0"/>
          </a:p>
        </p:txBody>
      </p:sp>
      <p:sp>
        <p:nvSpPr>
          <p:cNvPr id="57" name="矩形 56"/>
          <p:cNvSpPr/>
          <p:nvPr/>
        </p:nvSpPr>
        <p:spPr>
          <a:xfrm>
            <a:off x="8428371" y="3999385"/>
            <a:ext cx="646331" cy="369332"/>
          </a:xfrm>
          <a:prstGeom prst="rect">
            <a:avLst/>
          </a:prstGeom>
        </p:spPr>
        <p:txBody>
          <a:bodyPr wrap="none">
            <a:spAutoFit/>
          </a:bodyPr>
          <a:lstStyle/>
          <a:p>
            <a:pPr algn="ctr"/>
            <a:r>
              <a:rPr lang="zh-CN" altLang="en-US" dirty="0"/>
              <a:t>光电</a:t>
            </a:r>
            <a:endParaRPr lang="en-US" altLang="zh-CN" dirty="0"/>
          </a:p>
        </p:txBody>
      </p:sp>
      <p:sp>
        <p:nvSpPr>
          <p:cNvPr id="58" name="矩形 57"/>
          <p:cNvSpPr/>
          <p:nvPr/>
        </p:nvSpPr>
        <p:spPr>
          <a:xfrm>
            <a:off x="8319940" y="3658167"/>
            <a:ext cx="821059" cy="307777"/>
          </a:xfrm>
          <a:prstGeom prst="rect">
            <a:avLst/>
          </a:prstGeom>
        </p:spPr>
        <p:txBody>
          <a:bodyPr wrap="none">
            <a:spAutoFit/>
          </a:bodyPr>
          <a:lstStyle/>
          <a:p>
            <a:pPr algn="ctr"/>
            <a:r>
              <a:rPr lang="en-US" altLang="zh-CN" sz="1400" dirty="0"/>
              <a:t>SNS/GPS</a:t>
            </a:r>
            <a:endParaRPr lang="en-US" altLang="zh-CN" sz="1400" dirty="0"/>
          </a:p>
        </p:txBody>
      </p:sp>
      <p:cxnSp>
        <p:nvCxnSpPr>
          <p:cNvPr id="59" name="直接箭头连接符 58"/>
          <p:cNvCxnSpPr/>
          <p:nvPr/>
        </p:nvCxnSpPr>
        <p:spPr>
          <a:xfrm>
            <a:off x="979183" y="3458297"/>
            <a:ext cx="320174" cy="19"/>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肘形连接符 62"/>
          <p:cNvCxnSpPr>
            <a:stCxn id="11" idx="0"/>
          </p:cNvCxnSpPr>
          <p:nvPr/>
        </p:nvCxnSpPr>
        <p:spPr>
          <a:xfrm rot="5400000" flipH="1" flipV="1">
            <a:off x="2374432" y="2147278"/>
            <a:ext cx="637596" cy="70236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直接箭头连接符 64"/>
          <p:cNvCxnSpPr/>
          <p:nvPr/>
        </p:nvCxnSpPr>
        <p:spPr>
          <a:xfrm>
            <a:off x="3384736" y="3743624"/>
            <a:ext cx="214727"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肘形连接符 65"/>
          <p:cNvCxnSpPr>
            <a:stCxn id="19" idx="3"/>
            <a:endCxn id="23" idx="1"/>
          </p:cNvCxnSpPr>
          <p:nvPr/>
        </p:nvCxnSpPr>
        <p:spPr>
          <a:xfrm flipV="1">
            <a:off x="6085227" y="2837237"/>
            <a:ext cx="369780" cy="987664"/>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肘形连接符 69"/>
          <p:cNvCxnSpPr>
            <a:stCxn id="56" idx="0"/>
            <a:endCxn id="23" idx="3"/>
          </p:cNvCxnSpPr>
          <p:nvPr/>
        </p:nvCxnSpPr>
        <p:spPr>
          <a:xfrm rot="16200000" flipV="1">
            <a:off x="8466123" y="2684068"/>
            <a:ext cx="133440" cy="43977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肘形连接符 73"/>
          <p:cNvCxnSpPr>
            <a:stCxn id="8" idx="2"/>
            <a:endCxn id="45" idx="1"/>
          </p:cNvCxnSpPr>
          <p:nvPr/>
        </p:nvCxnSpPr>
        <p:spPr>
          <a:xfrm rot="16200000" flipH="1">
            <a:off x="433310" y="4087916"/>
            <a:ext cx="1351416" cy="1093215"/>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肘形连接符 75"/>
          <p:cNvCxnSpPr>
            <a:endCxn id="19" idx="2"/>
          </p:cNvCxnSpPr>
          <p:nvPr/>
        </p:nvCxnSpPr>
        <p:spPr>
          <a:xfrm flipV="1">
            <a:off x="3303756" y="4674785"/>
            <a:ext cx="1553983" cy="661827"/>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矩形 81"/>
          <p:cNvSpPr/>
          <p:nvPr/>
        </p:nvSpPr>
        <p:spPr>
          <a:xfrm>
            <a:off x="6217260" y="4935078"/>
            <a:ext cx="1226618" cy="461665"/>
          </a:xfrm>
          <a:prstGeom prst="rect">
            <a:avLst/>
          </a:prstGeom>
        </p:spPr>
        <p:txBody>
          <a:bodyPr wrap="none">
            <a:spAutoFit/>
          </a:bodyPr>
          <a:lstStyle/>
          <a:p>
            <a:pPr algn="ctr"/>
            <a:r>
              <a:rPr lang="zh-CN" altLang="en-US" sz="1200" dirty="0"/>
              <a:t>目标</a:t>
            </a:r>
            <a:r>
              <a:rPr lang="en-US" altLang="zh-CN" sz="1200" dirty="0"/>
              <a:t>/</a:t>
            </a:r>
            <a:r>
              <a:rPr lang="zh-CN" altLang="en-US" sz="1200" dirty="0"/>
              <a:t>位置</a:t>
            </a:r>
            <a:r>
              <a:rPr lang="en-US" altLang="zh-CN" sz="1200" dirty="0"/>
              <a:t>/</a:t>
            </a:r>
            <a:r>
              <a:rPr lang="zh-CN" altLang="en-US" sz="1200" dirty="0"/>
              <a:t>属性</a:t>
            </a:r>
            <a:endParaRPr lang="en-US" altLang="zh-CN" sz="1200" dirty="0"/>
          </a:p>
          <a:p>
            <a:pPr algn="ctr"/>
            <a:r>
              <a:rPr lang="en-US" altLang="zh-CN" sz="1200" dirty="0"/>
              <a:t>/</a:t>
            </a:r>
            <a:r>
              <a:rPr lang="zh-CN" altLang="en-US" sz="1200" dirty="0"/>
              <a:t>类别</a:t>
            </a:r>
            <a:r>
              <a:rPr lang="en-US" altLang="zh-CN" sz="1200" dirty="0"/>
              <a:t>/</a:t>
            </a:r>
            <a:r>
              <a:rPr lang="zh-CN" altLang="en-US" sz="1200" dirty="0"/>
              <a:t>特征</a:t>
            </a:r>
            <a:endParaRPr lang="zh-CN" altLang="en-US" sz="1200" dirty="0"/>
          </a:p>
        </p:txBody>
      </p:sp>
      <p:cxnSp>
        <p:nvCxnSpPr>
          <p:cNvPr id="83" name="肘形连接符 82"/>
          <p:cNvCxnSpPr>
            <a:stCxn id="19" idx="3"/>
          </p:cNvCxnSpPr>
          <p:nvPr/>
        </p:nvCxnSpPr>
        <p:spPr>
          <a:xfrm>
            <a:off x="6085227" y="3824901"/>
            <a:ext cx="650339" cy="945531"/>
          </a:xfrm>
          <a:prstGeom prst="bentConnector2">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1"/>
                                        </p:tgtEl>
                                        <p:attrNameLst>
                                          <p:attrName>style.color</p:attrName>
                                        </p:attrNameLst>
                                      </p:cBhvr>
                                      <p:to>
                                        <a:schemeClr val="accent2"/>
                                      </p:to>
                                    </p:animClr>
                                    <p:animClr clrSpc="rgb" dir="cw">
                                      <p:cBhvr>
                                        <p:cTn id="7" dur="500" fill="hold"/>
                                        <p:tgtEl>
                                          <p:spTgt spid="11"/>
                                        </p:tgtEl>
                                        <p:attrNameLst>
                                          <p:attrName>fillcolor</p:attrName>
                                        </p:attrNameLst>
                                      </p:cBhvr>
                                      <p:to>
                                        <a:schemeClr val="accent2"/>
                                      </p:to>
                                    </p:animClr>
                                    <p:set>
                                      <p:cBhvr>
                                        <p:cTn id="8" dur="500" fill="hold"/>
                                        <p:tgtEl>
                                          <p:spTgt spid="11"/>
                                        </p:tgtEl>
                                        <p:attrNameLst>
                                          <p:attrName>fill.type</p:attrName>
                                        </p:attrNameLst>
                                      </p:cBhvr>
                                      <p:to>
                                        <p:strVal val="solid"/>
                                      </p:to>
                                    </p:set>
                                    <p:set>
                                      <p:cBhvr>
                                        <p:cTn id="9" dur="5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汇报提纲</a:t>
            </a:r>
            <a:endParaRPr lang="zh-CN" altLang="en-US" dirty="0"/>
          </a:p>
        </p:txBody>
      </p:sp>
      <p:graphicFrame>
        <p:nvGraphicFramePr>
          <p:cNvPr id="22" name="图示 21"/>
          <p:cNvGraphicFramePr/>
          <p:nvPr/>
        </p:nvGraphicFramePr>
        <p:xfrm>
          <a:off x="694744" y="1163782"/>
          <a:ext cx="7902753" cy="49031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二、</a:t>
            </a:r>
            <a:r>
              <a:rPr lang="zh-CN" altLang="en-US" dirty="0" smtClean="0"/>
              <a:t>研</a:t>
            </a:r>
            <a:r>
              <a:rPr lang="zh-CN" altLang="en-US" dirty="0" smtClean="0"/>
              <a:t>究内</a:t>
            </a:r>
            <a:r>
              <a:rPr lang="zh-CN" altLang="en-US" dirty="0" smtClean="0"/>
              <a:t>容与指标完</a:t>
            </a:r>
            <a:r>
              <a:rPr lang="zh-CN" altLang="en-US" dirty="0" smtClean="0"/>
              <a:t>成情况</a:t>
            </a:r>
            <a:endParaRPr lang="zh-CN" altLang="en-US" dirty="0"/>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
        <p:nvSpPr>
          <p:cNvPr id="5" name="矩形 1"/>
          <p:cNvSpPr>
            <a:spLocks noChangeArrowheads="1"/>
          </p:cNvSpPr>
          <p:nvPr/>
        </p:nvSpPr>
        <p:spPr bwMode="auto">
          <a:xfrm>
            <a:off x="76509" y="883379"/>
            <a:ext cx="9110186"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1.</a:t>
            </a:r>
            <a:r>
              <a:rPr lang="zh-CN" altLang="en-US" sz="2800" b="1" dirty="0">
                <a:solidFill>
                  <a:srgbClr val="0000CC"/>
                </a:solidFill>
                <a:latin typeface="Times New Roman" panose="02020603050405020304" pitchFamily="18" charset="0"/>
                <a:ea typeface="黑体" panose="02010609060101010101" pitchFamily="49" charset="-122"/>
              </a:rPr>
              <a:t>基于</a:t>
            </a:r>
            <a:r>
              <a:rPr lang="zh-CN" altLang="zh-CN" sz="2800" b="1" dirty="0">
                <a:solidFill>
                  <a:srgbClr val="0000CC"/>
                </a:solidFill>
                <a:latin typeface="Times New Roman" panose="02020603050405020304" pitchFamily="18" charset="0"/>
                <a:ea typeface="黑体" panose="02010609060101010101" pitchFamily="49" charset="-122"/>
              </a:rPr>
              <a:t>低分辨率视频目</a:t>
            </a:r>
            <a:r>
              <a:rPr lang="zh-CN" altLang="zh-CN" sz="2800" b="1" dirty="0" smtClean="0">
                <a:solidFill>
                  <a:srgbClr val="0000CC"/>
                </a:solidFill>
                <a:latin typeface="Times New Roman" panose="02020603050405020304" pitchFamily="18" charset="0"/>
                <a:ea typeface="黑体" panose="02010609060101010101" pitchFamily="49" charset="-122"/>
              </a:rPr>
              <a:t>标分</a:t>
            </a:r>
            <a:r>
              <a:rPr lang="zh-CN" altLang="zh-CN" sz="2800" b="1" dirty="0">
                <a:solidFill>
                  <a:srgbClr val="0000CC"/>
                </a:solidFill>
                <a:latin typeface="Times New Roman" panose="02020603050405020304" pitchFamily="18" charset="0"/>
                <a:ea typeface="黑体" panose="02010609060101010101" pitchFamily="49" charset="-122"/>
              </a:rPr>
              <a:t>类检测与识别跟踪技</a:t>
            </a:r>
            <a:r>
              <a:rPr lang="zh-CN" altLang="zh-CN" sz="2800" b="1" dirty="0" smtClean="0">
                <a:solidFill>
                  <a:srgbClr val="0000CC"/>
                </a:solidFill>
                <a:latin typeface="Times New Roman" panose="02020603050405020304" pitchFamily="18" charset="0"/>
                <a:ea typeface="黑体" panose="02010609060101010101" pitchFamily="49" charset="-122"/>
              </a:rPr>
              <a:t>术</a:t>
            </a:r>
            <a:r>
              <a:rPr lang="zh-CN" altLang="en-US" sz="2800" b="1" dirty="0" smtClean="0">
                <a:solidFill>
                  <a:srgbClr val="0000CC"/>
                </a:solidFill>
                <a:latin typeface="Times New Roman" panose="02020603050405020304" pitchFamily="18" charset="0"/>
                <a:ea typeface="黑体" panose="02010609060101010101" pitchFamily="49" charset="-122"/>
              </a:rPr>
              <a:t>（邹）</a:t>
            </a:r>
            <a:endParaRPr lang="en-US" altLang="zh-CN" sz="2800" b="1" dirty="0" smtClean="0">
              <a:solidFill>
                <a:srgbClr val="0000CC"/>
              </a:solidFill>
              <a:latin typeface="Times New Roman" panose="02020603050405020304" pitchFamily="18" charset="0"/>
              <a:ea typeface="黑体" panose="02010609060101010101" pitchFamily="49" charset="-122"/>
            </a:endParaRPr>
          </a:p>
        </p:txBody>
      </p:sp>
      <p:sp>
        <p:nvSpPr>
          <p:cNvPr id="6" name="文本框 5"/>
          <p:cNvSpPr txBox="1"/>
          <p:nvPr/>
        </p:nvSpPr>
        <p:spPr>
          <a:xfrm>
            <a:off x="327886" y="1588433"/>
            <a:ext cx="7999620" cy="1015663"/>
          </a:xfrm>
          <a:prstGeom prst="rect">
            <a:avLst/>
          </a:prstGeom>
          <a:noFill/>
        </p:spPr>
        <p:txBody>
          <a:bodyPr wrap="square" rtlCol="0">
            <a:spAutoFit/>
          </a:bodyPr>
          <a:lstStyle/>
          <a:p>
            <a:r>
              <a:rPr lang="zh-CN" altLang="en-US" sz="2000" dirty="0"/>
              <a:t>叙述主要研究内容完成情况，目标实现情况（紧扣合同要求）</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文字</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图示，</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页左右。</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二、研究内容与指标完成情况</a:t>
            </a:r>
            <a:endParaRPr lang="zh-CN" altLang="en-US" dirty="0"/>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
        <p:nvSpPr>
          <p:cNvPr id="5" name="矩形 1"/>
          <p:cNvSpPr>
            <a:spLocks noChangeArrowheads="1"/>
          </p:cNvSpPr>
          <p:nvPr/>
        </p:nvSpPr>
        <p:spPr bwMode="auto">
          <a:xfrm>
            <a:off x="76509" y="883379"/>
            <a:ext cx="7907934"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a:solidFill>
                  <a:srgbClr val="0000CC"/>
                </a:solidFill>
                <a:latin typeface="Times New Roman" panose="02020603050405020304" pitchFamily="18" charset="0"/>
                <a:ea typeface="黑体" panose="02010609060101010101" pitchFamily="49" charset="-122"/>
              </a:rPr>
              <a:t>2</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基于</a:t>
            </a:r>
            <a:r>
              <a:rPr lang="zh-CN" altLang="zh-CN" sz="2800" b="1" dirty="0" smtClean="0">
                <a:solidFill>
                  <a:srgbClr val="0000CC"/>
                </a:solidFill>
                <a:latin typeface="Times New Roman" panose="02020603050405020304" pitchFamily="18" charset="0"/>
                <a:ea typeface="黑体" panose="02010609060101010101" pitchFamily="49" charset="-122"/>
              </a:rPr>
              <a:t>低分辨率视频目标</a:t>
            </a:r>
            <a:r>
              <a:rPr lang="zh-CN" altLang="en-US" sz="2800" b="1" dirty="0" smtClean="0">
                <a:solidFill>
                  <a:srgbClr val="0000CC"/>
                </a:solidFill>
                <a:latin typeface="Times New Roman" panose="02020603050405020304" pitchFamily="18" charset="0"/>
                <a:ea typeface="黑体" panose="02010609060101010101" pitchFamily="49" charset="-122"/>
              </a:rPr>
              <a:t>文字检测与识别技术</a:t>
            </a:r>
            <a:r>
              <a:rPr lang="en-US" altLang="zh-CN" sz="2800" b="1" dirty="0" smtClean="0">
                <a:solidFill>
                  <a:srgbClr val="0000CC"/>
                </a:solidFill>
                <a:latin typeface="Times New Roman" panose="02020603050405020304" pitchFamily="18" charset="0"/>
                <a:ea typeface="黑体" panose="02010609060101010101" pitchFamily="49" charset="-122"/>
              </a:rPr>
              <a:t>(</a:t>
            </a:r>
            <a:r>
              <a:rPr lang="zh-CN" altLang="en-US" sz="2800" b="1" dirty="0" smtClean="0">
                <a:solidFill>
                  <a:srgbClr val="0000CC"/>
                </a:solidFill>
                <a:latin typeface="Times New Roman" panose="02020603050405020304" pitchFamily="18" charset="0"/>
                <a:ea typeface="黑体" panose="02010609060101010101" pitchFamily="49" charset="-122"/>
              </a:rPr>
              <a:t>徐</a:t>
            </a:r>
            <a:r>
              <a:rPr lang="en-US" altLang="zh-CN" sz="2800" b="1" dirty="0" smtClean="0">
                <a:solidFill>
                  <a:srgbClr val="0000CC"/>
                </a:solidFill>
                <a:latin typeface="Times New Roman" panose="02020603050405020304" pitchFamily="18" charset="0"/>
                <a:ea typeface="黑体" panose="02010609060101010101" pitchFamily="49" charset="-122"/>
              </a:rPr>
              <a:t>)</a:t>
            </a:r>
            <a:endParaRPr lang="en-US" altLang="zh-CN" sz="2800" b="1" dirty="0" smtClean="0">
              <a:solidFill>
                <a:srgbClr val="0000CC"/>
              </a:solidFill>
              <a:latin typeface="Times New Roman" panose="02020603050405020304" pitchFamily="18" charset="0"/>
              <a:ea typeface="黑体" panose="02010609060101010101" pitchFamily="49" charset="-122"/>
            </a:endParaRPr>
          </a:p>
        </p:txBody>
      </p:sp>
      <p:sp>
        <p:nvSpPr>
          <p:cNvPr id="6" name="文本框 5"/>
          <p:cNvSpPr txBox="1"/>
          <p:nvPr/>
        </p:nvSpPr>
        <p:spPr>
          <a:xfrm>
            <a:off x="457200" y="1704079"/>
            <a:ext cx="7999620" cy="1015663"/>
          </a:xfrm>
          <a:prstGeom prst="rect">
            <a:avLst/>
          </a:prstGeom>
          <a:noFill/>
        </p:spPr>
        <p:txBody>
          <a:bodyPr wrap="square" rtlCol="0">
            <a:spAutoFit/>
          </a:bodyPr>
          <a:lstStyle/>
          <a:p>
            <a:r>
              <a:rPr lang="zh-CN" altLang="en-US" sz="2000" dirty="0"/>
              <a:t>叙述主要研究内容完成情况，目标实现情况（紧扣合同要求）</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文字</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图示，</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页左右。</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二、研究内容与指标完成情况</a:t>
            </a:r>
            <a:endParaRPr lang="zh-CN" altLang="en-US" dirty="0"/>
          </a:p>
        </p:txBody>
      </p:sp>
      <p:cxnSp>
        <p:nvCxnSpPr>
          <p:cNvPr id="13" name="直接连接符 12"/>
          <p:cNvCxnSpPr/>
          <p:nvPr/>
        </p:nvCxnSpPr>
        <p:spPr>
          <a:xfrm>
            <a:off x="457200" y="838200"/>
            <a:ext cx="8140297"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1"/>
          </p:nvPr>
        </p:nvSpPr>
        <p:spPr/>
        <p:txBody>
          <a:bodyPr/>
          <a:lstStyle/>
          <a:p>
            <a:fld id="{D70DDA84-61C3-874D-95B4-BC3725ED964D}" type="slidenum">
              <a:rPr kumimoji="1" lang="zh-CN" altLang="en-US" smtClean="0"/>
            </a:fld>
            <a:r>
              <a:rPr kumimoji="1" lang="en-US" altLang="zh-CN" dirty="0"/>
              <a:t>/54</a:t>
            </a:r>
            <a:endParaRPr kumimoji="1" lang="zh-CN" altLang="en-US" dirty="0"/>
          </a:p>
        </p:txBody>
      </p:sp>
      <p:sp>
        <p:nvSpPr>
          <p:cNvPr id="5" name="矩形 1"/>
          <p:cNvSpPr>
            <a:spLocks noChangeArrowheads="1"/>
          </p:cNvSpPr>
          <p:nvPr/>
        </p:nvSpPr>
        <p:spPr bwMode="auto">
          <a:xfrm>
            <a:off x="76509" y="883379"/>
            <a:ext cx="6169660" cy="129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40000"/>
              </a:lnSpc>
            </a:pPr>
            <a:r>
              <a:rPr lang="en-US" altLang="zh-CN" sz="2800" b="1" dirty="0" smtClean="0">
                <a:solidFill>
                  <a:srgbClr val="0000CC"/>
                </a:solidFill>
                <a:latin typeface="Times New Roman" panose="02020603050405020304" pitchFamily="18" charset="0"/>
                <a:ea typeface="黑体" panose="02010609060101010101" pitchFamily="49" charset="-122"/>
              </a:rPr>
              <a:t>3.</a:t>
            </a:r>
            <a:r>
              <a:rPr lang="zh-CN" altLang="en-US" sz="2800" b="1" dirty="0">
                <a:solidFill>
                  <a:srgbClr val="0000CC"/>
                </a:solidFill>
                <a:latin typeface="Times New Roman" panose="02020603050405020304" pitchFamily="18" charset="0"/>
                <a:ea typeface="黑体" panose="02010609060101010101" pitchFamily="49" charset="-122"/>
              </a:rPr>
              <a:t>基于</a:t>
            </a:r>
            <a:r>
              <a:rPr lang="zh-CN" altLang="zh-CN" sz="2800" b="1" dirty="0">
                <a:solidFill>
                  <a:srgbClr val="0000CC"/>
                </a:solidFill>
                <a:latin typeface="Times New Roman" panose="02020603050405020304" pitchFamily="18" charset="0"/>
                <a:ea typeface="黑体" panose="02010609060101010101" pitchFamily="49" charset="-122"/>
              </a:rPr>
              <a:t>低分辨率视频目</a:t>
            </a:r>
            <a:r>
              <a:rPr lang="zh-CN" altLang="zh-CN" sz="2800" b="1" dirty="0" smtClean="0">
                <a:solidFill>
                  <a:srgbClr val="0000CC"/>
                </a:solidFill>
                <a:latin typeface="Times New Roman" panose="02020603050405020304" pitchFamily="18" charset="0"/>
                <a:ea typeface="黑体" panose="02010609060101010101" pitchFamily="49" charset="-122"/>
              </a:rPr>
              <a:t>标</a:t>
            </a:r>
            <a:r>
              <a:rPr lang="zh-CN" altLang="en-US" sz="2800" b="1" dirty="0">
                <a:solidFill>
                  <a:srgbClr val="0000CC"/>
                </a:solidFill>
                <a:latin typeface="Times New Roman" panose="02020603050405020304" pitchFamily="18" charset="0"/>
                <a:ea typeface="黑体" panose="02010609060101010101" pitchFamily="49" charset="-122"/>
              </a:rPr>
              <a:t>状</a:t>
            </a:r>
            <a:r>
              <a:rPr lang="zh-CN" altLang="en-US" sz="2800" b="1" dirty="0" smtClean="0">
                <a:solidFill>
                  <a:srgbClr val="0000CC"/>
                </a:solidFill>
                <a:latin typeface="Times New Roman" panose="02020603050405020304" pitchFamily="18" charset="0"/>
                <a:ea typeface="黑体" panose="02010609060101010101" pitchFamily="49" charset="-122"/>
              </a:rPr>
              <a:t>态估计技术</a:t>
            </a:r>
            <a:endParaRPr lang="zh-CN" altLang="zh-CN" sz="2800" b="1" dirty="0">
              <a:solidFill>
                <a:srgbClr val="0000CC"/>
              </a:solidFill>
              <a:latin typeface="Times New Roman" panose="02020603050405020304" pitchFamily="18" charset="0"/>
              <a:ea typeface="黑体" panose="02010609060101010101" pitchFamily="49" charset="-122"/>
            </a:endParaRPr>
          </a:p>
          <a:p>
            <a:pPr>
              <a:lnSpc>
                <a:spcPct val="140000"/>
              </a:lnSpc>
            </a:pPr>
            <a:endParaRPr lang="en-US" altLang="zh-CN" sz="2800" b="1" dirty="0">
              <a:solidFill>
                <a:srgbClr val="0000CC"/>
              </a:solidFill>
              <a:latin typeface="Times New Roman" panose="02020603050405020304" pitchFamily="18" charset="0"/>
              <a:ea typeface="黑体" panose="02010609060101010101" pitchFamily="49" charset="-122"/>
            </a:endParaRPr>
          </a:p>
        </p:txBody>
      </p:sp>
      <p:sp>
        <p:nvSpPr>
          <p:cNvPr id="6" name="文本框 5"/>
          <p:cNvSpPr txBox="1"/>
          <p:nvPr/>
        </p:nvSpPr>
        <p:spPr>
          <a:xfrm>
            <a:off x="534035" y="1755514"/>
            <a:ext cx="7096897" cy="2122805"/>
          </a:xfrm>
          <a:prstGeom prst="rect">
            <a:avLst/>
          </a:prstGeom>
          <a:noFill/>
        </p:spPr>
        <p:txBody>
          <a:bodyPr wrap="square" rtlCol="0">
            <a:spAutoFit/>
          </a:bodyPr>
          <a:lstStyle/>
          <a:p>
            <a:r>
              <a:rPr lang="zh-CN" altLang="en-US" sz="2200" b="1" dirty="0"/>
              <a:t>研究内容完成情况：</a:t>
            </a:r>
            <a:endParaRPr lang="zh-CN" altLang="en-US" sz="2200" b="1" dirty="0"/>
          </a:p>
          <a:p>
            <a:pPr marL="342900" indent="-342900">
              <a:buFont typeface="Wingdings" panose="05000000000000000000" charset="0"/>
              <a:buChar char="l"/>
            </a:pPr>
            <a:r>
              <a:rPr lang="zh-CN" altLang="en-US" sz="2200" dirty="0"/>
              <a:t>平台相机工作模型与坐标系的构建</a:t>
            </a:r>
            <a:endParaRPr lang="zh-CN" altLang="en-US" sz="2200" dirty="0"/>
          </a:p>
          <a:p>
            <a:pPr marL="342900" indent="-342900">
              <a:buFont typeface="Wingdings" panose="05000000000000000000" charset="0"/>
              <a:buChar char="l"/>
            </a:pPr>
            <a:r>
              <a:rPr lang="zh-CN" altLang="en-US" sz="2200" dirty="0"/>
              <a:t>目标位置坐标与实际位置坐标的换算</a:t>
            </a:r>
            <a:endParaRPr lang="zh-CN" altLang="en-US" sz="2200" dirty="0"/>
          </a:p>
          <a:p>
            <a:pPr marL="342900" indent="-342900">
              <a:buFont typeface="Wingdings" panose="05000000000000000000" charset="0"/>
              <a:buChar char="l"/>
            </a:pPr>
            <a:r>
              <a:rPr lang="zh-CN" altLang="en-US" sz="2200" dirty="0"/>
              <a:t>相机非线性畸变矫正</a:t>
            </a:r>
            <a:endParaRPr lang="zh-CN" altLang="en-US" sz="2200" dirty="0"/>
          </a:p>
          <a:p>
            <a:pPr marL="342900" indent="-342900">
              <a:buFont typeface="Wingdings" panose="05000000000000000000" charset="0"/>
              <a:buChar char="l"/>
            </a:pPr>
            <a:r>
              <a:rPr lang="zh-CN" altLang="en-US" sz="2200" dirty="0"/>
              <a:t>相对坐标与实际经纬度坐标的换算</a:t>
            </a:r>
            <a:endParaRPr lang="zh-CN" altLang="en-US" sz="2200" dirty="0"/>
          </a:p>
          <a:p>
            <a:pPr marL="342900" indent="-342900">
              <a:buFont typeface="Wingdings" panose="05000000000000000000" charset="0"/>
              <a:buChar char="l"/>
            </a:pPr>
            <a:r>
              <a:rPr lang="zh-CN" altLang="en-US" sz="2200" dirty="0"/>
              <a:t>目标面积大小的估计。</a:t>
            </a:r>
            <a:endParaRPr lang="zh-CN" altLang="en-US" sz="2200" dirty="0"/>
          </a:p>
        </p:txBody>
      </p:sp>
      <p:sp>
        <p:nvSpPr>
          <p:cNvPr id="100" name="文本框 99"/>
          <p:cNvSpPr txBox="1"/>
          <p:nvPr/>
        </p:nvSpPr>
        <p:spPr>
          <a:xfrm>
            <a:off x="903605" y="4258945"/>
            <a:ext cx="6942455" cy="1783715"/>
          </a:xfrm>
          <a:prstGeom prst="rect">
            <a:avLst/>
          </a:prstGeom>
          <a:noFill/>
          <a:ln w="9525">
            <a:noFill/>
          </a:ln>
        </p:spPr>
        <p:txBody>
          <a:bodyPr wrap="square">
            <a:spAutoFit/>
          </a:bodyPr>
          <a:p>
            <a:pPr indent="408305"/>
            <a:r>
              <a:rPr lang="zh-CN" sz="2200" b="0">
                <a:latin typeface="+mn-ea"/>
              </a:rPr>
              <a:t>实现了在给定相机主要内参数，和无人平台相关飞行参数（飞行高度，经纬度坐标，航角）的前提下，根据视频目标实时分类检测与跟踪技术输出的结果，对目标的位置信息、方位信息、长度、宽度、面积等基本状态的粗略估计。</a:t>
            </a:r>
            <a:endParaRPr lang="zh-CN" altLang="en-US" sz="2200" b="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0" grpId="0"/>
      <p:bldP spid="100" grpId="1"/>
    </p:bldLst>
  </p:timing>
</p:sld>
</file>

<file path=ppt/tags/tag1.xml><?xml version="1.0" encoding="utf-8"?>
<p:tagLst xmlns:p="http://schemas.openxmlformats.org/presentationml/2006/main">
  <p:tag name="TIMING" val="|4.3"/>
</p:tagLst>
</file>

<file path=ppt/tags/tag2.xml><?xml version="1.0" encoding="utf-8"?>
<p:tagLst xmlns:p="http://schemas.openxmlformats.org/presentationml/2006/main">
  <p:tag name="KSO_WM_UNIT_PLACING_PICTURE_USER_VIEWPORT" val="{&quot;height&quot;:6315,&quot;width&quot;:9000}"/>
</p:tagLst>
</file>

<file path=ppt/tags/tag3.xml><?xml version="1.0" encoding="utf-8"?>
<p:tagLst xmlns:p="http://schemas.openxmlformats.org/presentationml/2006/main">
  <p:tag name="KSO_WM_UNIT_PLACING_PICTURE_USER_VIEWPORT" val="{&quot;height&quot;:2301,&quot;width&quot;:8298}"/>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2742</Words>
  <Application>WPS 演示</Application>
  <PresentationFormat>全屏显示(4:3)</PresentationFormat>
  <Paragraphs>393</Paragraphs>
  <Slides>28</Slides>
  <Notes>23</Notes>
  <HiddenSlides>0</HiddenSlides>
  <MMClips>1</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6</vt:i4>
      </vt:variant>
      <vt:variant>
        <vt:lpstr>幻灯片标题</vt:lpstr>
      </vt:variant>
      <vt:variant>
        <vt:i4>28</vt:i4>
      </vt:variant>
    </vt:vector>
  </HeadingPairs>
  <TitlesOfParts>
    <vt:vector size="50" baseType="lpstr">
      <vt:lpstr>Arial</vt:lpstr>
      <vt:lpstr>宋体</vt:lpstr>
      <vt:lpstr>Wingdings</vt:lpstr>
      <vt:lpstr>微软雅黑</vt:lpstr>
      <vt:lpstr>Arial</vt:lpstr>
      <vt:lpstr>华文细黑</vt:lpstr>
      <vt:lpstr>仿宋_GB2312</vt:lpstr>
      <vt:lpstr>仿宋</vt:lpstr>
      <vt:lpstr>Times New Roman</vt:lpstr>
      <vt:lpstr>黑体</vt:lpstr>
      <vt:lpstr>Arial Unicode MS</vt:lpstr>
      <vt:lpstr>Calibri</vt:lpstr>
      <vt:lpstr>Wingdings</vt:lpstr>
      <vt:lpstr>华光中楷_CNKI</vt:lpstr>
      <vt:lpstr>Office 主题</vt:lpstr>
      <vt:lpstr>1_Office 主题</vt:lpstr>
      <vt:lpstr>Equation.KSEE3</vt:lpstr>
      <vt:lpstr>Equation.KSEE3</vt:lpstr>
      <vt:lpstr>Equation.KSEE3</vt:lpstr>
      <vt:lpstr>Equation.KSEE3</vt:lpstr>
      <vt:lpstr>Visio.Drawing.11</vt:lpstr>
      <vt:lpstr>Equation.KSEE3</vt:lpstr>
      <vt:lpstr>PowerPoint 演示文稿</vt:lpstr>
      <vt:lpstr>汇报提纲</vt:lpstr>
      <vt:lpstr>一、项目概述</vt:lpstr>
      <vt:lpstr>一、项目概述</vt:lpstr>
      <vt:lpstr>一、项目概述</vt:lpstr>
      <vt:lpstr>汇报提纲</vt:lpstr>
      <vt:lpstr>二、研究内容与指标完成情况</vt:lpstr>
      <vt:lpstr>二、研究内容与指标完成情况</vt:lpstr>
      <vt:lpstr>二、研究内容与指标完成情况</vt:lpstr>
      <vt:lpstr>二、研究内容与指标完成情况</vt:lpstr>
      <vt:lpstr>汇报提纲</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三、关键技术突破与创新点</vt:lpstr>
      <vt:lpstr>汇报提纲</vt:lpstr>
      <vt:lpstr>四、组织管理情况</vt:lpstr>
      <vt:lpstr>汇报提纲</vt:lpstr>
      <vt:lpstr>五、经验、问题及建议</vt:lpstr>
      <vt:lpstr>研究内容完成情况</vt:lpstr>
      <vt:lpstr>五、经验、问题及建议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北斗产业商业计划书</dc:title>
  <dc:creator>zhao</dc:creator>
  <cp:lastModifiedBy>阿委</cp:lastModifiedBy>
  <cp:revision>4646</cp:revision>
  <cp:lastPrinted>2019-09-22T13:59:00Z</cp:lastPrinted>
  <dcterms:created xsi:type="dcterms:W3CDTF">2014-03-22T04:57:00Z</dcterms:created>
  <dcterms:modified xsi:type="dcterms:W3CDTF">2020-07-19T04:41:39Z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