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4" r:id="rId2"/>
    <p:sldId id="315" r:id="rId3"/>
    <p:sldId id="316" r:id="rId4"/>
    <p:sldId id="311" r:id="rId5"/>
    <p:sldId id="317" r:id="rId6"/>
    <p:sldId id="318" r:id="rId7"/>
    <p:sldId id="31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6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yu Luo" userId="4f90fb0d3e9a3ff7" providerId="LiveId" clId="{DE201921-334C-4146-BB10-017308590F5E}"/>
    <pc:docChg chg="custSel addSld delSld modSld sldOrd">
      <pc:chgData name="xiaoyu Luo" userId="4f90fb0d3e9a3ff7" providerId="LiveId" clId="{DE201921-334C-4146-BB10-017308590F5E}" dt="2025-03-11T15:12:00.706" v="48" actId="2696"/>
      <pc:docMkLst>
        <pc:docMk/>
      </pc:docMkLst>
      <pc:sldChg chg="modSp new del mod ord">
        <pc:chgData name="xiaoyu Luo" userId="4f90fb0d3e9a3ff7" providerId="LiveId" clId="{DE201921-334C-4146-BB10-017308590F5E}" dt="2025-03-11T15:12:00.706" v="48" actId="2696"/>
        <pc:sldMkLst>
          <pc:docMk/>
          <pc:sldMk cId="897610917" sldId="320"/>
        </pc:sldMkLst>
        <pc:spChg chg="mod">
          <ac:chgData name="xiaoyu Luo" userId="4f90fb0d3e9a3ff7" providerId="LiveId" clId="{DE201921-334C-4146-BB10-017308590F5E}" dt="2025-03-11T15:10:29.627" v="26" actId="20577"/>
          <ac:spMkLst>
            <pc:docMk/>
            <pc:sldMk cId="897610917" sldId="320"/>
            <ac:spMk id="2" creationId="{970C25A8-DE45-6394-145D-BA6C1BDC2A65}"/>
          </ac:spMkLst>
        </pc:spChg>
        <pc:spChg chg="mod">
          <ac:chgData name="xiaoyu Luo" userId="4f90fb0d3e9a3ff7" providerId="LiveId" clId="{DE201921-334C-4146-BB10-017308590F5E}" dt="2025-03-11T15:10:35.763" v="39" actId="20577"/>
          <ac:spMkLst>
            <pc:docMk/>
            <pc:sldMk cId="897610917" sldId="320"/>
            <ac:spMk id="3" creationId="{0EF36688-1938-FD2B-F398-EC31FFE1ECC9}"/>
          </ac:spMkLst>
        </pc:spChg>
        <pc:spChg chg="mod">
          <ac:chgData name="xiaoyu Luo" userId="4f90fb0d3e9a3ff7" providerId="LiveId" clId="{DE201921-334C-4146-BB10-017308590F5E}" dt="2025-03-11T15:10:42.284" v="47" actId="20577"/>
          <ac:spMkLst>
            <pc:docMk/>
            <pc:sldMk cId="897610917" sldId="320"/>
            <ac:spMk id="4" creationId="{B7F67DE8-9E73-E131-6780-8F2BE64B79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65163"/>
            <a:ext cx="9144000" cy="2154848"/>
          </a:xfrm>
        </p:spPr>
        <p:txBody>
          <a:bodyPr anchor="b"/>
          <a:lstStyle>
            <a:lvl1pPr algn="l">
              <a:defRPr sz="6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996708"/>
            <a:ext cx="9144000" cy="69276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24725"/>
            <a:ext cx="4222886" cy="8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466684" y="6273100"/>
            <a:ext cx="217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5B5F92-075B-4129-B685-2F4B8F62A5A3}" type="datetime4">
              <a:rPr lang="en-GB">
                <a:solidFill>
                  <a:srgbClr val="E7E6E6">
                    <a:lumMod val="50000"/>
                  </a:srgbClr>
                </a:solidFill>
              </a:rPr>
              <a:pPr algn="r"/>
              <a:t>11 March 2025</a:t>
            </a:fld>
            <a:endParaRPr lang="en-GB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38200" y="3978275"/>
            <a:ext cx="3768725" cy="12112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3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6924-51CB-43DB-A624-274180038A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FB7E-F319-4F02-899D-1F1E4B4BD0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6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B9AF-7AFD-4485-B6C8-946B73DD16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9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4ED-04B1-44AE-8D2C-94A3D23C12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90CE2-01D5-4D1E-9B2F-C3F4A32544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8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927F-A71F-41E7-9826-C18D9B2B00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C21A-8C20-4D3D-A6EB-A924CCDBC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7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89E-CB14-444B-84F2-17374F9A7F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9B35-71A3-4B75-B5AA-F69542F366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72BF-70C4-4FAB-9A77-1974515099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36B4-F1B1-4AD5-BF6C-D5A72E4E19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C3280-E511-4865-A5BD-02C06E5581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0800000">
            <a:off x="-50800" y="6672412"/>
            <a:ext cx="12242799" cy="283957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9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CFC2-F1D4-28A6-5AA4-162F87B7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136525"/>
            <a:ext cx="10640291" cy="646257"/>
          </a:xfrm>
        </p:spPr>
        <p:txBody>
          <a:bodyPr>
            <a:normAutofit/>
          </a:bodyPr>
          <a:lstStyle/>
          <a:p>
            <a:r>
              <a:rPr lang="en-US" altLang="zh-CN" dirty="0"/>
              <a:t>Table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264482-D3DD-5183-E869-3814A4329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D0367-918D-436A-A165-E28226D594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455497A-FD57-EA25-4589-FBEF0B310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109" y="557645"/>
            <a:ext cx="7022377" cy="57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496BA-6E7D-3A61-2B62-A5F9D840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6C0E-D3CF-BE5E-A74A-2F7891E9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/>
          <a:lstStyle/>
          <a:p>
            <a:r>
              <a:rPr lang="en-US" altLang="zh-CN" dirty="0"/>
              <a:t>Table 2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D5B432-FC54-352A-4735-5B45EC95A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713" y="1525671"/>
            <a:ext cx="10433050" cy="411579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3EEB05-D4B3-0671-8458-7C1214801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D0367-918D-436A-A165-E28226D594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3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C2A27-7C0B-9B20-0D81-EDB817163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EB9A3-88E9-5E17-093D-4B84A092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altLang="zh-CN" dirty="0"/>
              <a:t>Table 3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570D90B-31CC-97F7-3D2A-533925BC8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7" y="616529"/>
            <a:ext cx="6853414" cy="573982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6BC23-9799-9E18-816E-80E87E863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D0367-918D-436A-A165-E28226D594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88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3C3E-5C5E-B8C3-8D24-4ABFA34B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  <a:cs typeface="Calibri"/>
              </a:rPr>
              <a:t>Table 4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2B7DE-07B6-0CCF-B9DC-48C7D6783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1D0367-918D-436A-A165-E28226D594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内容占位符 7" descr="文本&#10;&#10;AI 生成的内容可能不正确。">
            <a:extLst>
              <a:ext uri="{FF2B5EF4-FFF2-40B4-BE49-F238E27FC236}">
                <a16:creationId xmlns:a16="http://schemas.microsoft.com/office/drawing/2014/main" id="{5478AD7B-C255-BC73-1746-B7489295A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5438"/>
            <a:ext cx="10515600" cy="1451139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2B9D99E-1D23-EE41-15DC-44F8568C9569}"/>
              </a:ext>
            </a:extLst>
          </p:cNvPr>
          <p:cNvSpPr txBox="1"/>
          <p:nvPr/>
        </p:nvSpPr>
        <p:spPr>
          <a:xfrm>
            <a:off x="1055076" y="3959794"/>
            <a:ext cx="95998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/>
                <a:cs typeface="Calibri"/>
              </a:rPr>
              <a:t>1.原N=29  30305280 primary endpoint notPFS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05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D3AE8-15E6-91A3-FC25-A19DF163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altLang="zh-CN" dirty="0"/>
              <a:t>Table 5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025150F-727D-A619-EB03-257CDDF28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668" y="1156857"/>
            <a:ext cx="10174512" cy="365067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8F005-4C72-7304-00AE-46E2AC2A3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87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FA53-06D0-A728-AB31-4CD8C3B5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Figure.1</a:t>
            </a:r>
            <a:r>
              <a:rPr lang="zh-CN" altLang="en-US" dirty="0"/>
              <a:t> </a:t>
            </a:r>
            <a:r>
              <a:rPr lang="en-US" altLang="zh-CN" sz="1800" b="0" i="0" u="none" strike="noStrike" baseline="0" dirty="0">
                <a:solidFill>
                  <a:srgbClr val="221E1F"/>
                </a:solidFill>
                <a:latin typeface="Univers LT Std 45 Light"/>
              </a:rPr>
              <a:t>BICR vs. LE log(PFS HR) by blinding status of trial.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9D361DF-D814-398B-71D0-19B8A7A7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46" y="1825625"/>
            <a:ext cx="6029108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B2D22-3AF9-9F73-2ED3-FB4E0433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8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3731E-C026-9989-1C5A-6B2C5697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Figure.2 </a:t>
            </a:r>
            <a:r>
              <a:rPr lang="en-US" altLang="zh-CN" sz="1800" b="0" i="0" u="none" strike="noStrike" baseline="0" dirty="0">
                <a:solidFill>
                  <a:srgbClr val="221E1F"/>
                </a:solidFill>
                <a:latin typeface="Univers LT Std 45 Light"/>
              </a:rPr>
              <a:t>BICR vs. LE log(OR of ORR) by blinding status of trial.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1F800C5-796F-7199-9C25-6D5C6D6BF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446" y="1825625"/>
            <a:ext cx="6029108" cy="435133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3A801-2D99-4D9E-1891-97989FDF9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0367-918D-436A-A165-E28226D594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8477"/>
      </p:ext>
    </p:extLst>
  </p:cSld>
  <p:clrMapOvr>
    <a:masterClrMapping/>
  </p:clrMapOvr>
</p:sld>
</file>

<file path=ppt/theme/theme1.xml><?xml version="1.0" encoding="utf-8"?>
<a:theme xmlns:a="http://schemas.openxmlformats.org/drawingml/2006/main" name="XJTLU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JTLU THEME" id="{D4008A16-D548-4823-8F83-226F4608BD93}" vid="{710ED0F4-3354-4415-8DE9-E219F08E6F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宽屏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Univers LT Std 45 Light</vt:lpstr>
      <vt:lpstr>等线 Light</vt:lpstr>
      <vt:lpstr>Arial</vt:lpstr>
      <vt:lpstr>Calibri</vt:lpstr>
      <vt:lpstr>XJTLU THEME</vt:lpstr>
      <vt:lpstr>Table 1</vt:lpstr>
      <vt:lpstr>Table 2</vt:lpstr>
      <vt:lpstr>Table 3</vt:lpstr>
      <vt:lpstr>Table 4</vt:lpstr>
      <vt:lpstr>Table 5</vt:lpstr>
      <vt:lpstr>Figure.1 BICR vs. LE log(PFS HR) by blinding status of trial. </vt:lpstr>
      <vt:lpstr>Figure.2 BICR vs. LE log(OR of ORR) by blinding status of trial.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Bohan.Cui22</dc:creator>
  <cp:lastModifiedBy>xiaoyu Luo</cp:lastModifiedBy>
  <cp:revision>2</cp:revision>
  <dcterms:created xsi:type="dcterms:W3CDTF">2025-03-10T05:07:10Z</dcterms:created>
  <dcterms:modified xsi:type="dcterms:W3CDTF">2025-03-11T15:12:03Z</dcterms:modified>
</cp:coreProperties>
</file>