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1" r:id="rId5"/>
    <p:sldId id="266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 472 assignment 1 demo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Xiyue Li (40048161)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56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on original 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altLang="zh-CN" dirty="0" smtClean="0"/>
              <a:t>DS1</a:t>
            </a:r>
          </a:p>
          <a:p>
            <a:pPr lvl="1"/>
            <a:r>
              <a:rPr lang="en-US" altLang="zh-CN" i="0" dirty="0" smtClean="0"/>
              <a:t>Smaller </a:t>
            </a:r>
            <a:r>
              <a:rPr lang="en-US" altLang="zh-CN" i="0" dirty="0"/>
              <a:t>data set </a:t>
            </a:r>
            <a:r>
              <a:rPr lang="en-US" altLang="zh-CN" i="0" dirty="0" smtClean="0"/>
              <a:t>(80 </a:t>
            </a:r>
            <a:r>
              <a:rPr lang="en-US" altLang="zh-CN" i="0" dirty="0"/>
              <a:t>sets of </a:t>
            </a:r>
            <a:r>
              <a:rPr lang="en-US" altLang="zh-CN" i="0" dirty="0" smtClean="0"/>
              <a:t>data, 26 classes)</a:t>
            </a:r>
            <a:endParaRPr lang="en-US" altLang="zh-CN" i="0" dirty="0"/>
          </a:p>
          <a:p>
            <a:pPr lvl="1"/>
            <a:r>
              <a:rPr lang="en-US" altLang="zh-CN" dirty="0"/>
              <a:t>Mostly uniformly distributed for each 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66147"/>
            <a:ext cx="5241798" cy="3051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98" y="3466147"/>
            <a:ext cx="5258353" cy="30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on original 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altLang="zh-CN" dirty="0" smtClean="0"/>
              <a:t>DS2</a:t>
            </a:r>
          </a:p>
          <a:p>
            <a:pPr lvl="1"/>
            <a:r>
              <a:rPr lang="en-US" altLang="zh-CN" i="0" dirty="0"/>
              <a:t>Larger data set (520 sets of </a:t>
            </a:r>
            <a:r>
              <a:rPr lang="en-US" altLang="zh-CN" i="0" dirty="0" smtClean="0"/>
              <a:t>data, 10 classes)</a:t>
            </a:r>
            <a:endParaRPr lang="en-US" altLang="zh-CN" i="0" dirty="0"/>
          </a:p>
          <a:p>
            <a:pPr lvl="1"/>
            <a:r>
              <a:rPr lang="en-US" altLang="zh-CN" i="0" dirty="0"/>
              <a:t>Alpha and Xi have larger weight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66146"/>
            <a:ext cx="5241798" cy="3016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98" y="3466146"/>
            <a:ext cx="5009796" cy="30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8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4150" y="2171700"/>
            <a:ext cx="2834640" cy="35814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Base DT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Best DT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Base MLP</a:t>
            </a:r>
            <a:endParaRPr lang="en-US" altLang="zh-CN" dirty="0"/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10" y="2878260"/>
            <a:ext cx="1753937" cy="7997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10" y="4016598"/>
            <a:ext cx="1858224" cy="829054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1371600" y="2171700"/>
            <a:ext cx="283464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DS1</a:t>
            </a:r>
          </a:p>
          <a:p>
            <a:pPr lvl="1"/>
            <a:r>
              <a:rPr lang="en-US" altLang="zh-CN" dirty="0" smtClean="0"/>
              <a:t>Perceptron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GNB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Best MLP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altLang="zh-CN" dirty="0" smtClean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altLang="zh-CN" dirty="0" smtClean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10" y="5184267"/>
            <a:ext cx="1838325" cy="8096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91140" y="2878260"/>
            <a:ext cx="1825252" cy="3163257"/>
            <a:chOff x="4979535" y="2878260"/>
            <a:chExt cx="1825252" cy="31632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9535" y="2878260"/>
              <a:ext cx="1825251" cy="79972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9535" y="4016598"/>
              <a:ext cx="1825252" cy="829054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9535" y="5184267"/>
              <a:ext cx="1825252" cy="857250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6401291" y="2171700"/>
            <a:ext cx="5594985" cy="3843910"/>
            <a:chOff x="1371600" y="2165603"/>
            <a:chExt cx="5594985" cy="3843910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371600" y="2171700"/>
              <a:ext cx="2834640" cy="3581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DS2</a:t>
              </a:r>
              <a:endParaRPr lang="en-US" altLang="zh-CN" dirty="0" smtClean="0"/>
            </a:p>
            <a:p>
              <a:pPr lvl="1"/>
              <a:r>
                <a:rPr lang="en-US" altLang="zh-CN" dirty="0" smtClean="0"/>
                <a:t>Best MLP</a:t>
              </a:r>
            </a:p>
            <a:p>
              <a:pPr lvl="1"/>
              <a:endParaRPr lang="en-US" altLang="zh-CN" dirty="0" smtClean="0"/>
            </a:p>
            <a:p>
              <a:pPr lvl="1"/>
              <a:endParaRPr lang="en-US" altLang="zh-CN" dirty="0" smtClean="0"/>
            </a:p>
            <a:p>
              <a:pPr lvl="1"/>
              <a:r>
                <a:rPr lang="en-US" altLang="zh-CN" dirty="0" smtClean="0"/>
                <a:t>Perceptron</a:t>
              </a:r>
            </a:p>
            <a:p>
              <a:pPr lvl="1"/>
              <a:endParaRPr lang="en-US" altLang="zh-CN" dirty="0"/>
            </a:p>
            <a:p>
              <a:pPr lvl="1"/>
              <a:endParaRPr lang="en-US" altLang="zh-CN" dirty="0" smtClean="0"/>
            </a:p>
            <a:p>
              <a:pPr lvl="1"/>
              <a:r>
                <a:rPr lang="en-US" altLang="zh-CN" dirty="0" smtClean="0"/>
                <a:t>Base DT</a:t>
              </a:r>
            </a:p>
            <a:p>
              <a:pPr marL="530352" lvl="1" indent="0">
                <a:buFont typeface="Franklin Gothic Book" panose="020B0503020102020204" pitchFamily="34" charset="0"/>
                <a:buNone/>
              </a:pPr>
              <a:endParaRPr lang="en-US" altLang="zh-CN" dirty="0" smtClean="0"/>
            </a:p>
            <a:p>
              <a:pPr marL="530352" lvl="1" indent="0">
                <a:buFont typeface="Franklin Gothic Book" panose="020B0503020102020204" pitchFamily="34" charset="0"/>
                <a:buNone/>
              </a:pPr>
              <a:endParaRPr lang="en-US" altLang="zh-CN" dirty="0" smtClean="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55470" y="2918841"/>
              <a:ext cx="1866900" cy="81915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55470" y="3994404"/>
              <a:ext cx="1866900" cy="842498"/>
            </a:xfrm>
            <a:prstGeom prst="rect">
              <a:avLst/>
            </a:prstGeom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4131945" y="2165603"/>
              <a:ext cx="2834640" cy="3581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zh-CN" dirty="0" smtClean="0"/>
            </a:p>
            <a:p>
              <a:pPr lvl="1"/>
              <a:r>
                <a:rPr lang="en-US" altLang="zh-CN" dirty="0" smtClean="0"/>
                <a:t>GNB</a:t>
              </a:r>
            </a:p>
            <a:p>
              <a:pPr lvl="1"/>
              <a:endParaRPr lang="en-US" altLang="zh-CN" dirty="0" smtClean="0"/>
            </a:p>
            <a:p>
              <a:pPr lvl="1"/>
              <a:endParaRPr lang="en-US" altLang="zh-CN" dirty="0" smtClean="0"/>
            </a:p>
            <a:p>
              <a:pPr lvl="1"/>
              <a:r>
                <a:rPr lang="en-US" altLang="zh-CN" dirty="0" smtClean="0"/>
                <a:t>Best DT</a:t>
              </a:r>
            </a:p>
            <a:p>
              <a:pPr lvl="1"/>
              <a:endParaRPr lang="en-US" altLang="zh-CN" dirty="0" smtClean="0"/>
            </a:p>
            <a:p>
              <a:pPr lvl="1"/>
              <a:endParaRPr lang="en-US" altLang="zh-CN" dirty="0" smtClean="0"/>
            </a:p>
            <a:p>
              <a:pPr lvl="1"/>
              <a:r>
                <a:rPr lang="en-US" altLang="zh-CN" dirty="0" smtClean="0"/>
                <a:t>Base MLP</a:t>
              </a:r>
            </a:p>
            <a:p>
              <a:pPr marL="530352" lvl="1" indent="0">
                <a:buFont typeface="Franklin Gothic Book" panose="020B0503020102020204" pitchFamily="34" charset="0"/>
                <a:buNone/>
              </a:pPr>
              <a:endParaRPr lang="en-US" altLang="zh-CN" dirty="0" smtClean="0"/>
            </a:p>
            <a:p>
              <a:pPr marL="530352" lvl="1" indent="0">
                <a:buFont typeface="Franklin Gothic Book" panose="020B0503020102020204" pitchFamily="34" charset="0"/>
                <a:buNone/>
              </a:pPr>
              <a:endParaRPr lang="en-US" altLang="zh-CN" dirty="0" smtClean="0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74520" y="5161788"/>
              <a:ext cx="1847850" cy="84772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90110" y="3994404"/>
              <a:ext cx="1866900" cy="85725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90110" y="2865691"/>
              <a:ext cx="1847850" cy="85725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90110" y="5118354"/>
              <a:ext cx="1866900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3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Perceptron (~0.78): linearly separable</a:t>
            </a:r>
          </a:p>
          <a:p>
            <a:r>
              <a:rPr lang="en-US" altLang="zh-CN" dirty="0" smtClean="0"/>
              <a:t>GNB: (~0.65) conditionally independent</a:t>
            </a:r>
          </a:p>
          <a:p>
            <a:r>
              <a:rPr lang="en-US" altLang="zh-CN" dirty="0" smtClean="0"/>
              <a:t>Base MLP (worst): 1 hidden layer with 100 nodes by default</a:t>
            </a:r>
          </a:p>
          <a:p>
            <a:r>
              <a:rPr lang="en-US" altLang="zh-CN" dirty="0" smtClean="0"/>
              <a:t>Base DT: small number of instances, large number of classes (under-fitted)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43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1036" y="2115133"/>
            <a:ext cx="9601200" cy="3581400"/>
          </a:xfrm>
        </p:spPr>
        <p:txBody>
          <a:bodyPr/>
          <a:lstStyle/>
          <a:p>
            <a:r>
              <a:rPr lang="en-US" altLang="zh-CN" dirty="0" smtClean="0"/>
              <a:t>Best DT</a:t>
            </a:r>
          </a:p>
          <a:p>
            <a:pPr lvl="1"/>
            <a:r>
              <a:rPr lang="en-US" altLang="zh-CN" dirty="0" smtClean="0"/>
              <a:t>DS1:</a:t>
            </a:r>
            <a:r>
              <a:rPr lang="en-US" altLang="zh-CN" dirty="0"/>
              <a:t> {'</a:t>
            </a:r>
            <a:r>
              <a:rPr lang="en-US" altLang="zh-CN" dirty="0" err="1"/>
              <a:t>class_weight</a:t>
            </a:r>
            <a:r>
              <a:rPr lang="en-US" altLang="zh-CN" dirty="0"/>
              <a:t>': None, 'criterion': 'entropy', '</a:t>
            </a:r>
            <a:r>
              <a:rPr lang="en-US" altLang="zh-CN" dirty="0" err="1"/>
              <a:t>max_depth</a:t>
            </a:r>
            <a:r>
              <a:rPr lang="en-US" altLang="zh-CN" dirty="0"/>
              <a:t>': 10, '</a:t>
            </a:r>
            <a:r>
              <a:rPr lang="en-US" altLang="zh-CN" dirty="0" err="1"/>
              <a:t>min_impurity_decrease</a:t>
            </a:r>
            <a:r>
              <a:rPr lang="en-US" altLang="zh-CN" dirty="0"/>
              <a:t>': 0.01, '</a:t>
            </a:r>
            <a:r>
              <a:rPr lang="en-US" altLang="zh-CN" dirty="0" err="1"/>
              <a:t>min_samples_split</a:t>
            </a:r>
            <a:r>
              <a:rPr lang="en-US" altLang="zh-CN" dirty="0"/>
              <a:t>': 0.01</a:t>
            </a:r>
            <a:r>
              <a:rPr lang="en-US" altLang="zh-CN" dirty="0" smtClean="0"/>
              <a:t>}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DS2: {'</a:t>
            </a:r>
            <a:r>
              <a:rPr lang="en-US" altLang="zh-CN" dirty="0" err="1" smtClean="0"/>
              <a:t>class_weight</a:t>
            </a:r>
            <a:r>
              <a:rPr lang="en-US" altLang="zh-CN" dirty="0" smtClean="0"/>
              <a:t>': None, 'criterion': 'entropy', '</a:t>
            </a:r>
            <a:r>
              <a:rPr lang="en-US" altLang="zh-CN" dirty="0" err="1" smtClean="0"/>
              <a:t>max_depth</a:t>
            </a:r>
            <a:r>
              <a:rPr lang="en-US" altLang="zh-CN" dirty="0" smtClean="0"/>
              <a:t>': None, '</a:t>
            </a:r>
            <a:r>
              <a:rPr lang="en-US" altLang="zh-CN" dirty="0" err="1" smtClean="0"/>
              <a:t>min_impurity_decrease</a:t>
            </a:r>
            <a:r>
              <a:rPr lang="en-US" altLang="zh-CN" dirty="0" smtClean="0"/>
              <a:t>': 0.01, '</a:t>
            </a:r>
            <a:r>
              <a:rPr lang="en-US" altLang="zh-CN" dirty="0" err="1" smtClean="0"/>
              <a:t>min_samples_split</a:t>
            </a:r>
            <a:r>
              <a:rPr lang="en-US" altLang="zh-CN" dirty="0" smtClean="0"/>
              <a:t>': 0.01}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43068"/>
            <a:ext cx="10488168" cy="1198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366694"/>
            <a:ext cx="10488168" cy="11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1036" y="2115133"/>
            <a:ext cx="9601200" cy="3581400"/>
          </a:xfrm>
        </p:spPr>
        <p:txBody>
          <a:bodyPr/>
          <a:lstStyle/>
          <a:p>
            <a:r>
              <a:rPr lang="en-US" altLang="zh-CN" dirty="0" smtClean="0"/>
              <a:t>Best MLP</a:t>
            </a:r>
          </a:p>
          <a:p>
            <a:pPr lvl="1"/>
            <a:r>
              <a:rPr lang="en-US" altLang="zh-CN" dirty="0" smtClean="0"/>
              <a:t>DS1: </a:t>
            </a:r>
            <a:r>
              <a:rPr lang="en-US" altLang="zh-CN" dirty="0"/>
              <a:t>{'activation': 'identity', '</a:t>
            </a:r>
            <a:r>
              <a:rPr lang="en-US" altLang="zh-CN" dirty="0" err="1"/>
              <a:t>hidden_layer_sizes</a:t>
            </a:r>
            <a:r>
              <a:rPr lang="en-US" altLang="zh-CN" dirty="0"/>
              <a:t>': (30, 50), 'solver': '</a:t>
            </a:r>
            <a:r>
              <a:rPr lang="en-US" altLang="zh-CN" dirty="0" err="1"/>
              <a:t>adam</a:t>
            </a:r>
            <a:r>
              <a:rPr lang="en-US" altLang="zh-CN" dirty="0" smtClean="0"/>
              <a:t>'}</a:t>
            </a:r>
          </a:p>
          <a:p>
            <a:pPr lvl="1"/>
            <a:endParaRPr lang="en-US" altLang="zh-CN" dirty="0"/>
          </a:p>
          <a:p>
            <a:pPr marL="530352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DS2</a:t>
            </a:r>
            <a:r>
              <a:rPr lang="en-US" altLang="zh-CN" dirty="0"/>
              <a:t>: {'activation': 'identity', '</a:t>
            </a:r>
            <a:r>
              <a:rPr lang="en-US" altLang="zh-CN" dirty="0" err="1"/>
              <a:t>hidden_layer_sizes</a:t>
            </a:r>
            <a:r>
              <a:rPr lang="en-US" altLang="zh-CN" dirty="0"/>
              <a:t>': (30, 50), 'solver': '</a:t>
            </a:r>
            <a:r>
              <a:rPr lang="en-US" altLang="zh-CN" dirty="0" err="1"/>
              <a:t>adam</a:t>
            </a:r>
            <a:r>
              <a:rPr lang="en-US" altLang="zh-CN" dirty="0"/>
              <a:t>'}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73" y="2993306"/>
            <a:ext cx="8848725" cy="43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73" y="4135369"/>
            <a:ext cx="8905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06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110</TotalTime>
  <Words>213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Franklin Gothic Book</vt:lpstr>
      <vt:lpstr>华文楷体</vt:lpstr>
      <vt:lpstr>Crop</vt:lpstr>
      <vt:lpstr>COMP 472 assignment 1 demo</vt:lpstr>
      <vt:lpstr>Analysis on original DS</vt:lpstr>
      <vt:lpstr>Analysis on original DS</vt:lpstr>
      <vt:lpstr>Model Comparison</vt:lpstr>
      <vt:lpstr>Model Comparison</vt:lpstr>
      <vt:lpstr>Hyper parameters</vt:lpstr>
      <vt:lpstr>Hyper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assignment 1 demo</dc:title>
  <dc:creator>Li Xiyue</dc:creator>
  <cp:lastModifiedBy>Li Xiyue</cp:lastModifiedBy>
  <cp:revision>15</cp:revision>
  <dcterms:created xsi:type="dcterms:W3CDTF">2020-10-19T14:08:46Z</dcterms:created>
  <dcterms:modified xsi:type="dcterms:W3CDTF">2020-10-19T17:29:54Z</dcterms:modified>
</cp:coreProperties>
</file>