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custDataLst>
    <p:tags r:id="rId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DCE"/>
    <a:srgbClr val="999ACD"/>
    <a:srgbClr val="99BADF"/>
    <a:srgbClr val="DDE2E6"/>
    <a:srgbClr val="8A8CBF"/>
    <a:srgbClr val="B6766C"/>
    <a:srgbClr val="D7E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3" autoAdjust="0"/>
    <p:restoredTop sz="94660"/>
  </p:normalViewPr>
  <p:slideViewPr>
    <p:cSldViewPr snapToGrid="0">
      <p:cViewPr>
        <p:scale>
          <a:sx n="160" d="100"/>
          <a:sy n="160" d="100"/>
        </p:scale>
        <p:origin x="4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2023/7/2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2023/7/2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tags" Target="../tags/tag27.xml"/><Relationship Id="rId39" Type="http://schemas.openxmlformats.org/officeDocument/2006/relationships/image" Target="../media/image6.png"/><Relationship Id="rId21" Type="http://schemas.openxmlformats.org/officeDocument/2006/relationships/tags" Target="../tags/tag22.xml"/><Relationship Id="rId34" Type="http://schemas.openxmlformats.org/officeDocument/2006/relationships/image" Target="../media/image1.png"/><Relationship Id="rId42" Type="http://schemas.openxmlformats.org/officeDocument/2006/relationships/image" Target="../media/image9.png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29" Type="http://schemas.openxmlformats.org/officeDocument/2006/relationships/tags" Target="../tags/tag30.xml"/><Relationship Id="rId41" Type="http://schemas.openxmlformats.org/officeDocument/2006/relationships/image" Target="../media/image8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32" Type="http://schemas.openxmlformats.org/officeDocument/2006/relationships/tags" Target="../tags/tag33.xml"/><Relationship Id="rId37" Type="http://schemas.openxmlformats.org/officeDocument/2006/relationships/image" Target="../media/image4.png"/><Relationship Id="rId40" Type="http://schemas.openxmlformats.org/officeDocument/2006/relationships/image" Target="../media/image7.png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36" Type="http://schemas.openxmlformats.org/officeDocument/2006/relationships/image" Target="../media/image3.png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31" Type="http://schemas.openxmlformats.org/officeDocument/2006/relationships/tags" Target="../tags/tag32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30" Type="http://schemas.openxmlformats.org/officeDocument/2006/relationships/tags" Target="../tags/tag31.xml"/><Relationship Id="rId35" Type="http://schemas.openxmlformats.org/officeDocument/2006/relationships/image" Target="../media/image2.svg"/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33" Type="http://schemas.openxmlformats.org/officeDocument/2006/relationships/slideLayout" Target="../slideLayouts/slideLayout1.xml"/><Relationship Id="rId38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46.xml"/><Relationship Id="rId18" Type="http://schemas.openxmlformats.org/officeDocument/2006/relationships/tags" Target="../tags/tag51.xml"/><Relationship Id="rId26" Type="http://schemas.openxmlformats.org/officeDocument/2006/relationships/tags" Target="../tags/tag59.xml"/><Relationship Id="rId39" Type="http://schemas.openxmlformats.org/officeDocument/2006/relationships/image" Target="../media/image6.png"/><Relationship Id="rId21" Type="http://schemas.openxmlformats.org/officeDocument/2006/relationships/tags" Target="../tags/tag54.xml"/><Relationship Id="rId34" Type="http://schemas.openxmlformats.org/officeDocument/2006/relationships/image" Target="../media/image1.png"/><Relationship Id="rId42" Type="http://schemas.openxmlformats.org/officeDocument/2006/relationships/image" Target="../media/image9.png"/><Relationship Id="rId7" Type="http://schemas.openxmlformats.org/officeDocument/2006/relationships/tags" Target="../tags/tag40.xml"/><Relationship Id="rId2" Type="http://schemas.openxmlformats.org/officeDocument/2006/relationships/tags" Target="../tags/tag35.xml"/><Relationship Id="rId16" Type="http://schemas.openxmlformats.org/officeDocument/2006/relationships/tags" Target="../tags/tag49.xml"/><Relationship Id="rId20" Type="http://schemas.openxmlformats.org/officeDocument/2006/relationships/tags" Target="../tags/tag53.xml"/><Relationship Id="rId29" Type="http://schemas.openxmlformats.org/officeDocument/2006/relationships/tags" Target="../tags/tag62.xml"/><Relationship Id="rId41" Type="http://schemas.openxmlformats.org/officeDocument/2006/relationships/image" Target="../media/image8.png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tags" Target="../tags/tag44.xml"/><Relationship Id="rId24" Type="http://schemas.openxmlformats.org/officeDocument/2006/relationships/tags" Target="../tags/tag57.xml"/><Relationship Id="rId32" Type="http://schemas.openxmlformats.org/officeDocument/2006/relationships/tags" Target="../tags/tag65.xml"/><Relationship Id="rId37" Type="http://schemas.openxmlformats.org/officeDocument/2006/relationships/image" Target="../media/image4.png"/><Relationship Id="rId40" Type="http://schemas.openxmlformats.org/officeDocument/2006/relationships/image" Target="../media/image7.png"/><Relationship Id="rId5" Type="http://schemas.openxmlformats.org/officeDocument/2006/relationships/tags" Target="../tags/tag38.xml"/><Relationship Id="rId15" Type="http://schemas.openxmlformats.org/officeDocument/2006/relationships/tags" Target="../tags/tag48.xml"/><Relationship Id="rId23" Type="http://schemas.openxmlformats.org/officeDocument/2006/relationships/tags" Target="../tags/tag56.xml"/><Relationship Id="rId28" Type="http://schemas.openxmlformats.org/officeDocument/2006/relationships/tags" Target="../tags/tag61.xml"/><Relationship Id="rId36" Type="http://schemas.openxmlformats.org/officeDocument/2006/relationships/image" Target="../media/image3.png"/><Relationship Id="rId10" Type="http://schemas.openxmlformats.org/officeDocument/2006/relationships/tags" Target="../tags/tag43.xml"/><Relationship Id="rId19" Type="http://schemas.openxmlformats.org/officeDocument/2006/relationships/tags" Target="../tags/tag52.xml"/><Relationship Id="rId31" Type="http://schemas.openxmlformats.org/officeDocument/2006/relationships/tags" Target="../tags/tag64.xml"/><Relationship Id="rId4" Type="http://schemas.openxmlformats.org/officeDocument/2006/relationships/tags" Target="../tags/tag37.xml"/><Relationship Id="rId9" Type="http://schemas.openxmlformats.org/officeDocument/2006/relationships/tags" Target="../tags/tag42.xml"/><Relationship Id="rId14" Type="http://schemas.openxmlformats.org/officeDocument/2006/relationships/tags" Target="../tags/tag47.xml"/><Relationship Id="rId22" Type="http://schemas.openxmlformats.org/officeDocument/2006/relationships/tags" Target="../tags/tag55.xml"/><Relationship Id="rId27" Type="http://schemas.openxmlformats.org/officeDocument/2006/relationships/tags" Target="../tags/tag60.xml"/><Relationship Id="rId30" Type="http://schemas.openxmlformats.org/officeDocument/2006/relationships/tags" Target="../tags/tag63.xml"/><Relationship Id="rId35" Type="http://schemas.openxmlformats.org/officeDocument/2006/relationships/image" Target="../media/image2.svg"/><Relationship Id="rId8" Type="http://schemas.openxmlformats.org/officeDocument/2006/relationships/tags" Target="../tags/tag41.xml"/><Relationship Id="rId3" Type="http://schemas.openxmlformats.org/officeDocument/2006/relationships/tags" Target="../tags/tag36.xml"/><Relationship Id="rId12" Type="http://schemas.openxmlformats.org/officeDocument/2006/relationships/tags" Target="../tags/tag45.xml"/><Relationship Id="rId17" Type="http://schemas.openxmlformats.org/officeDocument/2006/relationships/tags" Target="../tags/tag50.xml"/><Relationship Id="rId25" Type="http://schemas.openxmlformats.org/officeDocument/2006/relationships/tags" Target="../tags/tag58.xml"/><Relationship Id="rId33" Type="http://schemas.openxmlformats.org/officeDocument/2006/relationships/slideLayout" Target="../slideLayouts/slideLayout1.xml"/><Relationship Id="rId3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矩形: 圆角 116"/>
          <p:cNvSpPr/>
          <p:nvPr>
            <p:custDataLst>
              <p:tags r:id="rId1"/>
            </p:custDataLst>
          </p:nvPr>
        </p:nvSpPr>
        <p:spPr>
          <a:xfrm>
            <a:off x="8413115" y="2877185"/>
            <a:ext cx="2619375" cy="1195705"/>
          </a:xfrm>
          <a:prstGeom prst="roundRect">
            <a:avLst>
              <a:gd name="adj" fmla="val 8153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4" name="椭圆 253"/>
          <p:cNvSpPr/>
          <p:nvPr>
            <p:custDataLst>
              <p:tags r:id="rId2"/>
            </p:custDataLst>
          </p:nvPr>
        </p:nvSpPr>
        <p:spPr>
          <a:xfrm>
            <a:off x="7816978" y="6324970"/>
            <a:ext cx="289560" cy="29083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0000" tIns="46800" rIns="90000" bIns="46800" numCol="1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7" name="椭圆 256"/>
          <p:cNvSpPr/>
          <p:nvPr>
            <p:custDataLst>
              <p:tags r:id="rId3"/>
            </p:custDataLst>
          </p:nvPr>
        </p:nvSpPr>
        <p:spPr>
          <a:xfrm>
            <a:off x="8257033" y="6324970"/>
            <a:ext cx="289560" cy="29083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0000" tIns="46800" rIns="90000" bIns="46800" numCol="1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矩形: 圆角 116"/>
          <p:cNvSpPr/>
          <p:nvPr>
            <p:custDataLst>
              <p:tags r:id="rId4"/>
            </p:custDataLst>
          </p:nvPr>
        </p:nvSpPr>
        <p:spPr>
          <a:xfrm>
            <a:off x="8413213" y="1462405"/>
            <a:ext cx="2618740" cy="1356360"/>
          </a:xfrm>
          <a:prstGeom prst="roundRect">
            <a:avLst>
              <a:gd name="adj" fmla="val 4442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矩形: 圆角 116"/>
          <p:cNvSpPr/>
          <p:nvPr/>
        </p:nvSpPr>
        <p:spPr>
          <a:xfrm>
            <a:off x="4518699" y="1462405"/>
            <a:ext cx="3842385" cy="2602865"/>
          </a:xfrm>
          <a:prstGeom prst="roundRect">
            <a:avLst>
              <a:gd name="adj" fmla="val 2223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: 圆角 35"/>
          <p:cNvSpPr/>
          <p:nvPr/>
        </p:nvSpPr>
        <p:spPr>
          <a:xfrm>
            <a:off x="1886331" y="1470025"/>
            <a:ext cx="2563495" cy="2602865"/>
          </a:xfrm>
          <a:prstGeom prst="roundRect">
            <a:avLst>
              <a:gd name="adj" fmla="val 3676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341630" y="2052955"/>
            <a:ext cx="895350" cy="1038225"/>
            <a:chOff x="628650" y="2370543"/>
            <a:chExt cx="895648" cy="1038322"/>
          </a:xfrm>
        </p:grpSpPr>
        <p:sp>
          <p:nvSpPr>
            <p:cNvPr id="2" name="矩形: 剪去单角 1"/>
            <p:cNvSpPr/>
            <p:nvPr/>
          </p:nvSpPr>
          <p:spPr>
            <a:xfrm>
              <a:off x="628650" y="2370543"/>
              <a:ext cx="721260" cy="914400"/>
            </a:xfrm>
            <a:prstGeom prst="snip1Rect">
              <a:avLst/>
            </a:prstGeom>
            <a:solidFill>
              <a:srgbClr val="D7E2F3"/>
            </a:soli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矩形: 剪去单角 2"/>
            <p:cNvSpPr/>
            <p:nvPr/>
          </p:nvSpPr>
          <p:spPr>
            <a:xfrm>
              <a:off x="738823" y="2451100"/>
              <a:ext cx="721259" cy="957765"/>
            </a:xfrm>
            <a:prstGeom prst="snip1Rect">
              <a:avLst/>
            </a:prstGeom>
            <a:solidFill>
              <a:srgbClr val="D7E2F3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/>
            <p:cNvSpPr txBox="1"/>
            <p:nvPr>
              <p:custDataLst>
                <p:tags r:id="rId32"/>
              </p:custDataLst>
            </p:nvPr>
          </p:nvSpPr>
          <p:spPr>
            <a:xfrm>
              <a:off x="750651" y="2585446"/>
              <a:ext cx="773647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Binaries</a:t>
              </a:r>
            </a:p>
            <a:p>
              <a:endPara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0101010100101000</a:t>
              </a:r>
            </a:p>
          </p:txBody>
        </p:sp>
      </p:grpSp>
      <p:sp>
        <p:nvSpPr>
          <p:cNvPr id="174" name="矩形 173"/>
          <p:cNvSpPr/>
          <p:nvPr>
            <p:custDataLst>
              <p:tags r:id="rId5"/>
            </p:custDataLst>
          </p:nvPr>
        </p:nvSpPr>
        <p:spPr>
          <a:xfrm>
            <a:off x="8627110" y="3535680"/>
            <a:ext cx="2254885" cy="224155"/>
          </a:xfrm>
          <a:prstGeom prst="rect">
            <a:avLst/>
          </a:prstGeom>
          <a:solidFill>
            <a:srgbClr val="DDE2E6"/>
          </a:solidFill>
          <a:ln w="12700">
            <a:solidFill>
              <a:schemeClr val="tx1"/>
            </a:solidFill>
          </a:ln>
        </p:spPr>
        <p:txBody>
          <a:bodyPr vert="horz" wrap="square" lIns="90000" tIns="46800" rIns="90000" bIns="46800" numCol="1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Siamese   Network</a:t>
            </a:r>
          </a:p>
        </p:txBody>
      </p:sp>
      <p:sp>
        <p:nvSpPr>
          <p:cNvPr id="29" name="箭头: 右 28"/>
          <p:cNvSpPr/>
          <p:nvPr/>
        </p:nvSpPr>
        <p:spPr>
          <a:xfrm>
            <a:off x="1307084" y="2630170"/>
            <a:ext cx="431165" cy="233045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009140" y="1112520"/>
            <a:ext cx="1064260" cy="307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</a:t>
            </a:r>
          </a:p>
        </p:txBody>
      </p:sp>
      <p:pic>
        <p:nvPicPr>
          <p:cNvPr id="34" name="图形 33" descr="文档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979198" y="2190198"/>
            <a:ext cx="824230" cy="824230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1788201" y="3002477"/>
            <a:ext cx="1139825" cy="461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Disassembled functions</a:t>
            </a:r>
          </a:p>
        </p:txBody>
      </p:sp>
      <p:grpSp>
        <p:nvGrpSpPr>
          <p:cNvPr id="107" name="组合 106"/>
          <p:cNvGrpSpPr/>
          <p:nvPr/>
        </p:nvGrpSpPr>
        <p:grpSpPr>
          <a:xfrm>
            <a:off x="3261902" y="1637097"/>
            <a:ext cx="1074245" cy="951442"/>
            <a:chOff x="4153676" y="1577975"/>
            <a:chExt cx="1412623" cy="1251615"/>
          </a:xfrm>
        </p:grpSpPr>
        <p:sp>
          <p:nvSpPr>
            <p:cNvPr id="41" name="椭圆 40"/>
            <p:cNvSpPr/>
            <p:nvPr/>
          </p:nvSpPr>
          <p:spPr>
            <a:xfrm>
              <a:off x="4594036" y="1577975"/>
              <a:ext cx="324454" cy="340060"/>
            </a:xfrm>
            <a:prstGeom prst="ellips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5009939" y="1972474"/>
              <a:ext cx="324454" cy="340060"/>
            </a:xfrm>
            <a:prstGeom prst="ellipse">
              <a:avLst/>
            </a:prstGeom>
            <a:pattFill prst="dkDnDiag">
              <a:fgClr>
                <a:schemeClr val="bg2">
                  <a:lumMod val="75000"/>
                </a:schemeClr>
              </a:fgClr>
              <a:bgClr>
                <a:srgbClr val="FFFFFF"/>
              </a:bgClr>
            </a:patt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4153676" y="1973825"/>
              <a:ext cx="324454" cy="340060"/>
            </a:xfrm>
            <a:prstGeom prst="ellipse">
              <a:avLst/>
            </a:prstGeom>
            <a:pattFill prst="dkDnDiag">
              <a:fgClr>
                <a:schemeClr val="bg2">
                  <a:lumMod val="75000"/>
                </a:schemeClr>
              </a:fgClr>
              <a:bgClr>
                <a:srgbClr val="FFFFFF"/>
              </a:bgClr>
            </a:patt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4594036" y="2373807"/>
              <a:ext cx="324454" cy="340060"/>
            </a:xfrm>
            <a:prstGeom prst="ellips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5241845" y="2489530"/>
              <a:ext cx="324454" cy="340060"/>
            </a:xfrm>
            <a:prstGeom prst="ellipse">
              <a:avLst/>
            </a:prstGeom>
            <a:pattFill prst="pct25">
              <a:fgClr>
                <a:schemeClr val="bg2">
                  <a:lumMod val="75000"/>
                </a:schemeClr>
              </a:fgClr>
              <a:bgClr>
                <a:srgbClr val="FFFFFF"/>
              </a:bgClr>
            </a:patt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7" name="直接箭头连接符 46"/>
            <p:cNvCxnSpPr>
              <a:stCxn id="41" idx="3"/>
              <a:endCxn id="43" idx="7"/>
            </p:cNvCxnSpPr>
            <p:nvPr/>
          </p:nvCxnSpPr>
          <p:spPr>
            <a:xfrm flipH="1">
              <a:off x="4430615" y="1868234"/>
              <a:ext cx="210936" cy="155392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41" idx="5"/>
              <a:endCxn id="42" idx="1"/>
            </p:cNvCxnSpPr>
            <p:nvPr/>
          </p:nvCxnSpPr>
          <p:spPr>
            <a:xfrm>
              <a:off x="4870975" y="1868234"/>
              <a:ext cx="186479" cy="154041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stCxn id="43" idx="5"/>
              <a:endCxn id="44" idx="1"/>
            </p:cNvCxnSpPr>
            <p:nvPr/>
          </p:nvCxnSpPr>
          <p:spPr>
            <a:xfrm>
              <a:off x="4430615" y="2264084"/>
              <a:ext cx="210936" cy="159524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42" idx="3"/>
              <a:endCxn id="44" idx="7"/>
            </p:cNvCxnSpPr>
            <p:nvPr/>
          </p:nvCxnSpPr>
          <p:spPr>
            <a:xfrm flipH="1">
              <a:off x="4870975" y="2262733"/>
              <a:ext cx="186479" cy="160875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cxnSpLocks/>
            </p:cNvCxnSpPr>
            <p:nvPr/>
          </p:nvCxnSpPr>
          <p:spPr>
            <a:xfrm>
              <a:off x="4925786" y="2593376"/>
              <a:ext cx="311794" cy="66184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组合 107"/>
          <p:cNvGrpSpPr/>
          <p:nvPr/>
        </p:nvGrpSpPr>
        <p:grpSpPr>
          <a:xfrm>
            <a:off x="3279421" y="3091180"/>
            <a:ext cx="915670" cy="611505"/>
            <a:chOff x="5733587" y="1979622"/>
            <a:chExt cx="1294114" cy="896020"/>
          </a:xfrm>
        </p:grpSpPr>
        <p:sp>
          <p:nvSpPr>
            <p:cNvPr id="81" name="椭圆 80"/>
            <p:cNvSpPr/>
            <p:nvPr/>
          </p:nvSpPr>
          <p:spPr>
            <a:xfrm>
              <a:off x="5733587" y="1979622"/>
              <a:ext cx="324454" cy="340060"/>
            </a:xfrm>
            <a:prstGeom prst="ellips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6378793" y="1979874"/>
              <a:ext cx="324454" cy="340060"/>
            </a:xfrm>
            <a:prstGeom prst="ellipse">
              <a:avLst/>
            </a:prstGeom>
            <a:pattFill prst="dkDnDiag">
              <a:fgClr>
                <a:schemeClr val="bg2">
                  <a:lumMod val="75000"/>
                </a:schemeClr>
              </a:fgClr>
              <a:bgClr>
                <a:srgbClr val="FFFFFF"/>
              </a:bgClr>
            </a:patt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6058041" y="2535582"/>
              <a:ext cx="324454" cy="340060"/>
            </a:xfrm>
            <a:prstGeom prst="ellipse">
              <a:avLst/>
            </a:prstGeom>
            <a:pattFill prst="dkDnDiag">
              <a:fgClr>
                <a:schemeClr val="bg2">
                  <a:lumMod val="75000"/>
                </a:schemeClr>
              </a:fgClr>
              <a:bgClr>
                <a:srgbClr val="FFFFFF"/>
              </a:bgClr>
            </a:patt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6703247" y="2535582"/>
              <a:ext cx="324454" cy="340060"/>
            </a:xfrm>
            <a:prstGeom prst="ellips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8" name="直接箭头连接符 87"/>
            <p:cNvCxnSpPr>
              <a:stCxn id="81" idx="6"/>
              <a:endCxn id="83" idx="2"/>
            </p:cNvCxnSpPr>
            <p:nvPr/>
          </p:nvCxnSpPr>
          <p:spPr>
            <a:xfrm>
              <a:off x="6058041" y="2149652"/>
              <a:ext cx="320752" cy="252"/>
            </a:xfrm>
            <a:prstGeom prst="straightConnector1">
              <a:avLst/>
            </a:prstGeom>
            <a:ln w="19050">
              <a:solidFill>
                <a:srgbClr val="B6766C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>
              <a:stCxn id="81" idx="4"/>
              <a:endCxn id="85" idx="1"/>
            </p:cNvCxnSpPr>
            <p:nvPr/>
          </p:nvCxnSpPr>
          <p:spPr>
            <a:xfrm>
              <a:off x="5895814" y="2319682"/>
              <a:ext cx="209742" cy="265701"/>
            </a:xfrm>
            <a:prstGeom prst="straightConnector1">
              <a:avLst/>
            </a:prstGeom>
            <a:ln w="19050">
              <a:solidFill>
                <a:srgbClr val="B6766C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>
              <a:endCxn id="87" idx="2"/>
            </p:cNvCxnSpPr>
            <p:nvPr/>
          </p:nvCxnSpPr>
          <p:spPr>
            <a:xfrm flipV="1">
              <a:off x="6383060" y="2705612"/>
              <a:ext cx="320187" cy="4251"/>
            </a:xfrm>
            <a:prstGeom prst="straightConnector1">
              <a:avLst/>
            </a:prstGeom>
            <a:ln w="19050">
              <a:solidFill>
                <a:srgbClr val="B6766C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>
              <a:stCxn id="85" idx="7"/>
              <a:endCxn id="83" idx="3"/>
            </p:cNvCxnSpPr>
            <p:nvPr/>
          </p:nvCxnSpPr>
          <p:spPr>
            <a:xfrm flipV="1">
              <a:off x="6334980" y="2270133"/>
              <a:ext cx="91328" cy="315250"/>
            </a:xfrm>
            <a:prstGeom prst="straightConnector1">
              <a:avLst/>
            </a:prstGeom>
            <a:ln w="19050">
              <a:solidFill>
                <a:srgbClr val="B6766C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2" name="箭头: 虚尾 111"/>
          <p:cNvSpPr/>
          <p:nvPr/>
        </p:nvSpPr>
        <p:spPr>
          <a:xfrm>
            <a:off x="2857718" y="2226790"/>
            <a:ext cx="337820" cy="255270"/>
          </a:xfrm>
          <a:prstGeom prst="stripedRightArrow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箭头: 虚尾 112"/>
          <p:cNvSpPr/>
          <p:nvPr/>
        </p:nvSpPr>
        <p:spPr>
          <a:xfrm>
            <a:off x="2849245" y="3181985"/>
            <a:ext cx="337820" cy="255270"/>
          </a:xfrm>
          <a:prstGeom prst="stripedRightArrow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箭头: 右 115"/>
          <p:cNvSpPr/>
          <p:nvPr/>
        </p:nvSpPr>
        <p:spPr>
          <a:xfrm>
            <a:off x="4299277" y="2743835"/>
            <a:ext cx="431165" cy="233045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6231255" y="1609090"/>
            <a:ext cx="1981200" cy="2228850"/>
            <a:chOff x="9739" y="1208"/>
            <a:chExt cx="3120" cy="3510"/>
          </a:xfrm>
        </p:grpSpPr>
        <p:sp>
          <p:nvSpPr>
            <p:cNvPr id="130" name="文本框 129"/>
            <p:cNvSpPr txBox="1"/>
            <p:nvPr/>
          </p:nvSpPr>
          <p:spPr>
            <a:xfrm>
              <a:off x="9756" y="1208"/>
              <a:ext cx="3103" cy="12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altLang="zh-CN" sz="900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0x276670:</a:t>
              </a:r>
              <a:r>
                <a:rPr lang="en-US" altLang="zh-CN" sz="900" b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push</a:t>
              </a:r>
              <a:r>
                <a:rPr lang="en-US" altLang="zh-CN" sz="900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 ebp </a:t>
              </a:r>
            </a:p>
            <a:p>
              <a:r>
                <a:rPr lang="en-US" altLang="zh-CN" sz="900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0x276673:</a:t>
              </a:r>
              <a:r>
                <a:rPr lang="en-US" altLang="zh-CN" sz="900" b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mov</a:t>
              </a:r>
              <a:r>
                <a:rPr lang="en-US" altLang="zh-CN" sz="900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 ebp,esp</a:t>
              </a:r>
            </a:p>
            <a:p>
              <a:r>
                <a:rPr lang="en-US" altLang="zh-CN" sz="900" dirty="0">
                  <a:solidFill>
                    <a:srgbClr val="B6766C"/>
                  </a:solidFill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0x276676</a:t>
              </a:r>
              <a:r>
                <a:rPr lang="en-US" altLang="zh-CN" sz="900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:</a:t>
              </a:r>
              <a:r>
                <a:rPr lang="en-US" altLang="zh-CN" sz="900" b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sub</a:t>
              </a:r>
              <a:r>
                <a:rPr lang="en-US" altLang="zh-CN" sz="900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 esp,0x8</a:t>
              </a:r>
            </a:p>
            <a:p>
              <a:r>
                <a:rPr lang="en-US" altLang="zh-CN" sz="900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0x276688:</a:t>
              </a:r>
              <a:r>
                <a:rPr lang="en-US" altLang="zh-CN" sz="900" b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mov</a:t>
              </a:r>
              <a:r>
                <a:rPr lang="en-US" altLang="zh-CN" sz="900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 dword [esp],edx</a:t>
              </a:r>
            </a:p>
            <a:p>
              <a:r>
                <a:rPr lang="en-US" altLang="zh-CN" sz="900" dirty="0">
                  <a:solidFill>
                    <a:srgbClr val="B6766C"/>
                  </a:solidFill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0x276697</a:t>
              </a:r>
              <a:r>
                <a:rPr lang="en-US" altLang="zh-CN" sz="900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:</a:t>
              </a:r>
              <a:r>
                <a:rPr lang="en-US" altLang="zh-CN" sz="900" b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call</a:t>
              </a:r>
              <a:r>
                <a:rPr lang="en-US" altLang="zh-CN" sz="900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 func_sdd</a:t>
              </a:r>
              <a:endPara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文本框 130"/>
                <p:cNvSpPr txBox="1"/>
                <p:nvPr/>
              </p:nvSpPr>
              <p:spPr>
                <a:xfrm>
                  <a:off x="9739" y="3484"/>
                  <a:ext cx="3120" cy="123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900" i="1" dirty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dirty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900" b="0" i="1" dirty="0" smtClean="0"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sz="900" dirty="0">
                      <a:latin typeface="Times New Roman" panose="02020603050405020304" pitchFamily="18" charset="0"/>
                      <a:ea typeface="Cambria" panose="02040503050406030204" pitchFamily="18" charset="0"/>
                      <a:cs typeface="Times New Roman" panose="02020603050405020304" pitchFamily="18" charset="0"/>
                    </a:rPr>
                    <a:t>: ‘push’ ‘ebp’ 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900" i="1" dirty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dirty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900" b="0" i="1" dirty="0" smtClean="0"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900" b="0" i="1" dirty="0" smtClean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CN" sz="900" dirty="0">
                      <a:latin typeface="Times New Roman" panose="02020603050405020304" pitchFamily="18" charset="0"/>
                      <a:ea typeface="Cambria" panose="02040503050406030204" pitchFamily="18" charset="0"/>
                      <a:cs typeface="Times New Roman" panose="02020603050405020304" pitchFamily="18" charset="0"/>
                    </a:rPr>
                    <a:t>: ‘mov’ ‘ebp’ ‘,’ ‘esp’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900" i="1" dirty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dirty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900" b="0" i="1" dirty="0" smtClean="0"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900" b="0" i="1" dirty="0" smtClean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CN" sz="900" dirty="0">
                      <a:latin typeface="Times New Roman" panose="02020603050405020304" pitchFamily="18" charset="0"/>
                      <a:ea typeface="Cambria" panose="02040503050406030204" pitchFamily="18" charset="0"/>
                      <a:cs typeface="Times New Roman" panose="02020603050405020304" pitchFamily="18" charset="0"/>
                    </a:rPr>
                    <a:t>: ‘sub’ ‘esp’ ‘,’ ‘</a:t>
                  </a:r>
                  <a:r>
                    <a:rPr lang="en-US" altLang="zh-CN" sz="900" dirty="0">
                      <a:solidFill>
                        <a:srgbClr val="B6766C"/>
                      </a:solidFill>
                      <a:latin typeface="Times New Roman" panose="02020603050405020304" pitchFamily="18" charset="0"/>
                      <a:ea typeface="Cambria" panose="02040503050406030204" pitchFamily="18" charset="0"/>
                      <a:cs typeface="Times New Roman" panose="02020603050405020304" pitchFamily="18" charset="0"/>
                    </a:rPr>
                    <a:t>address</a:t>
                  </a:r>
                  <a:r>
                    <a:rPr lang="en-US" altLang="zh-CN" sz="900" dirty="0">
                      <a:latin typeface="Times New Roman" panose="02020603050405020304" pitchFamily="18" charset="0"/>
                      <a:ea typeface="Cambria" panose="02040503050406030204" pitchFamily="18" charset="0"/>
                      <a:cs typeface="Times New Roman" panose="02020603050405020304" pitchFamily="18" charset="0"/>
                    </a:rPr>
                    <a:t>’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900" i="1" dirty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dirty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900" b="0" i="1" dirty="0" smtClean="0"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900" b="0" i="1" dirty="0" smtClean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CN" sz="900" dirty="0">
                      <a:latin typeface="Times New Roman" panose="02020603050405020304" pitchFamily="18" charset="0"/>
                      <a:ea typeface="Cambria" panose="02040503050406030204" pitchFamily="18" charset="0"/>
                      <a:cs typeface="Times New Roman" panose="02020603050405020304" pitchFamily="18" charset="0"/>
                    </a:rPr>
                    <a:t>: ‘mov’ ‘dword’ ‘[’ ‘esp’ ‘]’ ‘,’ ‘edx’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900" i="1" dirty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dirty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900" b="0" i="1" dirty="0" smtClean="0"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900" b="0" i="1" dirty="0" smtClean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CN" sz="900" dirty="0">
                      <a:latin typeface="Times New Roman" panose="02020603050405020304" pitchFamily="18" charset="0"/>
                      <a:ea typeface="Cambria" panose="02040503050406030204" pitchFamily="18" charset="0"/>
                      <a:cs typeface="Times New Roman" panose="02020603050405020304" pitchFamily="18" charset="0"/>
                    </a:rPr>
                    <a:t>: ‘call’ ‘</a:t>
                  </a:r>
                  <a:r>
                    <a:rPr lang="en-US" altLang="zh-CN" sz="900" dirty="0">
                      <a:solidFill>
                        <a:srgbClr val="B6766C"/>
                      </a:solidFill>
                      <a:latin typeface="Times New Roman" panose="02020603050405020304" pitchFamily="18" charset="0"/>
                      <a:ea typeface="Cambria" panose="02040503050406030204" pitchFamily="18" charset="0"/>
                      <a:cs typeface="Times New Roman" panose="02020603050405020304" pitchFamily="18" charset="0"/>
                    </a:rPr>
                    <a:t>symbol</a:t>
                  </a:r>
                  <a:r>
                    <a:rPr lang="en-US" altLang="zh-CN" sz="900" dirty="0">
                      <a:latin typeface="Times New Roman" panose="02020603050405020304" pitchFamily="18" charset="0"/>
                      <a:ea typeface="Cambria" panose="02040503050406030204" pitchFamily="18" charset="0"/>
                      <a:cs typeface="Times New Roman" panose="02020603050405020304" pitchFamily="18" charset="0"/>
                    </a:rPr>
                    <a:t>’ </a:t>
                  </a:r>
                  <a:endParaRPr lang="zh-CN" altLang="en-US" sz="9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1" name="文本框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9" y="3484"/>
                  <a:ext cx="3120" cy="1234"/>
                </a:xfrm>
                <a:prstGeom prst="rect">
                  <a:avLst/>
                </a:prstGeom>
                <a:blipFill rotWithShape="1">
                  <a:blip r:embed="rId36"/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5" name="箭头: 虚尾 134"/>
            <p:cNvSpPr/>
            <p:nvPr/>
          </p:nvSpPr>
          <p:spPr>
            <a:xfrm rot="5400000">
              <a:off x="11335" y="2716"/>
              <a:ext cx="696" cy="505"/>
            </a:xfrm>
            <a:prstGeom prst="stripedRightArrow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9739" y="2658"/>
              <a:ext cx="1777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i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Token &amp; Normalization</a:t>
              </a:r>
            </a:p>
          </p:txBody>
        </p:sp>
      </p:grpSp>
      <p:grpSp>
        <p:nvGrpSpPr>
          <p:cNvPr id="221" name="组合 220"/>
          <p:cNvGrpSpPr/>
          <p:nvPr/>
        </p:nvGrpSpPr>
        <p:grpSpPr>
          <a:xfrm>
            <a:off x="4777105" y="2215515"/>
            <a:ext cx="1288415" cy="1001395"/>
            <a:chOff x="7890885" y="886116"/>
            <a:chExt cx="1789450" cy="139087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9" name="椭圆 138"/>
                <p:cNvSpPr/>
                <p:nvPr/>
              </p:nvSpPr>
              <p:spPr>
                <a:xfrm>
                  <a:off x="8430096" y="886116"/>
                  <a:ext cx="397287" cy="416396"/>
                </a:xfrm>
                <a:prstGeom prst="ellipse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100" b="1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100" b="1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sz="1100" b="1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1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39" name="椭圆 1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0096" y="886116"/>
                  <a:ext cx="397287" cy="416396"/>
                </a:xfrm>
                <a:prstGeom prst="ellipse">
                  <a:avLst/>
                </a:prstGeom>
                <a:blipFill>
                  <a:blip r:embed="rId37"/>
                  <a:stretch>
                    <a:fillRect/>
                  </a:stretch>
                </a:blipFill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0" name="椭圆 139"/>
                <p:cNvSpPr/>
                <p:nvPr/>
              </p:nvSpPr>
              <p:spPr>
                <a:xfrm>
                  <a:off x="8939359" y="1369171"/>
                  <a:ext cx="397287" cy="416396"/>
                </a:xfrm>
                <a:prstGeom prst="ellipse">
                  <a:avLst/>
                </a:prstGeom>
                <a:pattFill prst="dkDnDiag">
                  <a:fgClr>
                    <a:schemeClr val="bg2">
                      <a:lumMod val="75000"/>
                    </a:schemeClr>
                  </a:fgClr>
                  <a:bgClr>
                    <a:srgbClr val="FFFFFF"/>
                  </a:bgClr>
                </a:pattFill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1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1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sz="1000" b="1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40" name="椭圆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9359" y="1369171"/>
                  <a:ext cx="397287" cy="416396"/>
                </a:xfrm>
                <a:prstGeom prst="ellipse">
                  <a:avLst/>
                </a:prstGeom>
                <a:blipFill>
                  <a:blip r:embed="rId38"/>
                  <a:stretch>
                    <a:fillRect/>
                  </a:stretch>
                </a:blipFill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1" name="椭圆 140"/>
                <p:cNvSpPr/>
                <p:nvPr/>
              </p:nvSpPr>
              <p:spPr>
                <a:xfrm>
                  <a:off x="7890885" y="1370825"/>
                  <a:ext cx="397287" cy="416396"/>
                </a:xfrm>
                <a:prstGeom prst="ellipse">
                  <a:avLst/>
                </a:prstGeom>
                <a:pattFill prst="dkDnDiag">
                  <a:fgClr>
                    <a:schemeClr val="bg2">
                      <a:lumMod val="75000"/>
                    </a:schemeClr>
                  </a:fgClr>
                  <a:bgClr>
                    <a:srgbClr val="FFFFFF"/>
                  </a:bgClr>
                </a:pattFill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100" b="1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100" b="1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sz="1100" b="1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1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41" name="椭圆 1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0885" y="1370825"/>
                  <a:ext cx="397287" cy="416396"/>
                </a:xfrm>
                <a:prstGeom prst="ellipse">
                  <a:avLst/>
                </a:prstGeom>
                <a:blipFill>
                  <a:blip r:embed="rId39"/>
                  <a:stretch>
                    <a:fillRect/>
                  </a:stretch>
                </a:blipFill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椭圆 141"/>
                <p:cNvSpPr/>
                <p:nvPr/>
              </p:nvSpPr>
              <p:spPr>
                <a:xfrm>
                  <a:off x="8430096" y="1860594"/>
                  <a:ext cx="397287" cy="416396"/>
                </a:xfrm>
                <a:prstGeom prst="ellipse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100" b="1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100" b="1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sz="1100" b="1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zh-CN" altLang="en-US" sz="11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42" name="椭圆 1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0096" y="1860594"/>
                  <a:ext cx="397287" cy="416396"/>
                </a:xfrm>
                <a:prstGeom prst="ellipse">
                  <a:avLst/>
                </a:prstGeom>
                <a:blipFill>
                  <a:blip r:embed="rId40"/>
                  <a:stretch>
                    <a:fillRect/>
                  </a:stretch>
                </a:blipFill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3" name="椭圆 142"/>
                <p:cNvSpPr/>
                <p:nvPr/>
              </p:nvSpPr>
              <p:spPr>
                <a:xfrm>
                  <a:off x="9283048" y="1855581"/>
                  <a:ext cx="397287" cy="416396"/>
                </a:xfrm>
                <a:prstGeom prst="ellipse">
                  <a:avLst/>
                </a:prstGeom>
                <a:pattFill prst="pct25">
                  <a:fgClr>
                    <a:schemeClr val="bg2">
                      <a:lumMod val="75000"/>
                    </a:schemeClr>
                  </a:fgClr>
                  <a:bgClr>
                    <a:srgbClr val="FFFFFF"/>
                  </a:bgClr>
                </a:pattFill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100" b="1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100" b="1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sz="1100" b="1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zh-CN" altLang="en-US" sz="11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43" name="椭圆 1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3048" y="1855581"/>
                  <a:ext cx="397287" cy="416396"/>
                </a:xfrm>
                <a:prstGeom prst="ellipse">
                  <a:avLst/>
                </a:prstGeom>
                <a:blipFill>
                  <a:blip r:embed="rId41"/>
                  <a:stretch>
                    <a:fillRect/>
                  </a:stretch>
                </a:blipFill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4" name="直接箭头连接符 143"/>
            <p:cNvCxnSpPr>
              <a:stCxn id="139" idx="3"/>
              <a:endCxn id="141" idx="7"/>
            </p:cNvCxnSpPr>
            <p:nvPr/>
          </p:nvCxnSpPr>
          <p:spPr>
            <a:xfrm flipH="1">
              <a:off x="8229990" y="1241531"/>
              <a:ext cx="258286" cy="190274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直接箭头连接符 144"/>
            <p:cNvCxnSpPr>
              <a:stCxn id="139" idx="5"/>
              <a:endCxn id="140" idx="1"/>
            </p:cNvCxnSpPr>
            <p:nvPr/>
          </p:nvCxnSpPr>
          <p:spPr>
            <a:xfrm>
              <a:off x="8769201" y="1241531"/>
              <a:ext cx="228339" cy="18862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直接箭头连接符 145"/>
            <p:cNvCxnSpPr>
              <a:stCxn id="141" idx="5"/>
              <a:endCxn id="142" idx="1"/>
            </p:cNvCxnSpPr>
            <p:nvPr/>
          </p:nvCxnSpPr>
          <p:spPr>
            <a:xfrm>
              <a:off x="8229990" y="1726241"/>
              <a:ext cx="258286" cy="195333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直接箭头连接符 146"/>
            <p:cNvCxnSpPr>
              <a:stCxn id="140" idx="3"/>
              <a:endCxn id="142" idx="7"/>
            </p:cNvCxnSpPr>
            <p:nvPr/>
          </p:nvCxnSpPr>
          <p:spPr>
            <a:xfrm flipH="1">
              <a:off x="8769201" y="1724586"/>
              <a:ext cx="228339" cy="196988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直接箭头连接符 149"/>
            <p:cNvCxnSpPr>
              <a:endCxn id="141" idx="0"/>
            </p:cNvCxnSpPr>
            <p:nvPr/>
          </p:nvCxnSpPr>
          <p:spPr>
            <a:xfrm flipH="1">
              <a:off x="8089529" y="1141836"/>
              <a:ext cx="340566" cy="228989"/>
            </a:xfrm>
            <a:prstGeom prst="straightConnector1">
              <a:avLst/>
            </a:prstGeom>
            <a:ln w="19050">
              <a:solidFill>
                <a:srgbClr val="B6766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箭头连接符 152"/>
            <p:cNvCxnSpPr>
              <a:stCxn id="139" idx="6"/>
              <a:endCxn id="140" idx="0"/>
            </p:cNvCxnSpPr>
            <p:nvPr/>
          </p:nvCxnSpPr>
          <p:spPr>
            <a:xfrm>
              <a:off x="8827383" y="1094314"/>
              <a:ext cx="310620" cy="274857"/>
            </a:xfrm>
            <a:prstGeom prst="straightConnector1">
              <a:avLst/>
            </a:prstGeom>
            <a:ln w="19050">
              <a:solidFill>
                <a:srgbClr val="B6766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箭头连接符 179"/>
            <p:cNvCxnSpPr>
              <a:stCxn id="141" idx="6"/>
              <a:endCxn id="140" idx="2"/>
            </p:cNvCxnSpPr>
            <p:nvPr/>
          </p:nvCxnSpPr>
          <p:spPr>
            <a:xfrm flipV="1">
              <a:off x="8288172" y="1577369"/>
              <a:ext cx="651187" cy="1654"/>
            </a:xfrm>
            <a:prstGeom prst="straightConnector1">
              <a:avLst/>
            </a:prstGeom>
            <a:ln w="19050">
              <a:solidFill>
                <a:srgbClr val="B6766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箭头连接符 208"/>
            <p:cNvCxnSpPr>
              <a:stCxn id="141" idx="4"/>
              <a:endCxn id="142" idx="2"/>
            </p:cNvCxnSpPr>
            <p:nvPr/>
          </p:nvCxnSpPr>
          <p:spPr>
            <a:xfrm>
              <a:off x="8089529" y="1787221"/>
              <a:ext cx="340567" cy="281571"/>
            </a:xfrm>
            <a:prstGeom prst="straightConnector1">
              <a:avLst/>
            </a:prstGeom>
            <a:ln w="19050">
              <a:solidFill>
                <a:srgbClr val="B6766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箭头连接符 213"/>
            <p:cNvCxnSpPr>
              <a:stCxn id="142" idx="6"/>
              <a:endCxn id="143" idx="2"/>
            </p:cNvCxnSpPr>
            <p:nvPr/>
          </p:nvCxnSpPr>
          <p:spPr>
            <a:xfrm flipV="1">
              <a:off x="8827383" y="2063779"/>
              <a:ext cx="455665" cy="5013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4411980" y="3445510"/>
            <a:ext cx="2075180" cy="4298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Tx/>
              <a:buSzTx/>
              <a:buFontTx/>
            </a:pPr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Composite Semantic </a:t>
            </a:r>
          </a:p>
          <a:p>
            <a:pPr algn="ctr">
              <a:buClrTx/>
              <a:buSzTx/>
              <a:buFontTx/>
            </a:pPr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Graph(CSG)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曲线连接符 11"/>
          <p:cNvCxnSpPr/>
          <p:nvPr/>
        </p:nvCxnSpPr>
        <p:spPr>
          <a:xfrm flipV="1">
            <a:off x="5513070" y="1751330"/>
            <a:ext cx="601980" cy="379730"/>
          </a:xfrm>
          <a:prstGeom prst="curvedConnector3">
            <a:avLst>
              <a:gd name="adj1" fmla="val 50105"/>
            </a:avLst>
          </a:prstGeom>
          <a:ln w="19050">
            <a:solidFill>
              <a:schemeClr val="bg2">
                <a:lumMod val="50000"/>
              </a:schemeClr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665980" y="1122680"/>
            <a:ext cx="149923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Construct graph</a:t>
            </a:r>
          </a:p>
        </p:txBody>
      </p:sp>
      <p:sp>
        <p:nvSpPr>
          <p:cNvPr id="15" name="文本框 14"/>
          <p:cNvSpPr txBox="1"/>
          <p:nvPr>
            <p:custDataLst>
              <p:tags r:id="rId6"/>
            </p:custDataLst>
          </p:nvPr>
        </p:nvSpPr>
        <p:spPr>
          <a:xfrm>
            <a:off x="8489438" y="1144112"/>
            <a:ext cx="187007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Graph embedding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9331960" y="3759835"/>
            <a:ext cx="818515" cy="2324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is similar?</a:t>
            </a:r>
          </a:p>
        </p:txBody>
      </p:sp>
      <p:sp>
        <p:nvSpPr>
          <p:cNvPr id="56" name="矩形 55"/>
          <p:cNvSpPr/>
          <p:nvPr/>
        </p:nvSpPr>
        <p:spPr>
          <a:xfrm>
            <a:off x="10306050" y="1740535"/>
            <a:ext cx="137160" cy="8902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 65"/>
          <p:cNvSpPr/>
          <p:nvPr>
            <p:custDataLst>
              <p:tags r:id="rId7"/>
            </p:custDataLst>
          </p:nvPr>
        </p:nvSpPr>
        <p:spPr>
          <a:xfrm>
            <a:off x="10596880" y="1740535"/>
            <a:ext cx="139700" cy="8896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箭头: 虚尾 112"/>
          <p:cNvSpPr/>
          <p:nvPr>
            <p:custDataLst>
              <p:tags r:id="rId8"/>
            </p:custDataLst>
          </p:nvPr>
        </p:nvSpPr>
        <p:spPr>
          <a:xfrm>
            <a:off x="9768840" y="2070100"/>
            <a:ext cx="381635" cy="302895"/>
          </a:xfrm>
          <a:prstGeom prst="stripedRightArrow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9" name="组合 148"/>
          <p:cNvGrpSpPr/>
          <p:nvPr/>
        </p:nvGrpSpPr>
        <p:grpSpPr>
          <a:xfrm>
            <a:off x="8679180" y="1801495"/>
            <a:ext cx="941070" cy="715010"/>
            <a:chOff x="12080" y="6438"/>
            <a:chExt cx="1482" cy="1126"/>
          </a:xfrm>
        </p:grpSpPr>
        <p:grpSp>
          <p:nvGrpSpPr>
            <p:cNvPr id="74" name="组合 73"/>
            <p:cNvGrpSpPr/>
            <p:nvPr/>
          </p:nvGrpSpPr>
          <p:grpSpPr>
            <a:xfrm>
              <a:off x="12138" y="6438"/>
              <a:ext cx="1425" cy="227"/>
              <a:chOff x="7278" y="4366"/>
              <a:chExt cx="2281" cy="364"/>
            </a:xfrm>
          </p:grpSpPr>
          <p:grpSp>
            <p:nvGrpSpPr>
              <p:cNvPr id="53" name="组合 52"/>
              <p:cNvGrpSpPr/>
              <p:nvPr/>
            </p:nvGrpSpPr>
            <p:grpSpPr>
              <a:xfrm>
                <a:off x="8042" y="4366"/>
                <a:ext cx="1517" cy="364"/>
                <a:chOff x="7977" y="4111"/>
                <a:chExt cx="1517" cy="364"/>
              </a:xfrm>
            </p:grpSpPr>
            <p:sp>
              <p:nvSpPr>
                <p:cNvPr id="27" name="矩形 26"/>
                <p:cNvSpPr/>
                <p:nvPr/>
              </p:nvSpPr>
              <p:spPr>
                <a:xfrm>
                  <a:off x="7977" y="4111"/>
                  <a:ext cx="1517" cy="364"/>
                </a:xfrm>
                <a:prstGeom prst="rect">
                  <a:avLst/>
                </a:prstGeom>
                <a:solidFill>
                  <a:srgbClr val="D7E2F3"/>
                </a:solidFill>
                <a:ln>
                  <a:solidFill>
                    <a:srgbClr val="D7E2F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" name="矩形 29"/>
                <p:cNvSpPr/>
                <p:nvPr/>
              </p:nvSpPr>
              <p:spPr>
                <a:xfrm>
                  <a:off x="7977" y="4111"/>
                  <a:ext cx="380" cy="364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" name="矩形 30"/>
                <p:cNvSpPr/>
                <p:nvPr/>
              </p:nvSpPr>
              <p:spPr>
                <a:xfrm>
                  <a:off x="8356" y="4111"/>
                  <a:ext cx="364" cy="364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" name="矩形 32"/>
                <p:cNvSpPr/>
                <p:nvPr>
                  <p:custDataLst>
                    <p:tags r:id="rId31"/>
                  </p:custDataLst>
                </p:nvPr>
              </p:nvSpPr>
              <p:spPr>
                <a:xfrm>
                  <a:off x="9106" y="4111"/>
                  <a:ext cx="388" cy="3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4" name="椭圆 53"/>
              <p:cNvSpPr/>
              <p:nvPr>
                <p:custDataLst>
                  <p:tags r:id="rId30"/>
                </p:custDataLst>
              </p:nvPr>
            </p:nvSpPr>
            <p:spPr>
              <a:xfrm>
                <a:off x="7278" y="4445"/>
                <a:ext cx="250" cy="263"/>
              </a:xfrm>
              <a:prstGeom prst="ellips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5" name="直接箭头连接符 54"/>
              <p:cNvCxnSpPr/>
              <p:nvPr/>
            </p:nvCxnSpPr>
            <p:spPr>
              <a:xfrm>
                <a:off x="7609" y="4577"/>
                <a:ext cx="368" cy="10"/>
              </a:xfrm>
              <a:prstGeom prst="straightConnector1">
                <a:avLst/>
              </a:prstGeom>
              <a:ln w="9525">
                <a:solidFill>
                  <a:schemeClr val="bg2">
                    <a:lumMod val="50000"/>
                  </a:schemeClr>
                </a:solidFill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组合 118"/>
            <p:cNvGrpSpPr/>
            <p:nvPr/>
          </p:nvGrpSpPr>
          <p:grpSpPr>
            <a:xfrm>
              <a:off x="12138" y="6797"/>
              <a:ext cx="1425" cy="227"/>
              <a:chOff x="7278" y="4366"/>
              <a:chExt cx="2281" cy="364"/>
            </a:xfrm>
          </p:grpSpPr>
          <p:grpSp>
            <p:nvGrpSpPr>
              <p:cNvPr id="120" name="组合 119"/>
              <p:cNvGrpSpPr/>
              <p:nvPr/>
            </p:nvGrpSpPr>
            <p:grpSpPr>
              <a:xfrm>
                <a:off x="8042" y="4366"/>
                <a:ext cx="1517" cy="364"/>
                <a:chOff x="7977" y="4111"/>
                <a:chExt cx="1517" cy="364"/>
              </a:xfrm>
            </p:grpSpPr>
            <p:sp>
              <p:nvSpPr>
                <p:cNvPr id="121" name="矩形 120"/>
                <p:cNvSpPr/>
                <p:nvPr>
                  <p:custDataLst>
                    <p:tags r:id="rId26"/>
                  </p:custDataLst>
                </p:nvPr>
              </p:nvSpPr>
              <p:spPr>
                <a:xfrm>
                  <a:off x="7977" y="4111"/>
                  <a:ext cx="1517" cy="364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2" name="矩形 121"/>
                <p:cNvSpPr/>
                <p:nvPr>
                  <p:custDataLst>
                    <p:tags r:id="rId27"/>
                  </p:custDataLst>
                </p:nvPr>
              </p:nvSpPr>
              <p:spPr>
                <a:xfrm>
                  <a:off x="7977" y="4111"/>
                  <a:ext cx="380" cy="36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" name="矩形 122"/>
                <p:cNvSpPr/>
                <p:nvPr>
                  <p:custDataLst>
                    <p:tags r:id="rId28"/>
                  </p:custDataLst>
                </p:nvPr>
              </p:nvSpPr>
              <p:spPr>
                <a:xfrm>
                  <a:off x="8356" y="4111"/>
                  <a:ext cx="364" cy="36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" name="矩形 123"/>
                <p:cNvSpPr/>
                <p:nvPr>
                  <p:custDataLst>
                    <p:tags r:id="rId29"/>
                  </p:custDataLst>
                </p:nvPr>
              </p:nvSpPr>
              <p:spPr>
                <a:xfrm>
                  <a:off x="9106" y="4111"/>
                  <a:ext cx="388" cy="3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25" name="椭圆 124"/>
              <p:cNvSpPr/>
              <p:nvPr>
                <p:custDataLst>
                  <p:tags r:id="rId24"/>
                </p:custDataLst>
              </p:nvPr>
            </p:nvSpPr>
            <p:spPr>
              <a:xfrm>
                <a:off x="7278" y="4445"/>
                <a:ext cx="250" cy="263"/>
              </a:xfrm>
              <a:prstGeom prst="ellips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6" name="直接箭头连接符 125"/>
              <p:cNvCxnSpPr/>
              <p:nvPr>
                <p:custDataLst>
                  <p:tags r:id="rId25"/>
                </p:custDataLst>
              </p:nvPr>
            </p:nvCxnSpPr>
            <p:spPr>
              <a:xfrm>
                <a:off x="7609" y="4577"/>
                <a:ext cx="368" cy="10"/>
              </a:xfrm>
              <a:prstGeom prst="straightConnector1">
                <a:avLst/>
              </a:prstGeom>
              <a:ln w="9525">
                <a:solidFill>
                  <a:schemeClr val="bg2">
                    <a:lumMod val="50000"/>
                  </a:schemeClr>
                </a:solidFill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组合 126"/>
            <p:cNvGrpSpPr/>
            <p:nvPr/>
          </p:nvGrpSpPr>
          <p:grpSpPr>
            <a:xfrm>
              <a:off x="12138" y="7338"/>
              <a:ext cx="1425" cy="227"/>
              <a:chOff x="7278" y="4366"/>
              <a:chExt cx="2281" cy="364"/>
            </a:xfrm>
          </p:grpSpPr>
          <p:grpSp>
            <p:nvGrpSpPr>
              <p:cNvPr id="128" name="组合 127"/>
              <p:cNvGrpSpPr/>
              <p:nvPr/>
            </p:nvGrpSpPr>
            <p:grpSpPr>
              <a:xfrm>
                <a:off x="8042" y="4366"/>
                <a:ext cx="1517" cy="364"/>
                <a:chOff x="7977" y="4111"/>
                <a:chExt cx="1517" cy="364"/>
              </a:xfrm>
            </p:grpSpPr>
            <p:sp>
              <p:nvSpPr>
                <p:cNvPr id="129" name="矩形 128"/>
                <p:cNvSpPr/>
                <p:nvPr>
                  <p:custDataLst>
                    <p:tags r:id="rId20"/>
                  </p:custDataLst>
                </p:nvPr>
              </p:nvSpPr>
              <p:spPr>
                <a:xfrm>
                  <a:off x="7977" y="4111"/>
                  <a:ext cx="1517" cy="364"/>
                </a:xfrm>
                <a:prstGeom prst="rect">
                  <a:avLst/>
                </a:prstGeom>
                <a:solidFill>
                  <a:srgbClr val="D7E2F3"/>
                </a:solidFill>
                <a:ln>
                  <a:solidFill>
                    <a:srgbClr val="D7E2F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2" name="矩形 131"/>
                <p:cNvSpPr/>
                <p:nvPr>
                  <p:custDataLst>
                    <p:tags r:id="rId21"/>
                  </p:custDataLst>
                </p:nvPr>
              </p:nvSpPr>
              <p:spPr>
                <a:xfrm>
                  <a:off x="7977" y="4111"/>
                  <a:ext cx="380" cy="364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" name="矩形 132"/>
                <p:cNvSpPr/>
                <p:nvPr>
                  <p:custDataLst>
                    <p:tags r:id="rId22"/>
                  </p:custDataLst>
                </p:nvPr>
              </p:nvSpPr>
              <p:spPr>
                <a:xfrm>
                  <a:off x="8356" y="4111"/>
                  <a:ext cx="364" cy="364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" name="矩形 133"/>
                <p:cNvSpPr/>
                <p:nvPr>
                  <p:custDataLst>
                    <p:tags r:id="rId23"/>
                  </p:custDataLst>
                </p:nvPr>
              </p:nvSpPr>
              <p:spPr>
                <a:xfrm>
                  <a:off x="9106" y="4111"/>
                  <a:ext cx="388" cy="363"/>
                </a:xfrm>
                <a:prstGeom prst="rect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37" name="椭圆 136"/>
              <p:cNvSpPr/>
              <p:nvPr>
                <p:custDataLst>
                  <p:tags r:id="rId18"/>
                </p:custDataLst>
              </p:nvPr>
            </p:nvSpPr>
            <p:spPr>
              <a:xfrm>
                <a:off x="7278" y="4445"/>
                <a:ext cx="250" cy="263"/>
              </a:xfrm>
              <a:prstGeom prst="ellips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8" name="直接箭头连接符 137"/>
              <p:cNvCxnSpPr/>
              <p:nvPr>
                <p:custDataLst>
                  <p:tags r:id="rId19"/>
                </p:custDataLst>
              </p:nvPr>
            </p:nvCxnSpPr>
            <p:spPr>
              <a:xfrm>
                <a:off x="7609" y="4577"/>
                <a:ext cx="368" cy="10"/>
              </a:xfrm>
              <a:prstGeom prst="straightConnector1">
                <a:avLst/>
              </a:prstGeom>
              <a:ln w="9525">
                <a:solidFill>
                  <a:schemeClr val="bg2">
                    <a:lumMod val="50000"/>
                  </a:schemeClr>
                </a:solidFill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文本框 147"/>
            <p:cNvSpPr txBox="1"/>
            <p:nvPr/>
          </p:nvSpPr>
          <p:spPr>
            <a:xfrm>
              <a:off x="12080" y="7013"/>
              <a:ext cx="381" cy="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 fontAlgn="auto">
                <a:lnSpc>
                  <a:spcPts val="300"/>
                </a:lnSpc>
              </a:pPr>
              <a:r>
                <a:rPr lang="en-US" altLang="zh-CN" sz="90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pPr indent="0" fontAlgn="auto">
                <a:lnSpc>
                  <a:spcPts val="300"/>
                </a:lnSpc>
              </a:pPr>
              <a:r>
                <a:rPr lang="en-US" altLang="zh-CN" sz="90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pPr indent="0" fontAlgn="auto">
                <a:lnSpc>
                  <a:spcPts val="300"/>
                </a:lnSpc>
              </a:pPr>
              <a:r>
                <a:rPr lang="en-US" altLang="zh-CN" sz="90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  <p:sp>
        <p:nvSpPr>
          <p:cNvPr id="151" name="文本框 150"/>
          <p:cNvSpPr txBox="1"/>
          <p:nvPr>
            <p:custDataLst>
              <p:tags r:id="rId9"/>
            </p:custDataLst>
          </p:nvPr>
        </p:nvSpPr>
        <p:spPr>
          <a:xfrm>
            <a:off x="8627110" y="1490980"/>
            <a:ext cx="1329690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Node Embedding</a:t>
            </a:r>
          </a:p>
        </p:txBody>
      </p:sp>
      <p:sp>
        <p:nvSpPr>
          <p:cNvPr id="154" name="文本框 153"/>
          <p:cNvSpPr txBox="1"/>
          <p:nvPr>
            <p:custDataLst>
              <p:tags r:id="rId10"/>
            </p:custDataLst>
          </p:nvPr>
        </p:nvSpPr>
        <p:spPr>
          <a:xfrm>
            <a:off x="8539480" y="2843530"/>
            <a:ext cx="1179830" cy="247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Predictor</a:t>
            </a:r>
          </a:p>
        </p:txBody>
      </p:sp>
      <p:sp>
        <p:nvSpPr>
          <p:cNvPr id="16" name="矩形 15"/>
          <p:cNvSpPr/>
          <p:nvPr/>
        </p:nvSpPr>
        <p:spPr>
          <a:xfrm>
            <a:off x="8676005" y="3124835"/>
            <a:ext cx="965835" cy="2203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>
            <p:custDataLst>
              <p:tags r:id="rId11"/>
            </p:custDataLst>
          </p:nvPr>
        </p:nvSpPr>
        <p:spPr>
          <a:xfrm>
            <a:off x="9857740" y="3124835"/>
            <a:ext cx="966470" cy="2203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accent3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676005" y="3107055"/>
            <a:ext cx="1024890" cy="2222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900" b="1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Target Function</a:t>
            </a:r>
            <a:endParaRPr lang="en-US" altLang="zh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下箭头 59"/>
          <p:cNvSpPr/>
          <p:nvPr/>
        </p:nvSpPr>
        <p:spPr>
          <a:xfrm>
            <a:off x="9091930" y="3356610"/>
            <a:ext cx="76200" cy="16129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下箭头 61"/>
          <p:cNvSpPr/>
          <p:nvPr>
            <p:custDataLst>
              <p:tags r:id="rId12"/>
            </p:custDataLst>
          </p:nvPr>
        </p:nvSpPr>
        <p:spPr>
          <a:xfrm>
            <a:off x="10306050" y="3356610"/>
            <a:ext cx="76200" cy="16129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0" name="图片 69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42"/>
          <a:stretch>
            <a:fillRect/>
          </a:stretch>
        </p:blipFill>
        <p:spPr>
          <a:xfrm rot="300000">
            <a:off x="8997950" y="3808095"/>
            <a:ext cx="415290" cy="232410"/>
          </a:xfrm>
          <a:prstGeom prst="rect">
            <a:avLst/>
          </a:prstGeom>
        </p:spPr>
      </p:pic>
      <p:sp>
        <p:nvSpPr>
          <p:cNvPr id="72" name="文本框 71"/>
          <p:cNvSpPr txBox="1"/>
          <p:nvPr>
            <p:custDataLst>
              <p:tags r:id="rId14"/>
            </p:custDataLst>
          </p:nvPr>
        </p:nvSpPr>
        <p:spPr>
          <a:xfrm>
            <a:off x="9839960" y="3115310"/>
            <a:ext cx="1042035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900" b="1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Func Embedding</a:t>
            </a:r>
          </a:p>
        </p:txBody>
      </p:sp>
      <p:sp>
        <p:nvSpPr>
          <p:cNvPr id="77" name="文本框 76"/>
          <p:cNvSpPr txBox="1"/>
          <p:nvPr>
            <p:custDataLst>
              <p:tags r:id="rId15"/>
            </p:custDataLst>
          </p:nvPr>
        </p:nvSpPr>
        <p:spPr>
          <a:xfrm>
            <a:off x="9719310" y="1490980"/>
            <a:ext cx="1329690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SzTx/>
              <a:buFontTx/>
            </a:pPr>
            <a:r>
              <a:rPr lang="en-US" altLang="zh-CN" sz="11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GateGCNs&amp;GATs</a:t>
            </a:r>
            <a:endParaRPr lang="en-US" altLang="zh-CN" sz="1100" b="1" i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箭头: 右 115"/>
          <p:cNvSpPr/>
          <p:nvPr>
            <p:custDataLst>
              <p:tags r:id="rId16"/>
            </p:custDataLst>
          </p:nvPr>
        </p:nvSpPr>
        <p:spPr>
          <a:xfrm>
            <a:off x="8195945" y="2456815"/>
            <a:ext cx="431165" cy="233045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箭头: 右 115"/>
          <p:cNvSpPr/>
          <p:nvPr>
            <p:custDataLst>
              <p:tags r:id="rId17"/>
            </p:custDataLst>
          </p:nvPr>
        </p:nvSpPr>
        <p:spPr>
          <a:xfrm rot="5400000">
            <a:off x="10283190" y="2774950"/>
            <a:ext cx="431165" cy="233045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EDE7855-A350-0F43-A8F0-89DCB9A7CE10}"/>
              </a:ext>
            </a:extLst>
          </p:cNvPr>
          <p:cNvSpPr txBox="1"/>
          <p:nvPr/>
        </p:nvSpPr>
        <p:spPr>
          <a:xfrm>
            <a:off x="3178694" y="2566781"/>
            <a:ext cx="11924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Flow Graph</a:t>
            </a:r>
            <a:endParaRPr kumimoji="1" lang="zh-CN" alt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3FD5B0F0-E066-5E45-A8F6-8B4171BD97F4}"/>
              </a:ext>
            </a:extLst>
          </p:cNvPr>
          <p:cNvSpPr txBox="1"/>
          <p:nvPr/>
        </p:nvSpPr>
        <p:spPr>
          <a:xfrm>
            <a:off x="3222179" y="3737181"/>
            <a:ext cx="10659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Graph</a:t>
            </a:r>
            <a:endParaRPr kumimoji="1" lang="zh-CN" alt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矩形: 圆角 116"/>
          <p:cNvSpPr/>
          <p:nvPr>
            <p:custDataLst>
              <p:tags r:id="rId1"/>
            </p:custDataLst>
          </p:nvPr>
        </p:nvSpPr>
        <p:spPr>
          <a:xfrm>
            <a:off x="8413115" y="2877185"/>
            <a:ext cx="2619375" cy="1195705"/>
          </a:xfrm>
          <a:prstGeom prst="roundRect">
            <a:avLst>
              <a:gd name="adj" fmla="val 8153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4" name="椭圆 253"/>
          <p:cNvSpPr/>
          <p:nvPr>
            <p:custDataLst>
              <p:tags r:id="rId2"/>
            </p:custDataLst>
          </p:nvPr>
        </p:nvSpPr>
        <p:spPr>
          <a:xfrm>
            <a:off x="7816978" y="6324970"/>
            <a:ext cx="289560" cy="29083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0000" tIns="46800" rIns="90000" bIns="46800" numCol="1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7" name="椭圆 256"/>
          <p:cNvSpPr/>
          <p:nvPr>
            <p:custDataLst>
              <p:tags r:id="rId3"/>
            </p:custDataLst>
          </p:nvPr>
        </p:nvSpPr>
        <p:spPr>
          <a:xfrm>
            <a:off x="8257033" y="6324970"/>
            <a:ext cx="289560" cy="29083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0000" tIns="46800" rIns="90000" bIns="46800" numCol="1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矩形: 圆角 116"/>
          <p:cNvSpPr/>
          <p:nvPr>
            <p:custDataLst>
              <p:tags r:id="rId4"/>
            </p:custDataLst>
          </p:nvPr>
        </p:nvSpPr>
        <p:spPr>
          <a:xfrm>
            <a:off x="8413213" y="1462405"/>
            <a:ext cx="2618740" cy="1356360"/>
          </a:xfrm>
          <a:prstGeom prst="roundRect">
            <a:avLst>
              <a:gd name="adj" fmla="val 4442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矩形: 圆角 116"/>
          <p:cNvSpPr/>
          <p:nvPr/>
        </p:nvSpPr>
        <p:spPr>
          <a:xfrm>
            <a:off x="4518699" y="1462405"/>
            <a:ext cx="3842385" cy="2602865"/>
          </a:xfrm>
          <a:prstGeom prst="roundRect">
            <a:avLst>
              <a:gd name="adj" fmla="val 2223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: 圆角 35"/>
          <p:cNvSpPr/>
          <p:nvPr/>
        </p:nvSpPr>
        <p:spPr>
          <a:xfrm>
            <a:off x="1886331" y="1470025"/>
            <a:ext cx="2563495" cy="2602865"/>
          </a:xfrm>
          <a:prstGeom prst="roundRect">
            <a:avLst>
              <a:gd name="adj" fmla="val 3676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341630" y="2052955"/>
            <a:ext cx="895350" cy="1038225"/>
            <a:chOff x="628650" y="2370543"/>
            <a:chExt cx="895648" cy="1038322"/>
          </a:xfrm>
        </p:grpSpPr>
        <p:sp>
          <p:nvSpPr>
            <p:cNvPr id="2" name="矩形: 剪去单角 1"/>
            <p:cNvSpPr/>
            <p:nvPr/>
          </p:nvSpPr>
          <p:spPr>
            <a:xfrm>
              <a:off x="628650" y="2370543"/>
              <a:ext cx="721260" cy="914400"/>
            </a:xfrm>
            <a:prstGeom prst="snip1Rect">
              <a:avLst/>
            </a:prstGeom>
            <a:solidFill>
              <a:srgbClr val="D7E2F3"/>
            </a:soli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矩形: 剪去单角 2"/>
            <p:cNvSpPr/>
            <p:nvPr/>
          </p:nvSpPr>
          <p:spPr>
            <a:xfrm>
              <a:off x="738823" y="2451100"/>
              <a:ext cx="721259" cy="957765"/>
            </a:xfrm>
            <a:prstGeom prst="snip1Rect">
              <a:avLst/>
            </a:prstGeom>
            <a:solidFill>
              <a:srgbClr val="D7E2F3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/>
            <p:cNvSpPr txBox="1"/>
            <p:nvPr>
              <p:custDataLst>
                <p:tags r:id="rId32"/>
              </p:custDataLst>
            </p:nvPr>
          </p:nvSpPr>
          <p:spPr>
            <a:xfrm>
              <a:off x="750651" y="2585446"/>
              <a:ext cx="773647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Binaries</a:t>
              </a:r>
            </a:p>
            <a:p>
              <a:endPara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0101010100101000</a:t>
              </a:r>
            </a:p>
          </p:txBody>
        </p:sp>
      </p:grpSp>
      <p:sp>
        <p:nvSpPr>
          <p:cNvPr id="174" name="矩形 173"/>
          <p:cNvSpPr/>
          <p:nvPr>
            <p:custDataLst>
              <p:tags r:id="rId5"/>
            </p:custDataLst>
          </p:nvPr>
        </p:nvSpPr>
        <p:spPr>
          <a:xfrm>
            <a:off x="8627110" y="3535680"/>
            <a:ext cx="2254885" cy="224155"/>
          </a:xfrm>
          <a:prstGeom prst="rect">
            <a:avLst/>
          </a:prstGeom>
          <a:solidFill>
            <a:srgbClr val="DDE2E6"/>
          </a:solidFill>
          <a:ln w="12700">
            <a:solidFill>
              <a:schemeClr val="tx1"/>
            </a:solidFill>
          </a:ln>
        </p:spPr>
        <p:txBody>
          <a:bodyPr vert="horz" wrap="square" lIns="90000" tIns="46800" rIns="90000" bIns="46800" numCol="1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Siamese   Network</a:t>
            </a:r>
          </a:p>
        </p:txBody>
      </p:sp>
      <p:sp>
        <p:nvSpPr>
          <p:cNvPr id="29" name="箭头: 右 28"/>
          <p:cNvSpPr/>
          <p:nvPr/>
        </p:nvSpPr>
        <p:spPr>
          <a:xfrm>
            <a:off x="1307084" y="2630170"/>
            <a:ext cx="431165" cy="233045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009140" y="1112520"/>
            <a:ext cx="1064260" cy="307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</a:t>
            </a:r>
          </a:p>
        </p:txBody>
      </p:sp>
      <p:pic>
        <p:nvPicPr>
          <p:cNvPr id="34" name="图形 33" descr="文档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979198" y="2190198"/>
            <a:ext cx="824230" cy="824230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1788201" y="3002477"/>
            <a:ext cx="1139825" cy="461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Disassembled functions</a:t>
            </a:r>
          </a:p>
        </p:txBody>
      </p:sp>
      <p:grpSp>
        <p:nvGrpSpPr>
          <p:cNvPr id="107" name="组合 106"/>
          <p:cNvGrpSpPr/>
          <p:nvPr/>
        </p:nvGrpSpPr>
        <p:grpSpPr>
          <a:xfrm>
            <a:off x="3261902" y="1637097"/>
            <a:ext cx="1074245" cy="951442"/>
            <a:chOff x="4153676" y="1577975"/>
            <a:chExt cx="1412623" cy="1251615"/>
          </a:xfrm>
        </p:grpSpPr>
        <p:sp>
          <p:nvSpPr>
            <p:cNvPr id="41" name="椭圆 40"/>
            <p:cNvSpPr/>
            <p:nvPr/>
          </p:nvSpPr>
          <p:spPr>
            <a:xfrm>
              <a:off x="4594036" y="1577975"/>
              <a:ext cx="324454" cy="340060"/>
            </a:xfrm>
            <a:prstGeom prst="ellips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5009939" y="1972474"/>
              <a:ext cx="324454" cy="340060"/>
            </a:xfrm>
            <a:prstGeom prst="ellipse">
              <a:avLst/>
            </a:prstGeom>
            <a:pattFill prst="dkDnDiag">
              <a:fgClr>
                <a:schemeClr val="bg2">
                  <a:lumMod val="75000"/>
                </a:schemeClr>
              </a:fgClr>
              <a:bgClr>
                <a:srgbClr val="FFFFFF"/>
              </a:bgClr>
            </a:patt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4153676" y="1973825"/>
              <a:ext cx="324454" cy="340060"/>
            </a:xfrm>
            <a:prstGeom prst="ellipse">
              <a:avLst/>
            </a:prstGeom>
            <a:pattFill prst="dkDnDiag">
              <a:fgClr>
                <a:schemeClr val="bg2">
                  <a:lumMod val="75000"/>
                </a:schemeClr>
              </a:fgClr>
              <a:bgClr>
                <a:srgbClr val="FFFFFF"/>
              </a:bgClr>
            </a:patt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4594036" y="2373807"/>
              <a:ext cx="324454" cy="340060"/>
            </a:xfrm>
            <a:prstGeom prst="ellips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5241845" y="2489530"/>
              <a:ext cx="324454" cy="340060"/>
            </a:xfrm>
            <a:prstGeom prst="ellipse">
              <a:avLst/>
            </a:prstGeom>
            <a:pattFill prst="pct25">
              <a:fgClr>
                <a:schemeClr val="bg2">
                  <a:lumMod val="75000"/>
                </a:schemeClr>
              </a:fgClr>
              <a:bgClr>
                <a:srgbClr val="FFFFFF"/>
              </a:bgClr>
            </a:patt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7" name="直接箭头连接符 46"/>
            <p:cNvCxnSpPr>
              <a:stCxn id="41" idx="3"/>
              <a:endCxn id="43" idx="7"/>
            </p:cNvCxnSpPr>
            <p:nvPr/>
          </p:nvCxnSpPr>
          <p:spPr>
            <a:xfrm flipH="1">
              <a:off x="4430615" y="1868234"/>
              <a:ext cx="210936" cy="155392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41" idx="5"/>
              <a:endCxn id="42" idx="1"/>
            </p:cNvCxnSpPr>
            <p:nvPr/>
          </p:nvCxnSpPr>
          <p:spPr>
            <a:xfrm>
              <a:off x="4870975" y="1868234"/>
              <a:ext cx="186479" cy="154041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stCxn id="43" idx="5"/>
              <a:endCxn id="44" idx="1"/>
            </p:cNvCxnSpPr>
            <p:nvPr/>
          </p:nvCxnSpPr>
          <p:spPr>
            <a:xfrm>
              <a:off x="4430615" y="2264084"/>
              <a:ext cx="210936" cy="159524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42" idx="3"/>
              <a:endCxn id="44" idx="7"/>
            </p:cNvCxnSpPr>
            <p:nvPr/>
          </p:nvCxnSpPr>
          <p:spPr>
            <a:xfrm flipH="1">
              <a:off x="4870975" y="2262733"/>
              <a:ext cx="186479" cy="160875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cxnSpLocks/>
            </p:cNvCxnSpPr>
            <p:nvPr/>
          </p:nvCxnSpPr>
          <p:spPr>
            <a:xfrm>
              <a:off x="4925786" y="2593376"/>
              <a:ext cx="311794" cy="66184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组合 107"/>
          <p:cNvGrpSpPr/>
          <p:nvPr/>
        </p:nvGrpSpPr>
        <p:grpSpPr>
          <a:xfrm>
            <a:off x="3279421" y="3091180"/>
            <a:ext cx="915670" cy="611505"/>
            <a:chOff x="5733587" y="1979622"/>
            <a:chExt cx="1294114" cy="896020"/>
          </a:xfrm>
        </p:grpSpPr>
        <p:sp>
          <p:nvSpPr>
            <p:cNvPr id="81" name="椭圆 80"/>
            <p:cNvSpPr/>
            <p:nvPr/>
          </p:nvSpPr>
          <p:spPr>
            <a:xfrm>
              <a:off x="5733587" y="1979622"/>
              <a:ext cx="324454" cy="340060"/>
            </a:xfrm>
            <a:prstGeom prst="ellips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6378793" y="1979874"/>
              <a:ext cx="324454" cy="340060"/>
            </a:xfrm>
            <a:prstGeom prst="ellipse">
              <a:avLst/>
            </a:prstGeom>
            <a:pattFill prst="dkDnDiag">
              <a:fgClr>
                <a:schemeClr val="bg2">
                  <a:lumMod val="75000"/>
                </a:schemeClr>
              </a:fgClr>
              <a:bgClr>
                <a:srgbClr val="FFFFFF"/>
              </a:bgClr>
            </a:patt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6058041" y="2535582"/>
              <a:ext cx="324454" cy="340060"/>
            </a:xfrm>
            <a:prstGeom prst="ellipse">
              <a:avLst/>
            </a:prstGeom>
            <a:pattFill prst="dkDnDiag">
              <a:fgClr>
                <a:schemeClr val="bg2">
                  <a:lumMod val="75000"/>
                </a:schemeClr>
              </a:fgClr>
              <a:bgClr>
                <a:srgbClr val="FFFFFF"/>
              </a:bgClr>
            </a:patt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6703247" y="2535582"/>
              <a:ext cx="324454" cy="340060"/>
            </a:xfrm>
            <a:prstGeom prst="ellips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8" name="直接箭头连接符 87"/>
            <p:cNvCxnSpPr>
              <a:stCxn id="81" idx="6"/>
              <a:endCxn id="83" idx="2"/>
            </p:cNvCxnSpPr>
            <p:nvPr/>
          </p:nvCxnSpPr>
          <p:spPr>
            <a:xfrm>
              <a:off x="6058041" y="2149652"/>
              <a:ext cx="320752" cy="252"/>
            </a:xfrm>
            <a:prstGeom prst="straightConnector1">
              <a:avLst/>
            </a:prstGeom>
            <a:ln w="19050">
              <a:solidFill>
                <a:srgbClr val="B6766C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>
              <a:stCxn id="81" idx="4"/>
              <a:endCxn id="85" idx="1"/>
            </p:cNvCxnSpPr>
            <p:nvPr/>
          </p:nvCxnSpPr>
          <p:spPr>
            <a:xfrm>
              <a:off x="5895814" y="2319682"/>
              <a:ext cx="209742" cy="265701"/>
            </a:xfrm>
            <a:prstGeom prst="straightConnector1">
              <a:avLst/>
            </a:prstGeom>
            <a:ln w="19050">
              <a:solidFill>
                <a:srgbClr val="B6766C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>
              <a:endCxn id="87" idx="2"/>
            </p:cNvCxnSpPr>
            <p:nvPr/>
          </p:nvCxnSpPr>
          <p:spPr>
            <a:xfrm flipV="1">
              <a:off x="6383060" y="2705612"/>
              <a:ext cx="320187" cy="4251"/>
            </a:xfrm>
            <a:prstGeom prst="straightConnector1">
              <a:avLst/>
            </a:prstGeom>
            <a:ln w="19050">
              <a:solidFill>
                <a:srgbClr val="B6766C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>
              <a:stCxn id="85" idx="7"/>
              <a:endCxn id="83" idx="3"/>
            </p:cNvCxnSpPr>
            <p:nvPr/>
          </p:nvCxnSpPr>
          <p:spPr>
            <a:xfrm flipV="1">
              <a:off x="6334980" y="2270133"/>
              <a:ext cx="91328" cy="315250"/>
            </a:xfrm>
            <a:prstGeom prst="straightConnector1">
              <a:avLst/>
            </a:prstGeom>
            <a:ln w="19050">
              <a:solidFill>
                <a:srgbClr val="B6766C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2" name="箭头: 虚尾 111"/>
          <p:cNvSpPr/>
          <p:nvPr/>
        </p:nvSpPr>
        <p:spPr>
          <a:xfrm>
            <a:off x="2857718" y="2226790"/>
            <a:ext cx="337820" cy="255270"/>
          </a:xfrm>
          <a:prstGeom prst="stripedRightArrow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箭头: 虚尾 112"/>
          <p:cNvSpPr/>
          <p:nvPr/>
        </p:nvSpPr>
        <p:spPr>
          <a:xfrm>
            <a:off x="2849245" y="3181985"/>
            <a:ext cx="337820" cy="255270"/>
          </a:xfrm>
          <a:prstGeom prst="stripedRightArrow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箭头: 右 115"/>
          <p:cNvSpPr/>
          <p:nvPr/>
        </p:nvSpPr>
        <p:spPr>
          <a:xfrm>
            <a:off x="4299277" y="2743835"/>
            <a:ext cx="431165" cy="233045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6231255" y="1609090"/>
            <a:ext cx="1981200" cy="2228850"/>
            <a:chOff x="9739" y="1208"/>
            <a:chExt cx="3120" cy="3510"/>
          </a:xfrm>
        </p:grpSpPr>
        <p:sp>
          <p:nvSpPr>
            <p:cNvPr id="130" name="文本框 129"/>
            <p:cNvSpPr txBox="1"/>
            <p:nvPr/>
          </p:nvSpPr>
          <p:spPr>
            <a:xfrm>
              <a:off x="9756" y="1208"/>
              <a:ext cx="3103" cy="12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altLang="zh-CN" sz="900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0x276670:</a:t>
              </a:r>
              <a:r>
                <a:rPr lang="en-US" altLang="zh-CN" sz="900" b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push</a:t>
              </a:r>
              <a:r>
                <a:rPr lang="en-US" altLang="zh-CN" sz="900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 ebp </a:t>
              </a:r>
            </a:p>
            <a:p>
              <a:r>
                <a:rPr lang="en-US" altLang="zh-CN" sz="900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0x276673:</a:t>
              </a:r>
              <a:r>
                <a:rPr lang="en-US" altLang="zh-CN" sz="900" b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mov</a:t>
              </a:r>
              <a:r>
                <a:rPr lang="en-US" altLang="zh-CN" sz="900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 ebp,esp</a:t>
              </a:r>
            </a:p>
            <a:p>
              <a:r>
                <a:rPr lang="en-US" altLang="zh-CN" sz="900" dirty="0">
                  <a:solidFill>
                    <a:srgbClr val="B6766C"/>
                  </a:solidFill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0x276676</a:t>
              </a:r>
              <a:r>
                <a:rPr lang="en-US" altLang="zh-CN" sz="900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:</a:t>
              </a:r>
              <a:r>
                <a:rPr lang="en-US" altLang="zh-CN" sz="900" b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sub</a:t>
              </a:r>
              <a:r>
                <a:rPr lang="en-US" altLang="zh-CN" sz="900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 esp,0x8</a:t>
              </a:r>
            </a:p>
            <a:p>
              <a:r>
                <a:rPr lang="en-US" altLang="zh-CN" sz="900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0x276688:</a:t>
              </a:r>
              <a:r>
                <a:rPr lang="en-US" altLang="zh-CN" sz="900" b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mov</a:t>
              </a:r>
              <a:r>
                <a:rPr lang="en-US" altLang="zh-CN" sz="900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 dword [esp],edx</a:t>
              </a:r>
            </a:p>
            <a:p>
              <a:r>
                <a:rPr lang="en-US" altLang="zh-CN" sz="900" dirty="0">
                  <a:solidFill>
                    <a:srgbClr val="B6766C"/>
                  </a:solidFill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0x276697</a:t>
              </a:r>
              <a:r>
                <a:rPr lang="en-US" altLang="zh-CN" sz="900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:</a:t>
              </a:r>
              <a:r>
                <a:rPr lang="en-US" altLang="zh-CN" sz="900" b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call</a:t>
              </a:r>
              <a:r>
                <a:rPr lang="en-US" altLang="zh-CN" sz="900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 func_sdd</a:t>
              </a:r>
              <a:endPara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文本框 130"/>
                <p:cNvSpPr txBox="1"/>
                <p:nvPr/>
              </p:nvSpPr>
              <p:spPr>
                <a:xfrm>
                  <a:off x="9739" y="3484"/>
                  <a:ext cx="3120" cy="123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900" i="1" dirty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dirty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900" b="0" i="1" dirty="0" smtClean="0"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sz="900" dirty="0">
                      <a:latin typeface="Times New Roman" panose="02020603050405020304" pitchFamily="18" charset="0"/>
                      <a:ea typeface="Cambria" panose="02040503050406030204" pitchFamily="18" charset="0"/>
                      <a:cs typeface="Times New Roman" panose="02020603050405020304" pitchFamily="18" charset="0"/>
                    </a:rPr>
                    <a:t>: ‘push’ ‘ebp’ 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900" i="1" dirty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dirty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900" b="0" i="1" dirty="0" smtClean="0"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900" b="0" i="1" dirty="0" smtClean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CN" sz="900" dirty="0">
                      <a:latin typeface="Times New Roman" panose="02020603050405020304" pitchFamily="18" charset="0"/>
                      <a:ea typeface="Cambria" panose="02040503050406030204" pitchFamily="18" charset="0"/>
                      <a:cs typeface="Times New Roman" panose="02020603050405020304" pitchFamily="18" charset="0"/>
                    </a:rPr>
                    <a:t>: ‘mov’ ‘ebp’ ‘,’ ‘esp’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900" i="1" dirty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dirty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900" b="0" i="1" dirty="0" smtClean="0"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900" b="0" i="1" dirty="0" smtClean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CN" sz="900" dirty="0">
                      <a:latin typeface="Times New Roman" panose="02020603050405020304" pitchFamily="18" charset="0"/>
                      <a:ea typeface="Cambria" panose="02040503050406030204" pitchFamily="18" charset="0"/>
                      <a:cs typeface="Times New Roman" panose="02020603050405020304" pitchFamily="18" charset="0"/>
                    </a:rPr>
                    <a:t>: ‘sub’ ‘esp’ ‘,’ ‘</a:t>
                  </a:r>
                  <a:r>
                    <a:rPr lang="en-US" altLang="zh-CN" sz="900" dirty="0">
                      <a:solidFill>
                        <a:srgbClr val="B6766C"/>
                      </a:solidFill>
                      <a:latin typeface="Times New Roman" panose="02020603050405020304" pitchFamily="18" charset="0"/>
                      <a:ea typeface="Cambria" panose="02040503050406030204" pitchFamily="18" charset="0"/>
                      <a:cs typeface="Times New Roman" panose="02020603050405020304" pitchFamily="18" charset="0"/>
                    </a:rPr>
                    <a:t>address</a:t>
                  </a:r>
                  <a:r>
                    <a:rPr lang="en-US" altLang="zh-CN" sz="900" dirty="0">
                      <a:latin typeface="Times New Roman" panose="02020603050405020304" pitchFamily="18" charset="0"/>
                      <a:ea typeface="Cambria" panose="02040503050406030204" pitchFamily="18" charset="0"/>
                      <a:cs typeface="Times New Roman" panose="02020603050405020304" pitchFamily="18" charset="0"/>
                    </a:rPr>
                    <a:t>’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900" i="1" dirty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dirty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900" b="0" i="1" dirty="0" smtClean="0"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900" b="0" i="1" dirty="0" smtClean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CN" sz="900" dirty="0">
                      <a:latin typeface="Times New Roman" panose="02020603050405020304" pitchFamily="18" charset="0"/>
                      <a:ea typeface="Cambria" panose="02040503050406030204" pitchFamily="18" charset="0"/>
                      <a:cs typeface="Times New Roman" panose="02020603050405020304" pitchFamily="18" charset="0"/>
                    </a:rPr>
                    <a:t>: ‘mov’ ‘dword’ ‘[’ ‘esp’ ‘]’ ‘,’ ‘edx’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900" i="1" dirty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dirty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900" b="0" i="1" dirty="0" smtClean="0"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900" b="0" i="1" dirty="0" smtClean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CN" sz="900" dirty="0">
                      <a:latin typeface="Times New Roman" panose="02020603050405020304" pitchFamily="18" charset="0"/>
                      <a:ea typeface="Cambria" panose="02040503050406030204" pitchFamily="18" charset="0"/>
                      <a:cs typeface="Times New Roman" panose="02020603050405020304" pitchFamily="18" charset="0"/>
                    </a:rPr>
                    <a:t>: ‘call’ ‘</a:t>
                  </a:r>
                  <a:r>
                    <a:rPr lang="en-US" altLang="zh-CN" sz="900" dirty="0">
                      <a:solidFill>
                        <a:srgbClr val="B6766C"/>
                      </a:solidFill>
                      <a:latin typeface="Times New Roman" panose="02020603050405020304" pitchFamily="18" charset="0"/>
                      <a:ea typeface="Cambria" panose="02040503050406030204" pitchFamily="18" charset="0"/>
                      <a:cs typeface="Times New Roman" panose="02020603050405020304" pitchFamily="18" charset="0"/>
                    </a:rPr>
                    <a:t>symbol</a:t>
                  </a:r>
                  <a:r>
                    <a:rPr lang="en-US" altLang="zh-CN" sz="900" dirty="0">
                      <a:latin typeface="Times New Roman" panose="02020603050405020304" pitchFamily="18" charset="0"/>
                      <a:ea typeface="Cambria" panose="02040503050406030204" pitchFamily="18" charset="0"/>
                      <a:cs typeface="Times New Roman" panose="02020603050405020304" pitchFamily="18" charset="0"/>
                    </a:rPr>
                    <a:t>’ </a:t>
                  </a:r>
                  <a:endParaRPr lang="zh-CN" altLang="en-US" sz="9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1" name="文本框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9" y="3484"/>
                  <a:ext cx="3120" cy="1234"/>
                </a:xfrm>
                <a:prstGeom prst="rect">
                  <a:avLst/>
                </a:prstGeom>
                <a:blipFill rotWithShape="1">
                  <a:blip r:embed="rId36"/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5" name="箭头: 虚尾 134"/>
            <p:cNvSpPr/>
            <p:nvPr/>
          </p:nvSpPr>
          <p:spPr>
            <a:xfrm rot="5400000">
              <a:off x="11335" y="2716"/>
              <a:ext cx="696" cy="505"/>
            </a:xfrm>
            <a:prstGeom prst="stripedRightArrow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9739" y="2658"/>
              <a:ext cx="1777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i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Token &amp; Normalization</a:t>
              </a:r>
            </a:p>
          </p:txBody>
        </p:sp>
      </p:grpSp>
      <p:grpSp>
        <p:nvGrpSpPr>
          <p:cNvPr id="221" name="组合 220"/>
          <p:cNvGrpSpPr/>
          <p:nvPr/>
        </p:nvGrpSpPr>
        <p:grpSpPr>
          <a:xfrm>
            <a:off x="4777105" y="2215515"/>
            <a:ext cx="1288415" cy="1001395"/>
            <a:chOff x="7890885" y="886116"/>
            <a:chExt cx="1789450" cy="139087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9" name="椭圆 138"/>
                <p:cNvSpPr/>
                <p:nvPr/>
              </p:nvSpPr>
              <p:spPr>
                <a:xfrm>
                  <a:off x="8430096" y="886116"/>
                  <a:ext cx="397287" cy="416396"/>
                </a:xfrm>
                <a:prstGeom prst="ellipse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100" b="1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100" b="1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sz="1100" b="1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1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39" name="椭圆 1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0096" y="886116"/>
                  <a:ext cx="397287" cy="416396"/>
                </a:xfrm>
                <a:prstGeom prst="ellipse">
                  <a:avLst/>
                </a:prstGeom>
                <a:blipFill>
                  <a:blip r:embed="rId37"/>
                  <a:stretch>
                    <a:fillRect/>
                  </a:stretch>
                </a:blipFill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0" name="椭圆 139"/>
                <p:cNvSpPr/>
                <p:nvPr/>
              </p:nvSpPr>
              <p:spPr>
                <a:xfrm>
                  <a:off x="8939359" y="1369171"/>
                  <a:ext cx="397287" cy="416396"/>
                </a:xfrm>
                <a:prstGeom prst="ellipse">
                  <a:avLst/>
                </a:prstGeom>
                <a:pattFill prst="dkDnDiag">
                  <a:fgClr>
                    <a:schemeClr val="bg2">
                      <a:lumMod val="75000"/>
                    </a:schemeClr>
                  </a:fgClr>
                  <a:bgClr>
                    <a:srgbClr val="FFFFFF"/>
                  </a:bgClr>
                </a:pattFill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1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1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sz="1000" b="1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40" name="椭圆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9359" y="1369171"/>
                  <a:ext cx="397287" cy="416396"/>
                </a:xfrm>
                <a:prstGeom prst="ellipse">
                  <a:avLst/>
                </a:prstGeom>
                <a:blipFill>
                  <a:blip r:embed="rId38"/>
                  <a:stretch>
                    <a:fillRect/>
                  </a:stretch>
                </a:blipFill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1" name="椭圆 140"/>
                <p:cNvSpPr/>
                <p:nvPr/>
              </p:nvSpPr>
              <p:spPr>
                <a:xfrm>
                  <a:off x="7890885" y="1370825"/>
                  <a:ext cx="397287" cy="416396"/>
                </a:xfrm>
                <a:prstGeom prst="ellipse">
                  <a:avLst/>
                </a:prstGeom>
                <a:pattFill prst="dkDnDiag">
                  <a:fgClr>
                    <a:schemeClr val="bg2">
                      <a:lumMod val="75000"/>
                    </a:schemeClr>
                  </a:fgClr>
                  <a:bgClr>
                    <a:srgbClr val="FFFFFF"/>
                  </a:bgClr>
                </a:pattFill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100" b="1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100" b="1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sz="1100" b="1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1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41" name="椭圆 1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0885" y="1370825"/>
                  <a:ext cx="397287" cy="416396"/>
                </a:xfrm>
                <a:prstGeom prst="ellipse">
                  <a:avLst/>
                </a:prstGeom>
                <a:blipFill>
                  <a:blip r:embed="rId39"/>
                  <a:stretch>
                    <a:fillRect/>
                  </a:stretch>
                </a:blipFill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椭圆 141"/>
                <p:cNvSpPr/>
                <p:nvPr/>
              </p:nvSpPr>
              <p:spPr>
                <a:xfrm>
                  <a:off x="8430096" y="1860594"/>
                  <a:ext cx="397287" cy="416396"/>
                </a:xfrm>
                <a:prstGeom prst="ellipse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100" b="1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100" b="1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sz="1100" b="1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zh-CN" altLang="en-US" sz="11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42" name="椭圆 1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0096" y="1860594"/>
                  <a:ext cx="397287" cy="416396"/>
                </a:xfrm>
                <a:prstGeom prst="ellipse">
                  <a:avLst/>
                </a:prstGeom>
                <a:blipFill>
                  <a:blip r:embed="rId40"/>
                  <a:stretch>
                    <a:fillRect/>
                  </a:stretch>
                </a:blipFill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3" name="椭圆 142"/>
                <p:cNvSpPr/>
                <p:nvPr/>
              </p:nvSpPr>
              <p:spPr>
                <a:xfrm>
                  <a:off x="9283048" y="1855581"/>
                  <a:ext cx="397287" cy="416396"/>
                </a:xfrm>
                <a:prstGeom prst="ellipse">
                  <a:avLst/>
                </a:prstGeom>
                <a:pattFill prst="pct25">
                  <a:fgClr>
                    <a:schemeClr val="bg2">
                      <a:lumMod val="75000"/>
                    </a:schemeClr>
                  </a:fgClr>
                  <a:bgClr>
                    <a:srgbClr val="FFFFFF"/>
                  </a:bgClr>
                </a:pattFill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100" b="1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100" b="1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sz="1100" b="1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zh-CN" altLang="en-US" sz="11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43" name="椭圆 1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3048" y="1855581"/>
                  <a:ext cx="397287" cy="416396"/>
                </a:xfrm>
                <a:prstGeom prst="ellipse">
                  <a:avLst/>
                </a:prstGeom>
                <a:blipFill>
                  <a:blip r:embed="rId41"/>
                  <a:stretch>
                    <a:fillRect/>
                  </a:stretch>
                </a:blipFill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4" name="直接箭头连接符 143"/>
            <p:cNvCxnSpPr>
              <a:stCxn id="139" idx="3"/>
              <a:endCxn id="141" idx="7"/>
            </p:cNvCxnSpPr>
            <p:nvPr/>
          </p:nvCxnSpPr>
          <p:spPr>
            <a:xfrm flipH="1">
              <a:off x="8229990" y="1241531"/>
              <a:ext cx="258286" cy="190274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直接箭头连接符 144"/>
            <p:cNvCxnSpPr>
              <a:stCxn id="139" idx="5"/>
              <a:endCxn id="140" idx="1"/>
            </p:cNvCxnSpPr>
            <p:nvPr/>
          </p:nvCxnSpPr>
          <p:spPr>
            <a:xfrm>
              <a:off x="8769201" y="1241531"/>
              <a:ext cx="228339" cy="18862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直接箭头连接符 145"/>
            <p:cNvCxnSpPr>
              <a:stCxn id="141" idx="5"/>
              <a:endCxn id="142" idx="1"/>
            </p:cNvCxnSpPr>
            <p:nvPr/>
          </p:nvCxnSpPr>
          <p:spPr>
            <a:xfrm>
              <a:off x="8229990" y="1726241"/>
              <a:ext cx="258286" cy="195333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直接箭头连接符 146"/>
            <p:cNvCxnSpPr>
              <a:stCxn id="140" idx="3"/>
              <a:endCxn id="142" idx="7"/>
            </p:cNvCxnSpPr>
            <p:nvPr/>
          </p:nvCxnSpPr>
          <p:spPr>
            <a:xfrm flipH="1">
              <a:off x="8769201" y="1724586"/>
              <a:ext cx="228339" cy="196988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直接箭头连接符 149"/>
            <p:cNvCxnSpPr>
              <a:endCxn id="141" idx="0"/>
            </p:cNvCxnSpPr>
            <p:nvPr/>
          </p:nvCxnSpPr>
          <p:spPr>
            <a:xfrm flipH="1">
              <a:off x="8089529" y="1141836"/>
              <a:ext cx="340566" cy="228989"/>
            </a:xfrm>
            <a:prstGeom prst="straightConnector1">
              <a:avLst/>
            </a:prstGeom>
            <a:ln w="19050">
              <a:solidFill>
                <a:srgbClr val="B6766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箭头连接符 152"/>
            <p:cNvCxnSpPr>
              <a:stCxn id="139" idx="6"/>
              <a:endCxn id="140" idx="0"/>
            </p:cNvCxnSpPr>
            <p:nvPr/>
          </p:nvCxnSpPr>
          <p:spPr>
            <a:xfrm>
              <a:off x="8827383" y="1094314"/>
              <a:ext cx="310620" cy="274857"/>
            </a:xfrm>
            <a:prstGeom prst="straightConnector1">
              <a:avLst/>
            </a:prstGeom>
            <a:ln w="19050">
              <a:solidFill>
                <a:srgbClr val="B6766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箭头连接符 179"/>
            <p:cNvCxnSpPr>
              <a:stCxn id="141" idx="6"/>
              <a:endCxn id="140" idx="2"/>
            </p:cNvCxnSpPr>
            <p:nvPr/>
          </p:nvCxnSpPr>
          <p:spPr>
            <a:xfrm flipV="1">
              <a:off x="8288172" y="1577369"/>
              <a:ext cx="651187" cy="1654"/>
            </a:xfrm>
            <a:prstGeom prst="straightConnector1">
              <a:avLst/>
            </a:prstGeom>
            <a:ln w="19050">
              <a:solidFill>
                <a:srgbClr val="B6766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箭头连接符 208"/>
            <p:cNvCxnSpPr>
              <a:stCxn id="141" idx="4"/>
              <a:endCxn id="142" idx="2"/>
            </p:cNvCxnSpPr>
            <p:nvPr/>
          </p:nvCxnSpPr>
          <p:spPr>
            <a:xfrm>
              <a:off x="8089529" y="1787221"/>
              <a:ext cx="340567" cy="281571"/>
            </a:xfrm>
            <a:prstGeom prst="straightConnector1">
              <a:avLst/>
            </a:prstGeom>
            <a:ln w="19050">
              <a:solidFill>
                <a:srgbClr val="B6766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箭头连接符 213"/>
            <p:cNvCxnSpPr>
              <a:stCxn id="142" idx="6"/>
              <a:endCxn id="143" idx="2"/>
            </p:cNvCxnSpPr>
            <p:nvPr/>
          </p:nvCxnSpPr>
          <p:spPr>
            <a:xfrm flipV="1">
              <a:off x="8827383" y="2063779"/>
              <a:ext cx="455665" cy="5013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4411980" y="3445510"/>
            <a:ext cx="2075180" cy="4298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Tx/>
              <a:buSzTx/>
              <a:buFontTx/>
            </a:pPr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Composite Semantic </a:t>
            </a:r>
          </a:p>
          <a:p>
            <a:pPr algn="ctr">
              <a:buClrTx/>
              <a:buSzTx/>
              <a:buFontTx/>
            </a:pPr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Graph(CSG)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曲线连接符 11"/>
          <p:cNvCxnSpPr/>
          <p:nvPr/>
        </p:nvCxnSpPr>
        <p:spPr>
          <a:xfrm flipV="1">
            <a:off x="5513070" y="1751330"/>
            <a:ext cx="601980" cy="379730"/>
          </a:xfrm>
          <a:prstGeom prst="curvedConnector3">
            <a:avLst>
              <a:gd name="adj1" fmla="val 50105"/>
            </a:avLst>
          </a:prstGeom>
          <a:ln w="19050">
            <a:solidFill>
              <a:schemeClr val="bg2">
                <a:lumMod val="50000"/>
              </a:schemeClr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665980" y="1122680"/>
            <a:ext cx="149923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Construct graph</a:t>
            </a:r>
          </a:p>
        </p:txBody>
      </p:sp>
      <p:sp>
        <p:nvSpPr>
          <p:cNvPr id="15" name="文本框 14"/>
          <p:cNvSpPr txBox="1"/>
          <p:nvPr>
            <p:custDataLst>
              <p:tags r:id="rId6"/>
            </p:custDataLst>
          </p:nvPr>
        </p:nvSpPr>
        <p:spPr>
          <a:xfrm>
            <a:off x="8489438" y="1144112"/>
            <a:ext cx="187007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Graph embedding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9331960" y="3759835"/>
            <a:ext cx="818515" cy="2324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is similar?</a:t>
            </a:r>
          </a:p>
        </p:txBody>
      </p:sp>
      <p:sp>
        <p:nvSpPr>
          <p:cNvPr id="56" name="矩形 55"/>
          <p:cNvSpPr/>
          <p:nvPr/>
        </p:nvSpPr>
        <p:spPr>
          <a:xfrm>
            <a:off x="10306050" y="1740535"/>
            <a:ext cx="137160" cy="8902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 65"/>
          <p:cNvSpPr/>
          <p:nvPr>
            <p:custDataLst>
              <p:tags r:id="rId7"/>
            </p:custDataLst>
          </p:nvPr>
        </p:nvSpPr>
        <p:spPr>
          <a:xfrm>
            <a:off x="10596880" y="1740535"/>
            <a:ext cx="139700" cy="8896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箭头: 虚尾 112"/>
          <p:cNvSpPr/>
          <p:nvPr>
            <p:custDataLst>
              <p:tags r:id="rId8"/>
            </p:custDataLst>
          </p:nvPr>
        </p:nvSpPr>
        <p:spPr>
          <a:xfrm>
            <a:off x="9768840" y="2070100"/>
            <a:ext cx="381635" cy="302895"/>
          </a:xfrm>
          <a:prstGeom prst="stripedRightArrow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9" name="组合 148"/>
          <p:cNvGrpSpPr/>
          <p:nvPr/>
        </p:nvGrpSpPr>
        <p:grpSpPr>
          <a:xfrm>
            <a:off x="8679180" y="1801495"/>
            <a:ext cx="941070" cy="715010"/>
            <a:chOff x="12080" y="6438"/>
            <a:chExt cx="1482" cy="1126"/>
          </a:xfrm>
        </p:grpSpPr>
        <p:grpSp>
          <p:nvGrpSpPr>
            <p:cNvPr id="74" name="组合 73"/>
            <p:cNvGrpSpPr/>
            <p:nvPr/>
          </p:nvGrpSpPr>
          <p:grpSpPr>
            <a:xfrm>
              <a:off x="12138" y="6438"/>
              <a:ext cx="1425" cy="227"/>
              <a:chOff x="7278" y="4366"/>
              <a:chExt cx="2281" cy="364"/>
            </a:xfrm>
          </p:grpSpPr>
          <p:grpSp>
            <p:nvGrpSpPr>
              <p:cNvPr id="53" name="组合 52"/>
              <p:cNvGrpSpPr/>
              <p:nvPr/>
            </p:nvGrpSpPr>
            <p:grpSpPr>
              <a:xfrm>
                <a:off x="8042" y="4366"/>
                <a:ext cx="1517" cy="364"/>
                <a:chOff x="7977" y="4111"/>
                <a:chExt cx="1517" cy="364"/>
              </a:xfrm>
            </p:grpSpPr>
            <p:sp>
              <p:nvSpPr>
                <p:cNvPr id="27" name="矩形 26"/>
                <p:cNvSpPr/>
                <p:nvPr/>
              </p:nvSpPr>
              <p:spPr>
                <a:xfrm>
                  <a:off x="7977" y="4111"/>
                  <a:ext cx="1517" cy="364"/>
                </a:xfrm>
                <a:prstGeom prst="rect">
                  <a:avLst/>
                </a:prstGeom>
                <a:solidFill>
                  <a:srgbClr val="D7E2F3"/>
                </a:solidFill>
                <a:ln>
                  <a:solidFill>
                    <a:srgbClr val="D7E2F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" name="矩形 29"/>
                <p:cNvSpPr/>
                <p:nvPr/>
              </p:nvSpPr>
              <p:spPr>
                <a:xfrm>
                  <a:off x="7977" y="4111"/>
                  <a:ext cx="380" cy="364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" name="矩形 30"/>
                <p:cNvSpPr/>
                <p:nvPr/>
              </p:nvSpPr>
              <p:spPr>
                <a:xfrm>
                  <a:off x="8356" y="4111"/>
                  <a:ext cx="364" cy="364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" name="矩形 32"/>
                <p:cNvSpPr/>
                <p:nvPr>
                  <p:custDataLst>
                    <p:tags r:id="rId31"/>
                  </p:custDataLst>
                </p:nvPr>
              </p:nvSpPr>
              <p:spPr>
                <a:xfrm>
                  <a:off x="9106" y="4111"/>
                  <a:ext cx="388" cy="3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4" name="椭圆 53"/>
              <p:cNvSpPr/>
              <p:nvPr>
                <p:custDataLst>
                  <p:tags r:id="rId30"/>
                </p:custDataLst>
              </p:nvPr>
            </p:nvSpPr>
            <p:spPr>
              <a:xfrm>
                <a:off x="7278" y="4445"/>
                <a:ext cx="250" cy="263"/>
              </a:xfrm>
              <a:prstGeom prst="ellips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5" name="直接箭头连接符 54"/>
              <p:cNvCxnSpPr/>
              <p:nvPr/>
            </p:nvCxnSpPr>
            <p:spPr>
              <a:xfrm>
                <a:off x="7609" y="4577"/>
                <a:ext cx="368" cy="10"/>
              </a:xfrm>
              <a:prstGeom prst="straightConnector1">
                <a:avLst/>
              </a:prstGeom>
              <a:ln w="9525">
                <a:solidFill>
                  <a:schemeClr val="bg2">
                    <a:lumMod val="50000"/>
                  </a:schemeClr>
                </a:solidFill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组合 118"/>
            <p:cNvGrpSpPr/>
            <p:nvPr/>
          </p:nvGrpSpPr>
          <p:grpSpPr>
            <a:xfrm>
              <a:off x="12138" y="6797"/>
              <a:ext cx="1425" cy="227"/>
              <a:chOff x="7278" y="4366"/>
              <a:chExt cx="2281" cy="364"/>
            </a:xfrm>
          </p:grpSpPr>
          <p:grpSp>
            <p:nvGrpSpPr>
              <p:cNvPr id="120" name="组合 119"/>
              <p:cNvGrpSpPr/>
              <p:nvPr/>
            </p:nvGrpSpPr>
            <p:grpSpPr>
              <a:xfrm>
                <a:off x="8042" y="4366"/>
                <a:ext cx="1517" cy="364"/>
                <a:chOff x="7977" y="4111"/>
                <a:chExt cx="1517" cy="364"/>
              </a:xfrm>
            </p:grpSpPr>
            <p:sp>
              <p:nvSpPr>
                <p:cNvPr id="121" name="矩形 120"/>
                <p:cNvSpPr/>
                <p:nvPr>
                  <p:custDataLst>
                    <p:tags r:id="rId26"/>
                  </p:custDataLst>
                </p:nvPr>
              </p:nvSpPr>
              <p:spPr>
                <a:xfrm>
                  <a:off x="7977" y="4111"/>
                  <a:ext cx="1517" cy="364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2" name="矩形 121"/>
                <p:cNvSpPr/>
                <p:nvPr>
                  <p:custDataLst>
                    <p:tags r:id="rId27"/>
                  </p:custDataLst>
                </p:nvPr>
              </p:nvSpPr>
              <p:spPr>
                <a:xfrm>
                  <a:off x="7977" y="4111"/>
                  <a:ext cx="380" cy="36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" name="矩形 122"/>
                <p:cNvSpPr/>
                <p:nvPr>
                  <p:custDataLst>
                    <p:tags r:id="rId28"/>
                  </p:custDataLst>
                </p:nvPr>
              </p:nvSpPr>
              <p:spPr>
                <a:xfrm>
                  <a:off x="8356" y="4111"/>
                  <a:ext cx="364" cy="36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" name="矩形 123"/>
                <p:cNvSpPr/>
                <p:nvPr>
                  <p:custDataLst>
                    <p:tags r:id="rId29"/>
                  </p:custDataLst>
                </p:nvPr>
              </p:nvSpPr>
              <p:spPr>
                <a:xfrm>
                  <a:off x="9106" y="4111"/>
                  <a:ext cx="388" cy="3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25" name="椭圆 124"/>
              <p:cNvSpPr/>
              <p:nvPr>
                <p:custDataLst>
                  <p:tags r:id="rId24"/>
                </p:custDataLst>
              </p:nvPr>
            </p:nvSpPr>
            <p:spPr>
              <a:xfrm>
                <a:off x="7278" y="4445"/>
                <a:ext cx="250" cy="263"/>
              </a:xfrm>
              <a:prstGeom prst="ellips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6" name="直接箭头连接符 125"/>
              <p:cNvCxnSpPr/>
              <p:nvPr>
                <p:custDataLst>
                  <p:tags r:id="rId25"/>
                </p:custDataLst>
              </p:nvPr>
            </p:nvCxnSpPr>
            <p:spPr>
              <a:xfrm>
                <a:off x="7609" y="4577"/>
                <a:ext cx="368" cy="10"/>
              </a:xfrm>
              <a:prstGeom prst="straightConnector1">
                <a:avLst/>
              </a:prstGeom>
              <a:ln w="9525">
                <a:solidFill>
                  <a:schemeClr val="bg2">
                    <a:lumMod val="50000"/>
                  </a:schemeClr>
                </a:solidFill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组合 126"/>
            <p:cNvGrpSpPr/>
            <p:nvPr/>
          </p:nvGrpSpPr>
          <p:grpSpPr>
            <a:xfrm>
              <a:off x="12138" y="7338"/>
              <a:ext cx="1425" cy="227"/>
              <a:chOff x="7278" y="4366"/>
              <a:chExt cx="2281" cy="364"/>
            </a:xfrm>
          </p:grpSpPr>
          <p:grpSp>
            <p:nvGrpSpPr>
              <p:cNvPr id="128" name="组合 127"/>
              <p:cNvGrpSpPr/>
              <p:nvPr/>
            </p:nvGrpSpPr>
            <p:grpSpPr>
              <a:xfrm>
                <a:off x="8042" y="4366"/>
                <a:ext cx="1517" cy="364"/>
                <a:chOff x="7977" y="4111"/>
                <a:chExt cx="1517" cy="364"/>
              </a:xfrm>
            </p:grpSpPr>
            <p:sp>
              <p:nvSpPr>
                <p:cNvPr id="129" name="矩形 128"/>
                <p:cNvSpPr/>
                <p:nvPr>
                  <p:custDataLst>
                    <p:tags r:id="rId20"/>
                  </p:custDataLst>
                </p:nvPr>
              </p:nvSpPr>
              <p:spPr>
                <a:xfrm>
                  <a:off x="7977" y="4111"/>
                  <a:ext cx="1517" cy="364"/>
                </a:xfrm>
                <a:prstGeom prst="rect">
                  <a:avLst/>
                </a:prstGeom>
                <a:solidFill>
                  <a:srgbClr val="D7E2F3"/>
                </a:solidFill>
                <a:ln>
                  <a:solidFill>
                    <a:srgbClr val="D7E2F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2" name="矩形 131"/>
                <p:cNvSpPr/>
                <p:nvPr>
                  <p:custDataLst>
                    <p:tags r:id="rId21"/>
                  </p:custDataLst>
                </p:nvPr>
              </p:nvSpPr>
              <p:spPr>
                <a:xfrm>
                  <a:off x="7977" y="4111"/>
                  <a:ext cx="380" cy="364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" name="矩形 132"/>
                <p:cNvSpPr/>
                <p:nvPr>
                  <p:custDataLst>
                    <p:tags r:id="rId22"/>
                  </p:custDataLst>
                </p:nvPr>
              </p:nvSpPr>
              <p:spPr>
                <a:xfrm>
                  <a:off x="8356" y="4111"/>
                  <a:ext cx="364" cy="364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" name="矩形 133"/>
                <p:cNvSpPr/>
                <p:nvPr>
                  <p:custDataLst>
                    <p:tags r:id="rId23"/>
                  </p:custDataLst>
                </p:nvPr>
              </p:nvSpPr>
              <p:spPr>
                <a:xfrm>
                  <a:off x="9106" y="4111"/>
                  <a:ext cx="388" cy="363"/>
                </a:xfrm>
                <a:prstGeom prst="rect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37" name="椭圆 136"/>
              <p:cNvSpPr/>
              <p:nvPr>
                <p:custDataLst>
                  <p:tags r:id="rId18"/>
                </p:custDataLst>
              </p:nvPr>
            </p:nvSpPr>
            <p:spPr>
              <a:xfrm>
                <a:off x="7278" y="4445"/>
                <a:ext cx="250" cy="263"/>
              </a:xfrm>
              <a:prstGeom prst="ellips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8" name="直接箭头连接符 137"/>
              <p:cNvCxnSpPr/>
              <p:nvPr>
                <p:custDataLst>
                  <p:tags r:id="rId19"/>
                </p:custDataLst>
              </p:nvPr>
            </p:nvCxnSpPr>
            <p:spPr>
              <a:xfrm>
                <a:off x="7609" y="4577"/>
                <a:ext cx="368" cy="10"/>
              </a:xfrm>
              <a:prstGeom prst="straightConnector1">
                <a:avLst/>
              </a:prstGeom>
              <a:ln w="9525">
                <a:solidFill>
                  <a:schemeClr val="bg2">
                    <a:lumMod val="50000"/>
                  </a:schemeClr>
                </a:solidFill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文本框 147"/>
            <p:cNvSpPr txBox="1"/>
            <p:nvPr/>
          </p:nvSpPr>
          <p:spPr>
            <a:xfrm>
              <a:off x="12080" y="7013"/>
              <a:ext cx="381" cy="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 fontAlgn="auto">
                <a:lnSpc>
                  <a:spcPts val="300"/>
                </a:lnSpc>
              </a:pPr>
              <a:r>
                <a:rPr lang="en-US" altLang="zh-CN" sz="90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pPr indent="0" fontAlgn="auto">
                <a:lnSpc>
                  <a:spcPts val="300"/>
                </a:lnSpc>
              </a:pPr>
              <a:r>
                <a:rPr lang="en-US" altLang="zh-CN" sz="90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pPr indent="0" fontAlgn="auto">
                <a:lnSpc>
                  <a:spcPts val="300"/>
                </a:lnSpc>
              </a:pPr>
              <a:r>
                <a:rPr lang="en-US" altLang="zh-CN" sz="90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  <p:sp>
        <p:nvSpPr>
          <p:cNvPr id="151" name="文本框 150"/>
          <p:cNvSpPr txBox="1"/>
          <p:nvPr>
            <p:custDataLst>
              <p:tags r:id="rId9"/>
            </p:custDataLst>
          </p:nvPr>
        </p:nvSpPr>
        <p:spPr>
          <a:xfrm>
            <a:off x="8627110" y="1490980"/>
            <a:ext cx="1329690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Node Embedding</a:t>
            </a:r>
          </a:p>
        </p:txBody>
      </p:sp>
      <p:sp>
        <p:nvSpPr>
          <p:cNvPr id="154" name="文本框 153"/>
          <p:cNvSpPr txBox="1"/>
          <p:nvPr>
            <p:custDataLst>
              <p:tags r:id="rId10"/>
            </p:custDataLst>
          </p:nvPr>
        </p:nvSpPr>
        <p:spPr>
          <a:xfrm>
            <a:off x="8539480" y="2843530"/>
            <a:ext cx="1179830" cy="247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Predictor</a:t>
            </a:r>
          </a:p>
        </p:txBody>
      </p:sp>
      <p:sp>
        <p:nvSpPr>
          <p:cNvPr id="16" name="矩形 15"/>
          <p:cNvSpPr/>
          <p:nvPr/>
        </p:nvSpPr>
        <p:spPr>
          <a:xfrm>
            <a:off x="8676005" y="3124835"/>
            <a:ext cx="965835" cy="2203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>
            <p:custDataLst>
              <p:tags r:id="rId11"/>
            </p:custDataLst>
          </p:nvPr>
        </p:nvSpPr>
        <p:spPr>
          <a:xfrm>
            <a:off x="9857740" y="3124835"/>
            <a:ext cx="966470" cy="2203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accent3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676005" y="3107055"/>
            <a:ext cx="1024890" cy="2222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900" b="1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Target Function</a:t>
            </a:r>
            <a:endParaRPr lang="en-US" altLang="zh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下箭头 59"/>
          <p:cNvSpPr/>
          <p:nvPr/>
        </p:nvSpPr>
        <p:spPr>
          <a:xfrm>
            <a:off x="9091930" y="3356610"/>
            <a:ext cx="76200" cy="16129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下箭头 61"/>
          <p:cNvSpPr/>
          <p:nvPr>
            <p:custDataLst>
              <p:tags r:id="rId12"/>
            </p:custDataLst>
          </p:nvPr>
        </p:nvSpPr>
        <p:spPr>
          <a:xfrm>
            <a:off x="10306050" y="3356610"/>
            <a:ext cx="76200" cy="16129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0" name="图片 69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42"/>
          <a:stretch>
            <a:fillRect/>
          </a:stretch>
        </p:blipFill>
        <p:spPr>
          <a:xfrm rot="300000">
            <a:off x="8997950" y="3808095"/>
            <a:ext cx="415290" cy="232410"/>
          </a:xfrm>
          <a:prstGeom prst="rect">
            <a:avLst/>
          </a:prstGeom>
        </p:spPr>
      </p:pic>
      <p:sp>
        <p:nvSpPr>
          <p:cNvPr id="72" name="文本框 71"/>
          <p:cNvSpPr txBox="1"/>
          <p:nvPr>
            <p:custDataLst>
              <p:tags r:id="rId14"/>
            </p:custDataLst>
          </p:nvPr>
        </p:nvSpPr>
        <p:spPr>
          <a:xfrm>
            <a:off x="9839960" y="3115310"/>
            <a:ext cx="1042035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900" b="1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Func Embedding</a:t>
            </a:r>
          </a:p>
        </p:txBody>
      </p:sp>
      <p:sp>
        <p:nvSpPr>
          <p:cNvPr id="77" name="文本框 76"/>
          <p:cNvSpPr txBox="1"/>
          <p:nvPr>
            <p:custDataLst>
              <p:tags r:id="rId15"/>
            </p:custDataLst>
          </p:nvPr>
        </p:nvSpPr>
        <p:spPr>
          <a:xfrm>
            <a:off x="9719310" y="1490980"/>
            <a:ext cx="1329690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SzTx/>
              <a:buFontTx/>
            </a:pPr>
            <a:r>
              <a:rPr lang="en-US" altLang="zh-CN" sz="11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GateGCNs&amp;GATs</a:t>
            </a:r>
            <a:endParaRPr lang="en-US" altLang="zh-CN" sz="1100" b="1" i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箭头: 右 115"/>
          <p:cNvSpPr/>
          <p:nvPr>
            <p:custDataLst>
              <p:tags r:id="rId16"/>
            </p:custDataLst>
          </p:nvPr>
        </p:nvSpPr>
        <p:spPr>
          <a:xfrm>
            <a:off x="8195945" y="2456815"/>
            <a:ext cx="431165" cy="233045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箭头: 右 115"/>
          <p:cNvSpPr/>
          <p:nvPr>
            <p:custDataLst>
              <p:tags r:id="rId17"/>
            </p:custDataLst>
          </p:nvPr>
        </p:nvSpPr>
        <p:spPr>
          <a:xfrm rot="5400000">
            <a:off x="10283190" y="2774950"/>
            <a:ext cx="431165" cy="233045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EDE7855-A350-0F43-A8F0-89DCB9A7CE10}"/>
              </a:ext>
            </a:extLst>
          </p:cNvPr>
          <p:cNvSpPr txBox="1"/>
          <p:nvPr/>
        </p:nvSpPr>
        <p:spPr>
          <a:xfrm>
            <a:off x="3178694" y="2566781"/>
            <a:ext cx="11924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Flow Graph</a:t>
            </a:r>
            <a:endParaRPr kumimoji="1" lang="zh-CN" alt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3FD5B0F0-E066-5E45-A8F6-8B4171BD97F4}"/>
              </a:ext>
            </a:extLst>
          </p:cNvPr>
          <p:cNvSpPr txBox="1"/>
          <p:nvPr/>
        </p:nvSpPr>
        <p:spPr>
          <a:xfrm>
            <a:off x="3222179" y="3737181"/>
            <a:ext cx="10659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Graph</a:t>
            </a:r>
            <a:endParaRPr kumimoji="1" lang="zh-CN" alt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5926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WFjYmYyMDJiYThiYzE5NmE5OTAwNTg1MmNmMjUwNjkifQ=="/>
  <p:tag name="KSO_WPP_MARK_KEY" val="b0327746-f882-4b6b-9f39-a9ba4f9051c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268</Words>
  <Application>Microsoft Macintosh PowerPoint</Application>
  <PresentationFormat>宽屏</PresentationFormat>
  <Paragraphs>74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Arial</vt:lpstr>
      <vt:lpstr>Calibri</vt:lpstr>
      <vt:lpstr>Cambria Math</vt:lpstr>
      <vt:lpstr>Times New Roman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i Blue</cp:lastModifiedBy>
  <cp:revision>36</cp:revision>
  <dcterms:created xsi:type="dcterms:W3CDTF">2023-06-29T09:48:00Z</dcterms:created>
  <dcterms:modified xsi:type="dcterms:W3CDTF">2023-07-02T13:19:44Z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E483470C880E41CC81D142E46DBD030A_13</vt:lpwstr>
  </property>
  <property fmtid="{D5CDD505-2E9C-101B-9397-08002B2CF9AE}" pid="3" name="KSOProductBuildVer">
    <vt:lpwstr>2052-11.1.0.14309</vt:lpwstr>
  </property>
</Properties>
</file>