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30" autoAdjust="0"/>
  </p:normalViewPr>
  <p:slideViewPr>
    <p:cSldViewPr snapToGrid="0">
      <p:cViewPr varScale="1">
        <p:scale>
          <a:sx n="75" d="100"/>
          <a:sy n="75" d="100"/>
        </p:scale>
        <p:origin x="77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4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1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3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0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1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0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40CD-BCD5-4236-B861-6E2961A8E3A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B01B-8D20-4865-922D-9E8CF0FE6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邓小平理论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家乡变化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云南曲靖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教育事业的改变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在文革前夕，曲靖的教育事业稳步协调的发展，但在文革期间，教育事业遭到了严重破坏。</a:t>
            </a:r>
            <a:endParaRPr lang="en-US" altLang="zh-CN" dirty="0" smtClean="0"/>
          </a:p>
          <a:p>
            <a:r>
              <a:rPr lang="zh-CN" altLang="en-US" dirty="0" smtClean="0"/>
              <a:t>在十一届三中全会后，曲靖地区通过认真</a:t>
            </a:r>
            <a:r>
              <a:rPr lang="zh-CN" altLang="en-US" dirty="0"/>
              <a:t>整顿，落实知识分子</a:t>
            </a:r>
            <a:r>
              <a:rPr lang="zh-CN" altLang="en-US" dirty="0" smtClean="0"/>
              <a:t>政策，教育事业出现新的生机。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年代开始，曲靖各学校贯彻</a:t>
            </a:r>
            <a:r>
              <a:rPr lang="en-US" altLang="zh-CN" dirty="0"/>
              <a:t>《</a:t>
            </a:r>
            <a:r>
              <a:rPr lang="zh-CN" altLang="en-US" dirty="0"/>
              <a:t>中央关于教育体制改革的决定</a:t>
            </a:r>
            <a:r>
              <a:rPr lang="en-US" altLang="zh-CN" dirty="0"/>
              <a:t>》</a:t>
            </a:r>
            <a:r>
              <a:rPr lang="zh-CN" altLang="en-US" dirty="0" smtClean="0"/>
              <a:t>，促进</a:t>
            </a:r>
            <a:r>
              <a:rPr lang="zh-CN" altLang="en-US" dirty="0"/>
              <a:t>了教育事业的</a:t>
            </a:r>
            <a:r>
              <a:rPr lang="zh-CN" altLang="en-US" dirty="0" smtClean="0"/>
              <a:t>蓬勃发展。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48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文化艺术事业的改变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文革期间，曲靖全市的文化事业发展遭到破坏。</a:t>
            </a:r>
            <a:endParaRPr lang="en-US" altLang="zh-CN" dirty="0" smtClean="0"/>
          </a:p>
          <a:p>
            <a:r>
              <a:rPr lang="en-US" altLang="zh-CN" dirty="0" smtClean="0"/>
              <a:t>1978</a:t>
            </a:r>
            <a:r>
              <a:rPr lang="zh-CN" altLang="en-US" dirty="0" smtClean="0"/>
              <a:t>年后，曲靖市文艺战线拨乱反正，在解放思想的思潮下，文艺事业蓬勃发展。</a:t>
            </a:r>
            <a:endParaRPr lang="en-US" altLang="zh-CN" dirty="0" smtClean="0"/>
          </a:p>
          <a:p>
            <a:r>
              <a:rPr lang="en-US" altLang="zh-CN" dirty="0" smtClean="0"/>
              <a:t>1980</a:t>
            </a:r>
            <a:r>
              <a:rPr lang="zh-CN" altLang="en-US" dirty="0" smtClean="0"/>
              <a:t>年，成立行署文化局，表演团队贯彻“三并举”方针，丰富了演出剧目。地、县文化馆根据“群众文化群众办”原则，为群众文化活动开辟了新路子。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46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经济建设的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市场建设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自十一届三中全会以来，曲靖市坚持以发展社会主义生产力为标准，解放思想，更新观念，加快集贸市场建设，</a:t>
            </a:r>
            <a:endParaRPr lang="en-US" altLang="zh-CN" dirty="0" smtClean="0"/>
          </a:p>
          <a:p>
            <a:r>
              <a:rPr lang="zh-CN" altLang="en-US" dirty="0" smtClean="0"/>
              <a:t>工商部门独资建设市场</a:t>
            </a:r>
            <a:endParaRPr lang="en-US" altLang="zh-CN" dirty="0" smtClean="0"/>
          </a:p>
          <a:p>
            <a:r>
              <a:rPr lang="zh-CN" altLang="en-US" dirty="0"/>
              <a:t>工商部门与</a:t>
            </a:r>
            <a:r>
              <a:rPr lang="zh-CN" altLang="en-US" dirty="0" smtClean="0"/>
              <a:t>企业合资建设市场</a:t>
            </a:r>
            <a:endParaRPr lang="en-US" altLang="zh-CN" dirty="0" smtClean="0"/>
          </a:p>
          <a:p>
            <a:r>
              <a:rPr lang="zh-CN" altLang="en-US" dirty="0" smtClean="0"/>
              <a:t>各镇自筹，工商部门资助建设市场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52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经济建设的变化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企业发展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云南省邮电管理局的调整与发展</a:t>
            </a:r>
            <a:endParaRPr lang="en-US" altLang="zh-CN" dirty="0" smtClean="0"/>
          </a:p>
          <a:p>
            <a:r>
              <a:rPr lang="zh-CN" altLang="en-US" dirty="0" smtClean="0"/>
              <a:t>曲靖地区越州钢铁厂的改革与发展</a:t>
            </a:r>
            <a:endParaRPr lang="en-US" altLang="zh-CN" dirty="0" smtClean="0"/>
          </a:p>
          <a:p>
            <a:r>
              <a:rPr lang="zh-CN" altLang="en-US" dirty="0" smtClean="0"/>
              <a:t>曲靖远通实业有限公司，私营企业的成立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252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邓小平理论</vt:lpstr>
      <vt:lpstr>教育事业的改变</vt:lpstr>
      <vt:lpstr>文化艺术事业的改变</vt:lpstr>
      <vt:lpstr>经济建设的变化——市场建设</vt:lpstr>
      <vt:lpstr>经济建设的变化——企业发展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邓小平理论实例分析</dc:title>
  <dc:creator>Microsoft 帐户</dc:creator>
  <cp:lastModifiedBy>Microsoft 帐户</cp:lastModifiedBy>
  <cp:revision>36</cp:revision>
  <dcterms:created xsi:type="dcterms:W3CDTF">2022-05-05T07:25:26Z</dcterms:created>
  <dcterms:modified xsi:type="dcterms:W3CDTF">2022-05-05T13:08:58Z</dcterms:modified>
</cp:coreProperties>
</file>