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30" autoAdjust="0"/>
  </p:normalViewPr>
  <p:slideViewPr>
    <p:cSldViewPr snapToGrid="0">
      <p:cViewPr varScale="1">
        <p:scale>
          <a:sx n="75" d="100"/>
          <a:sy n="75" d="100"/>
        </p:scale>
        <p:origin x="77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4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邓小平</a:t>
            </a:r>
            <a:r>
              <a:rPr lang="zh-CN" altLang="en-US" dirty="0" smtClean="0"/>
              <a:t>理论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家乡变化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云南曲靖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教育事业的改变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在文革前夕，曲靖的教育事业稳步协调的发展，但在文革期间，教育</a:t>
            </a:r>
            <a:r>
              <a:rPr lang="zh-CN" altLang="en-US" dirty="0" smtClean="0"/>
              <a:t>事业遭到</a:t>
            </a:r>
            <a:r>
              <a:rPr lang="zh-CN" altLang="en-US" dirty="0" smtClean="0"/>
              <a:t>了严重破坏。</a:t>
            </a:r>
            <a:endParaRPr lang="en-US" altLang="zh-CN" dirty="0" smtClean="0"/>
          </a:p>
          <a:p>
            <a:r>
              <a:rPr lang="zh-CN" altLang="en-US" dirty="0" smtClean="0"/>
              <a:t>在十一届三中全会后</a:t>
            </a:r>
            <a:r>
              <a:rPr lang="zh-CN" altLang="en-US" dirty="0" smtClean="0"/>
              <a:t>，认真整顿，落实知识分子政策，教育</a:t>
            </a:r>
            <a:r>
              <a:rPr lang="zh-CN" altLang="en-US" dirty="0" smtClean="0"/>
              <a:t>事业出现新的生机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年代开始，曲靖各学校贯彻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中央关于教育</a:t>
            </a:r>
            <a:r>
              <a:rPr lang="zh-CN" altLang="en-US" dirty="0" smtClean="0"/>
              <a:t>体制改革的决定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，全面推行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义务教育法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等，</a:t>
            </a:r>
            <a:r>
              <a:rPr lang="zh-CN" altLang="en-US" dirty="0" smtClean="0"/>
              <a:t>促进了教育事业的蓬勃发展，逐步形成“加强基础教育、发展职业技术教育、重视成人教育的‘三教’稳定协调发展”。至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年底，曲靖地区已经普及了初等教育，普及率达</a:t>
            </a:r>
            <a:r>
              <a:rPr lang="en-US" altLang="zh-CN" dirty="0" smtClean="0"/>
              <a:t>95.4%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48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文化艺术事业的改变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文革期间，曲靖全市的文化事业发展遭到破坏。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年后，全市文艺战线拨乱反正，在解放思想的思潮下，文艺事业蓬勃发展，于</a:t>
            </a:r>
            <a:r>
              <a:rPr lang="en-US" altLang="zh-CN" dirty="0" smtClean="0"/>
              <a:t>1980</a:t>
            </a:r>
            <a:r>
              <a:rPr lang="zh-CN" altLang="en-US" dirty="0" smtClean="0"/>
              <a:t>年，成立行署文化局，表演团队贯彻“三并举”方针，丰富了演出剧目。地、县文化馆根据“群众文化群众办”原则，为群众文化活动开辟了新路子。在此时期，花灯剧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一千八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被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云南日报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全文刊登。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年，曲靖开展文化艺术改革，各县成立文化局，区、镇设置文化助理员。形成一个完整的文化行政管理体系。</a:t>
            </a:r>
            <a:endParaRPr lang="en-US" altLang="zh-CN" dirty="0" smtClean="0"/>
          </a:p>
          <a:p>
            <a:r>
              <a:rPr lang="zh-CN" altLang="en-US" dirty="0" smtClean="0"/>
              <a:t>此后曲靖的文化艺术事业有较大发展，花灯剧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捕鼠记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获得全国农民戏剧创作二等奖，有自制电视连续剧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刑警之光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、电视专题片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爨说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等相继在中央、省、地区电视台播出。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46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经济建设的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企业发展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曲靖</a:t>
            </a:r>
            <a:r>
              <a:rPr lang="zh-CN" altLang="en-US" dirty="0" smtClean="0"/>
              <a:t>地区越州钢铁厂成立于</a:t>
            </a:r>
            <a:r>
              <a:rPr lang="en-US" altLang="zh-CN" dirty="0" smtClean="0"/>
              <a:t>1969</a:t>
            </a:r>
            <a:r>
              <a:rPr lang="zh-CN" altLang="en-US" dirty="0" smtClean="0"/>
              <a:t>年。在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年以前，年年亏损。但在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年后，企业不断深化内部改革，实行厂长责任制，强化生产经营管理，使企业各项经济指标得到提高，于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年跃入了省级先进企业的行列。</a:t>
            </a:r>
            <a:endParaRPr lang="en-US" altLang="zh-CN" dirty="0" smtClean="0"/>
          </a:p>
          <a:p>
            <a:r>
              <a:rPr lang="zh-CN" altLang="en-US" dirty="0" smtClean="0"/>
              <a:t>曲靖远通实业有限公司，私营业主龚兰芬与几位合作者，于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年引进西红花种植，并取得成功，并于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年正式建成西红花酒厂，而在改革开放，建设社会主义市场经济体制的思想下，龚兰芬等厂领导</a:t>
            </a:r>
            <a:r>
              <a:rPr lang="zh-CN" altLang="en-US" dirty="0" smtClean="0"/>
              <a:t>结合实际，认识到乡镇企业、私营经济有着广阔的发展前景，于是于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年在酒厂基础上成立了“远通实业有限公司”。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经济建设的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市场建设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自十一届三中全会以来，曲靖市坚持以发展社会主义生产力为标准，解放思想，更新观念，加快集贸市场建设，于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年，由工商部门独资建设了玄坛工业品批发市场和荷花塘市场，与市塑料二厂扩建了“建设路农贸市场”，与市粮食局建设“建设路粮油市场”，与“沾益百货公司、燃料公司”投资建设沾益农贸市场，</a:t>
            </a:r>
            <a:endParaRPr lang="en-US" altLang="zh-CN" dirty="0" smtClean="0"/>
          </a:p>
          <a:p>
            <a:r>
              <a:rPr lang="zh-CN" altLang="en-US" dirty="0" smtClean="0"/>
              <a:t>至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年，曲靖已建成</a:t>
            </a:r>
            <a:r>
              <a:rPr lang="en-US" altLang="zh-CN" dirty="0" smtClean="0"/>
              <a:t>56</a:t>
            </a:r>
            <a:r>
              <a:rPr lang="zh-CN" altLang="en-US" dirty="0" smtClean="0"/>
              <a:t>个农贸市场，全市集市贸易交易额为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年的三倍多。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562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邓小平理论</vt:lpstr>
      <vt:lpstr>教育事业的改变</vt:lpstr>
      <vt:lpstr>文化艺术事业的改变</vt:lpstr>
      <vt:lpstr>经济建设的变化——企业发展</vt:lpstr>
      <vt:lpstr>经济建设的变化——市场建设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邓小平理论实例分析</dc:title>
  <dc:creator>Microsoft 帐户</dc:creator>
  <cp:lastModifiedBy>Microsoft 帐户</cp:lastModifiedBy>
  <cp:revision>22</cp:revision>
  <dcterms:created xsi:type="dcterms:W3CDTF">2022-05-05T07:25:26Z</dcterms:created>
  <dcterms:modified xsi:type="dcterms:W3CDTF">2022-05-05T13:05:13Z</dcterms:modified>
</cp:coreProperties>
</file>