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752" autoAdjust="0"/>
  </p:normalViewPr>
  <p:slideViewPr>
    <p:cSldViewPr>
      <p:cViewPr varScale="1">
        <p:scale>
          <a:sx n="39" d="100"/>
          <a:sy n="39" d="100"/>
        </p:scale>
        <p:origin x="-114" y="-3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2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59830B-141C-411C-BA0C-41873A0F6911}"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zh-CN" altLang="en-US"/>
        </a:p>
      </dgm:t>
    </dgm:pt>
    <dgm:pt modelId="{B9CC43BD-FCF8-4447-A625-A8649AAA4E22}">
      <dgm:prSet/>
      <dgm:spPr/>
      <dgm:t>
        <a:bodyPr/>
        <a:lstStyle/>
        <a:p>
          <a:pPr rtl="0"/>
          <a:r>
            <a:rPr lang="en-US" dirty="0" smtClean="0"/>
            <a:t>《</a:t>
          </a:r>
          <a:r>
            <a:rPr lang="zh-CN" dirty="0" smtClean="0"/>
            <a:t>三体</a:t>
          </a:r>
          <a:r>
            <a:rPr lang="en-US" dirty="0" smtClean="0"/>
            <a:t>》</a:t>
          </a:r>
          <a:endParaRPr lang="zh-CN"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B79690CE-B290-4B9E-A59F-0C63FB375B00}" type="parTrans" cxnId="{5ACDC456-9135-4172-8A52-44EC2182E4C5}">
      <dgm:prSet/>
      <dgm:spPr/>
      <dgm:t>
        <a:bodyPr/>
        <a:lstStyle/>
        <a:p>
          <a:endParaRPr lang="zh-CN" altLang="en-US"/>
        </a:p>
      </dgm:t>
    </dgm:pt>
    <dgm:pt modelId="{516F2AA0-DF89-4DBB-AEE0-C712B3E959B2}" type="sibTrans" cxnId="{5ACDC456-9135-4172-8A52-44EC2182E4C5}">
      <dgm:prSet/>
      <dgm:spPr/>
      <dgm:t>
        <a:bodyPr/>
        <a:lstStyle/>
        <a:p>
          <a:endParaRPr lang="zh-CN" altLang="en-US"/>
        </a:p>
      </dgm:t>
    </dgm:pt>
    <dgm:pt modelId="{97599F31-7E02-4D29-9794-72D5DBB38C15}">
      <dgm:prSet/>
      <dgm:spPr/>
      <dgm:t>
        <a:bodyPr/>
        <a:lstStyle/>
        <a:p>
          <a:pPr rtl="0"/>
          <a:r>
            <a:rPr lang="en-US" smtClean="0"/>
            <a:t>《</a:t>
          </a:r>
          <a:r>
            <a:rPr lang="zh-CN" smtClean="0"/>
            <a:t>三体</a:t>
          </a:r>
          <a:r>
            <a:rPr lang="en-US" smtClean="0"/>
            <a:t>Ⅱ·</a:t>
          </a:r>
          <a:r>
            <a:rPr lang="zh-CN" smtClean="0"/>
            <a:t>黑暗森林</a:t>
          </a:r>
          <a:r>
            <a:rPr lang="en-US" smtClean="0"/>
            <a:t>》</a:t>
          </a:r>
          <a:endParaRPr lang="zh-CN"/>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BC29471A-69A0-46ED-B5EC-0AA88DBFF112}" type="parTrans" cxnId="{A2E9AA73-06C4-426D-BB60-1E64A3599726}">
      <dgm:prSet/>
      <dgm:spPr/>
      <dgm:t>
        <a:bodyPr/>
        <a:lstStyle/>
        <a:p>
          <a:endParaRPr lang="zh-CN" altLang="en-US"/>
        </a:p>
      </dgm:t>
    </dgm:pt>
    <dgm:pt modelId="{6C69E495-6E3D-4057-9576-B96A9FE1981A}" type="sibTrans" cxnId="{A2E9AA73-06C4-426D-BB60-1E64A3599726}">
      <dgm:prSet/>
      <dgm:spPr/>
      <dgm:t>
        <a:bodyPr/>
        <a:lstStyle/>
        <a:p>
          <a:endParaRPr lang="zh-CN" altLang="en-US"/>
        </a:p>
      </dgm:t>
    </dgm:pt>
    <dgm:pt modelId="{FE308B5D-78CD-40EA-B6A0-A15D268EDB6F}">
      <dgm:prSet/>
      <dgm:spPr/>
      <dgm:t>
        <a:bodyPr/>
        <a:lstStyle/>
        <a:p>
          <a:pPr rtl="0"/>
          <a:r>
            <a:rPr lang="en-US" dirty="0" smtClean="0"/>
            <a:t>《</a:t>
          </a:r>
          <a:r>
            <a:rPr lang="zh-CN" dirty="0" smtClean="0"/>
            <a:t>三体</a:t>
          </a:r>
          <a:r>
            <a:rPr lang="en-US" dirty="0" smtClean="0"/>
            <a:t>Ⅲ·</a:t>
          </a:r>
          <a:r>
            <a:rPr lang="zh-CN" dirty="0" smtClean="0"/>
            <a:t>死神永生</a:t>
          </a:r>
          <a:r>
            <a:rPr lang="en-US" dirty="0" smtClean="0"/>
            <a:t>》</a:t>
          </a:r>
          <a:endParaRPr lang="zh-CN"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CD8E70EE-32D4-4232-8439-90FAFD4DCC0A}" type="parTrans" cxnId="{679E7A42-621D-4770-AEF6-7B769FA3CFC8}">
      <dgm:prSet/>
      <dgm:spPr/>
      <dgm:t>
        <a:bodyPr/>
        <a:lstStyle/>
        <a:p>
          <a:endParaRPr lang="zh-CN" altLang="en-US"/>
        </a:p>
      </dgm:t>
    </dgm:pt>
    <dgm:pt modelId="{46D6D1F7-4C3E-4F5D-A98D-E3303F26C75E}" type="sibTrans" cxnId="{679E7A42-621D-4770-AEF6-7B769FA3CFC8}">
      <dgm:prSet/>
      <dgm:spPr/>
      <dgm:t>
        <a:bodyPr/>
        <a:lstStyle/>
        <a:p>
          <a:endParaRPr lang="zh-CN" altLang="en-US"/>
        </a:p>
      </dgm:t>
    </dgm:pt>
    <dgm:pt modelId="{00BC4E03-D9BD-4B4D-8137-E02C040CB9DC}" type="pres">
      <dgm:prSet presAssocID="{2459830B-141C-411C-BA0C-41873A0F6911}" presName="vert0" presStyleCnt="0">
        <dgm:presLayoutVars>
          <dgm:dir/>
          <dgm:animOne val="branch"/>
          <dgm:animLvl val="lvl"/>
        </dgm:presLayoutVars>
      </dgm:prSet>
      <dgm:spPr/>
      <dgm:t>
        <a:bodyPr/>
        <a:lstStyle/>
        <a:p>
          <a:endParaRPr lang="zh-CN" altLang="en-US"/>
        </a:p>
      </dgm:t>
    </dgm:pt>
    <dgm:pt modelId="{D602EA7D-4103-436F-8E40-54A0C05D819C}" type="pres">
      <dgm:prSet presAssocID="{B9CC43BD-FCF8-4447-A625-A8649AAA4E22}" presName="thickLine" presStyleLbl="alignNode1" presStyleIdx="0" presStyleCnt="3"/>
      <dgm:spPr/>
      <dgm:t>
        <a:bodyPr/>
        <a:lstStyle/>
        <a:p>
          <a:endParaRPr lang="zh-CN" altLang="en-US"/>
        </a:p>
      </dgm:t>
    </dgm:pt>
    <dgm:pt modelId="{A94B539E-B7C1-477B-A6F2-856D6915839F}" type="pres">
      <dgm:prSet presAssocID="{B9CC43BD-FCF8-4447-A625-A8649AAA4E22}" presName="horz1" presStyleCnt="0"/>
      <dgm:spPr/>
      <dgm:t>
        <a:bodyPr/>
        <a:lstStyle/>
        <a:p>
          <a:endParaRPr lang="zh-CN" altLang="en-US"/>
        </a:p>
      </dgm:t>
    </dgm:pt>
    <dgm:pt modelId="{23091763-6927-4625-9611-6EC67C2627C5}" type="pres">
      <dgm:prSet presAssocID="{B9CC43BD-FCF8-4447-A625-A8649AAA4E22}" presName="tx1" presStyleLbl="revTx" presStyleIdx="0" presStyleCnt="3"/>
      <dgm:spPr/>
      <dgm:t>
        <a:bodyPr/>
        <a:lstStyle/>
        <a:p>
          <a:endParaRPr lang="zh-CN" altLang="en-US"/>
        </a:p>
      </dgm:t>
    </dgm:pt>
    <dgm:pt modelId="{10DC4C29-C7C0-406F-84E3-2D98F9B34C0A}" type="pres">
      <dgm:prSet presAssocID="{B9CC43BD-FCF8-4447-A625-A8649AAA4E22}" presName="vert1" presStyleCnt="0"/>
      <dgm:spPr/>
      <dgm:t>
        <a:bodyPr/>
        <a:lstStyle/>
        <a:p>
          <a:endParaRPr lang="zh-CN" altLang="en-US"/>
        </a:p>
      </dgm:t>
    </dgm:pt>
    <dgm:pt modelId="{AC3B4F91-298C-4104-8B8B-E175199195A9}" type="pres">
      <dgm:prSet presAssocID="{97599F31-7E02-4D29-9794-72D5DBB38C15}" presName="thickLine" presStyleLbl="alignNode1" presStyleIdx="1" presStyleCnt="3"/>
      <dgm:spPr/>
      <dgm:t>
        <a:bodyPr/>
        <a:lstStyle/>
        <a:p>
          <a:endParaRPr lang="zh-CN" altLang="en-US"/>
        </a:p>
      </dgm:t>
    </dgm:pt>
    <dgm:pt modelId="{832E9BAE-01C8-4B83-82B2-CDC1AE081AAC}" type="pres">
      <dgm:prSet presAssocID="{97599F31-7E02-4D29-9794-72D5DBB38C15}" presName="horz1" presStyleCnt="0"/>
      <dgm:spPr/>
      <dgm:t>
        <a:bodyPr/>
        <a:lstStyle/>
        <a:p>
          <a:endParaRPr lang="zh-CN" altLang="en-US"/>
        </a:p>
      </dgm:t>
    </dgm:pt>
    <dgm:pt modelId="{1DE0D664-9E83-4AF4-AD18-E5EA2C0D94BD}" type="pres">
      <dgm:prSet presAssocID="{97599F31-7E02-4D29-9794-72D5DBB38C15}" presName="tx1" presStyleLbl="revTx" presStyleIdx="1" presStyleCnt="3"/>
      <dgm:spPr/>
      <dgm:t>
        <a:bodyPr/>
        <a:lstStyle/>
        <a:p>
          <a:endParaRPr lang="zh-CN" altLang="en-US"/>
        </a:p>
      </dgm:t>
    </dgm:pt>
    <dgm:pt modelId="{BEFA209A-75CD-4803-8968-66E76FFDFEB7}" type="pres">
      <dgm:prSet presAssocID="{97599F31-7E02-4D29-9794-72D5DBB38C15}" presName="vert1" presStyleCnt="0"/>
      <dgm:spPr/>
      <dgm:t>
        <a:bodyPr/>
        <a:lstStyle/>
        <a:p>
          <a:endParaRPr lang="zh-CN" altLang="en-US"/>
        </a:p>
      </dgm:t>
    </dgm:pt>
    <dgm:pt modelId="{BEDF56E4-D3A9-4B40-8F59-0A7C53E14B14}" type="pres">
      <dgm:prSet presAssocID="{FE308B5D-78CD-40EA-B6A0-A15D268EDB6F}" presName="thickLine" presStyleLbl="alignNode1" presStyleIdx="2" presStyleCnt="3"/>
      <dgm:spPr/>
      <dgm:t>
        <a:bodyPr/>
        <a:lstStyle/>
        <a:p>
          <a:endParaRPr lang="zh-CN" altLang="en-US"/>
        </a:p>
      </dgm:t>
    </dgm:pt>
    <dgm:pt modelId="{DD7D3D63-248C-4559-8507-0DEBD499B202}" type="pres">
      <dgm:prSet presAssocID="{FE308B5D-78CD-40EA-B6A0-A15D268EDB6F}" presName="horz1" presStyleCnt="0"/>
      <dgm:spPr/>
      <dgm:t>
        <a:bodyPr/>
        <a:lstStyle/>
        <a:p>
          <a:endParaRPr lang="zh-CN" altLang="en-US"/>
        </a:p>
      </dgm:t>
    </dgm:pt>
    <dgm:pt modelId="{4588C88F-8C5C-482D-96BE-71FC69CEB1FF}" type="pres">
      <dgm:prSet presAssocID="{FE308B5D-78CD-40EA-B6A0-A15D268EDB6F}" presName="tx1" presStyleLbl="revTx" presStyleIdx="2" presStyleCnt="3"/>
      <dgm:spPr/>
      <dgm:t>
        <a:bodyPr/>
        <a:lstStyle/>
        <a:p>
          <a:endParaRPr lang="zh-CN" altLang="en-US"/>
        </a:p>
      </dgm:t>
    </dgm:pt>
    <dgm:pt modelId="{60C91C1B-919E-4AB9-99DB-21A8EFD7D02B}" type="pres">
      <dgm:prSet presAssocID="{FE308B5D-78CD-40EA-B6A0-A15D268EDB6F}" presName="vert1" presStyleCnt="0"/>
      <dgm:spPr/>
      <dgm:t>
        <a:bodyPr/>
        <a:lstStyle/>
        <a:p>
          <a:endParaRPr lang="zh-CN" altLang="en-US"/>
        </a:p>
      </dgm:t>
    </dgm:pt>
  </dgm:ptLst>
  <dgm:cxnLst>
    <dgm:cxn modelId="{9FF08F7D-8B92-4532-BECA-6826F2EFD078}" type="presOf" srcId="{B9CC43BD-FCF8-4447-A625-A8649AAA4E22}" destId="{23091763-6927-4625-9611-6EC67C2627C5}" srcOrd="0" destOrd="0" presId="urn:microsoft.com/office/officeart/2008/layout/LinedList"/>
    <dgm:cxn modelId="{9173BB2B-BCF6-4DD7-ACFB-571992035D89}" type="presOf" srcId="{97599F31-7E02-4D29-9794-72D5DBB38C15}" destId="{1DE0D664-9E83-4AF4-AD18-E5EA2C0D94BD}" srcOrd="0" destOrd="0" presId="urn:microsoft.com/office/officeart/2008/layout/LinedList"/>
    <dgm:cxn modelId="{5ACDC456-9135-4172-8A52-44EC2182E4C5}" srcId="{2459830B-141C-411C-BA0C-41873A0F6911}" destId="{B9CC43BD-FCF8-4447-A625-A8649AAA4E22}" srcOrd="0" destOrd="0" parTransId="{B79690CE-B290-4B9E-A59F-0C63FB375B00}" sibTransId="{516F2AA0-DF89-4DBB-AEE0-C712B3E959B2}"/>
    <dgm:cxn modelId="{B702F8F2-8D32-46DA-A3F3-923315A935FA}" type="presOf" srcId="{FE308B5D-78CD-40EA-B6A0-A15D268EDB6F}" destId="{4588C88F-8C5C-482D-96BE-71FC69CEB1FF}" srcOrd="0" destOrd="0" presId="urn:microsoft.com/office/officeart/2008/layout/LinedList"/>
    <dgm:cxn modelId="{A2E9AA73-06C4-426D-BB60-1E64A3599726}" srcId="{2459830B-141C-411C-BA0C-41873A0F6911}" destId="{97599F31-7E02-4D29-9794-72D5DBB38C15}" srcOrd="1" destOrd="0" parTransId="{BC29471A-69A0-46ED-B5EC-0AA88DBFF112}" sibTransId="{6C69E495-6E3D-4057-9576-B96A9FE1981A}"/>
    <dgm:cxn modelId="{4C956FCC-E89A-4C35-8DFA-E6AE02A90397}" type="presOf" srcId="{2459830B-141C-411C-BA0C-41873A0F6911}" destId="{00BC4E03-D9BD-4B4D-8137-E02C040CB9DC}" srcOrd="0" destOrd="0" presId="urn:microsoft.com/office/officeart/2008/layout/LinedList"/>
    <dgm:cxn modelId="{679E7A42-621D-4770-AEF6-7B769FA3CFC8}" srcId="{2459830B-141C-411C-BA0C-41873A0F6911}" destId="{FE308B5D-78CD-40EA-B6A0-A15D268EDB6F}" srcOrd="2" destOrd="0" parTransId="{CD8E70EE-32D4-4232-8439-90FAFD4DCC0A}" sibTransId="{46D6D1F7-4C3E-4F5D-A98D-E3303F26C75E}"/>
    <dgm:cxn modelId="{83B57C18-6E34-4B63-968B-08C51A79E72D}" type="presParOf" srcId="{00BC4E03-D9BD-4B4D-8137-E02C040CB9DC}" destId="{D602EA7D-4103-436F-8E40-54A0C05D819C}" srcOrd="0" destOrd="0" presId="urn:microsoft.com/office/officeart/2008/layout/LinedList"/>
    <dgm:cxn modelId="{87FBC839-51DB-4909-8978-E5C5E985FEA4}" type="presParOf" srcId="{00BC4E03-D9BD-4B4D-8137-E02C040CB9DC}" destId="{A94B539E-B7C1-477B-A6F2-856D6915839F}" srcOrd="1" destOrd="0" presId="urn:microsoft.com/office/officeart/2008/layout/LinedList"/>
    <dgm:cxn modelId="{D8CE1AD6-9664-49DD-9267-97503F11CBA1}" type="presParOf" srcId="{A94B539E-B7C1-477B-A6F2-856D6915839F}" destId="{23091763-6927-4625-9611-6EC67C2627C5}" srcOrd="0" destOrd="0" presId="urn:microsoft.com/office/officeart/2008/layout/LinedList"/>
    <dgm:cxn modelId="{1946F54E-2D2B-439B-88C3-4865B07260AC}" type="presParOf" srcId="{A94B539E-B7C1-477B-A6F2-856D6915839F}" destId="{10DC4C29-C7C0-406F-84E3-2D98F9B34C0A}" srcOrd="1" destOrd="0" presId="urn:microsoft.com/office/officeart/2008/layout/LinedList"/>
    <dgm:cxn modelId="{F0370260-4F1E-4127-90CD-447EB46BF440}" type="presParOf" srcId="{00BC4E03-D9BD-4B4D-8137-E02C040CB9DC}" destId="{AC3B4F91-298C-4104-8B8B-E175199195A9}" srcOrd="2" destOrd="0" presId="urn:microsoft.com/office/officeart/2008/layout/LinedList"/>
    <dgm:cxn modelId="{FC69209A-9247-4608-BE4F-F5832A96ABC1}" type="presParOf" srcId="{00BC4E03-D9BD-4B4D-8137-E02C040CB9DC}" destId="{832E9BAE-01C8-4B83-82B2-CDC1AE081AAC}" srcOrd="3" destOrd="0" presId="urn:microsoft.com/office/officeart/2008/layout/LinedList"/>
    <dgm:cxn modelId="{DBEE0CBE-0981-4D91-B08B-DF823B0D42AB}" type="presParOf" srcId="{832E9BAE-01C8-4B83-82B2-CDC1AE081AAC}" destId="{1DE0D664-9E83-4AF4-AD18-E5EA2C0D94BD}" srcOrd="0" destOrd="0" presId="urn:microsoft.com/office/officeart/2008/layout/LinedList"/>
    <dgm:cxn modelId="{80BF57A1-9C6C-41E3-8D56-8988709F7A59}" type="presParOf" srcId="{832E9BAE-01C8-4B83-82B2-CDC1AE081AAC}" destId="{BEFA209A-75CD-4803-8968-66E76FFDFEB7}" srcOrd="1" destOrd="0" presId="urn:microsoft.com/office/officeart/2008/layout/LinedList"/>
    <dgm:cxn modelId="{DCA59A8D-B9BB-4CA5-967A-7F78CB6499FF}" type="presParOf" srcId="{00BC4E03-D9BD-4B4D-8137-E02C040CB9DC}" destId="{BEDF56E4-D3A9-4B40-8F59-0A7C53E14B14}" srcOrd="4" destOrd="0" presId="urn:microsoft.com/office/officeart/2008/layout/LinedList"/>
    <dgm:cxn modelId="{6267029A-D67F-4869-99DA-AC79D8AC3CF6}" type="presParOf" srcId="{00BC4E03-D9BD-4B4D-8137-E02C040CB9DC}" destId="{DD7D3D63-248C-4559-8507-0DEBD499B202}" srcOrd="5" destOrd="0" presId="urn:microsoft.com/office/officeart/2008/layout/LinedList"/>
    <dgm:cxn modelId="{0EF7415B-6672-45DD-939C-9DFC3EBDF918}" type="presParOf" srcId="{DD7D3D63-248C-4559-8507-0DEBD499B202}" destId="{4588C88F-8C5C-482D-96BE-71FC69CEB1FF}" srcOrd="0" destOrd="0" presId="urn:microsoft.com/office/officeart/2008/layout/LinedList"/>
    <dgm:cxn modelId="{7C1042F5-7BE1-4C33-8BFB-C935F565736F}" type="presParOf" srcId="{DD7D3D63-248C-4559-8507-0DEBD499B202}" destId="{60C91C1B-919E-4AB9-99DB-21A8EFD7D02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9830D9-5C0E-402D-9CAD-C66378069038}"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zh-CN" altLang="en-US"/>
        </a:p>
      </dgm:t>
    </dgm:pt>
    <dgm:pt modelId="{31859A47-8D94-4241-A5A7-EEE28680800D}">
      <dgm:prSet/>
      <dgm:spPr/>
      <dgm:t>
        <a:bodyPr/>
        <a:lstStyle/>
        <a:p>
          <a:pPr rtl="0"/>
          <a:r>
            <a:rPr lang="zh-CN" dirty="0" smtClean="0"/>
            <a:t>国内奖项</a:t>
          </a:r>
          <a:endParaRPr lang="zh-CN" dirty="0"/>
        </a:p>
      </dgm:t>
    </dgm:pt>
    <dgm:pt modelId="{CE479375-F4E0-45B6-8C30-EB4AE397C1EB}" type="parTrans" cxnId="{37444D37-C66A-4FF6-980E-E1CFE3E6AB86}">
      <dgm:prSet/>
      <dgm:spPr/>
      <dgm:t>
        <a:bodyPr/>
        <a:lstStyle/>
        <a:p>
          <a:endParaRPr lang="zh-CN" altLang="en-US"/>
        </a:p>
      </dgm:t>
    </dgm:pt>
    <dgm:pt modelId="{327A69BE-7EE5-4A85-81BB-C62BAB1AAF5B}" type="sibTrans" cxnId="{37444D37-C66A-4FF6-980E-E1CFE3E6AB86}">
      <dgm:prSet/>
      <dgm:spPr/>
      <dgm:t>
        <a:bodyPr/>
        <a:lstStyle/>
        <a:p>
          <a:endParaRPr lang="zh-CN" altLang="en-US"/>
        </a:p>
      </dgm:t>
    </dgm:pt>
    <dgm:pt modelId="{8B0381FF-BC57-4DEE-92DB-1AC69A9D394B}">
      <dgm:prSet/>
      <dgm:spPr/>
      <dgm:t>
        <a:bodyPr/>
        <a:lstStyle/>
        <a:p>
          <a:pPr rtl="0"/>
          <a:r>
            <a:rPr lang="zh-CN" smtClean="0"/>
            <a:t>银河奖特别奖</a:t>
          </a:r>
          <a:endParaRPr lang="zh-CN"/>
        </a:p>
      </dgm:t>
    </dgm:pt>
    <dgm:pt modelId="{D7D32051-7281-4399-82C9-0CAF263B6819}" type="parTrans" cxnId="{9137303B-9406-431B-A3F9-50BDED405791}">
      <dgm:prSet/>
      <dgm:spPr/>
      <dgm:t>
        <a:bodyPr/>
        <a:lstStyle/>
        <a:p>
          <a:endParaRPr lang="zh-CN" altLang="en-US"/>
        </a:p>
      </dgm:t>
    </dgm:pt>
    <dgm:pt modelId="{F58A6A28-8988-4ED1-8BF5-FC725CF24B48}" type="sibTrans" cxnId="{9137303B-9406-431B-A3F9-50BDED405791}">
      <dgm:prSet/>
      <dgm:spPr/>
      <dgm:t>
        <a:bodyPr/>
        <a:lstStyle/>
        <a:p>
          <a:endParaRPr lang="zh-CN" altLang="en-US"/>
        </a:p>
      </dgm:t>
    </dgm:pt>
    <dgm:pt modelId="{0A34788B-45BE-45FE-A58D-2C39149DF519}">
      <dgm:prSet/>
      <dgm:spPr/>
      <dgm:t>
        <a:bodyPr/>
        <a:lstStyle/>
        <a:p>
          <a:pPr rtl="0"/>
          <a:r>
            <a:rPr lang="zh-CN" smtClean="0"/>
            <a:t>全球华语科幻星云奖</a:t>
          </a:r>
          <a:endParaRPr lang="zh-CN"/>
        </a:p>
      </dgm:t>
    </dgm:pt>
    <dgm:pt modelId="{56BBA9B8-B1E3-4CB9-802F-18940B96C785}" type="parTrans" cxnId="{F4AD7532-414D-4AC6-8048-15B07D92C526}">
      <dgm:prSet/>
      <dgm:spPr/>
      <dgm:t>
        <a:bodyPr/>
        <a:lstStyle/>
        <a:p>
          <a:endParaRPr lang="zh-CN" altLang="en-US"/>
        </a:p>
      </dgm:t>
    </dgm:pt>
    <dgm:pt modelId="{F7A5D02C-AB10-41C9-92F8-4D8E05C1D926}" type="sibTrans" cxnId="{F4AD7532-414D-4AC6-8048-15B07D92C526}">
      <dgm:prSet/>
      <dgm:spPr/>
      <dgm:t>
        <a:bodyPr/>
        <a:lstStyle/>
        <a:p>
          <a:endParaRPr lang="zh-CN" altLang="en-US"/>
        </a:p>
      </dgm:t>
    </dgm:pt>
    <dgm:pt modelId="{CEC29F27-F6A5-4982-9057-06FEC477BDEE}">
      <dgm:prSet/>
      <dgm:spPr/>
      <dgm:t>
        <a:bodyPr/>
        <a:lstStyle/>
        <a:p>
          <a:pPr rtl="0"/>
          <a:r>
            <a:rPr lang="zh-CN" smtClean="0"/>
            <a:t>全国优秀儿童文学奖</a:t>
          </a:r>
          <a:endParaRPr lang="zh-CN"/>
        </a:p>
      </dgm:t>
    </dgm:pt>
    <dgm:pt modelId="{57142510-7709-4DA9-9324-CABC41FD6EF4}" type="parTrans" cxnId="{AE8CB02F-89C7-4762-A9F1-8D9E6A6C358D}">
      <dgm:prSet/>
      <dgm:spPr/>
      <dgm:t>
        <a:bodyPr/>
        <a:lstStyle/>
        <a:p>
          <a:endParaRPr lang="zh-CN" altLang="en-US"/>
        </a:p>
      </dgm:t>
    </dgm:pt>
    <dgm:pt modelId="{F8BB2C69-FF57-4986-9593-453E9E2628C3}" type="sibTrans" cxnId="{AE8CB02F-89C7-4762-A9F1-8D9E6A6C358D}">
      <dgm:prSet/>
      <dgm:spPr/>
      <dgm:t>
        <a:bodyPr/>
        <a:lstStyle/>
        <a:p>
          <a:endParaRPr lang="zh-CN" altLang="en-US"/>
        </a:p>
      </dgm:t>
    </dgm:pt>
    <dgm:pt modelId="{770DCBBA-8496-437F-9B4C-1FAB86615E4F}">
      <dgm:prSet/>
      <dgm:spPr/>
      <dgm:t>
        <a:bodyPr/>
        <a:lstStyle/>
        <a:p>
          <a:pPr rtl="0"/>
          <a:r>
            <a:rPr lang="zh-CN" smtClean="0"/>
            <a:t>西湖</a:t>
          </a:r>
          <a:r>
            <a:rPr lang="en-US" smtClean="0"/>
            <a:t>·</a:t>
          </a:r>
          <a:r>
            <a:rPr lang="zh-CN" smtClean="0"/>
            <a:t>类型文学双年奖</a:t>
          </a:r>
          <a:endParaRPr lang="zh-CN"/>
        </a:p>
      </dgm:t>
    </dgm:pt>
    <dgm:pt modelId="{F594E34E-2663-426A-8EA8-25DAC87CECD8}" type="parTrans" cxnId="{D5133B1E-D2B7-4018-8ADC-0B96DA34161D}">
      <dgm:prSet/>
      <dgm:spPr/>
      <dgm:t>
        <a:bodyPr/>
        <a:lstStyle/>
        <a:p>
          <a:endParaRPr lang="zh-CN" altLang="en-US"/>
        </a:p>
      </dgm:t>
    </dgm:pt>
    <dgm:pt modelId="{23E410B3-ED72-4A67-B094-80035AFD0E88}" type="sibTrans" cxnId="{D5133B1E-D2B7-4018-8ADC-0B96DA34161D}">
      <dgm:prSet/>
      <dgm:spPr/>
      <dgm:t>
        <a:bodyPr/>
        <a:lstStyle/>
        <a:p>
          <a:endParaRPr lang="zh-CN" altLang="en-US"/>
        </a:p>
      </dgm:t>
    </dgm:pt>
    <dgm:pt modelId="{1AB5D88F-12C9-4E5D-ABE3-40239E243911}">
      <dgm:prSet/>
      <dgm:spPr/>
      <dgm:t>
        <a:bodyPr/>
        <a:lstStyle/>
        <a:p>
          <a:pPr rtl="0"/>
          <a:r>
            <a:rPr lang="zh-CN" smtClean="0"/>
            <a:t>美国奖项</a:t>
          </a:r>
          <a:endParaRPr lang="zh-CN"/>
        </a:p>
      </dgm:t>
    </dgm:pt>
    <dgm:pt modelId="{5F0A0E9A-53DF-4F37-86C3-A4C93246A959}" type="parTrans" cxnId="{F91D31D8-DE82-4659-86C3-465443FD2BF3}">
      <dgm:prSet/>
      <dgm:spPr/>
      <dgm:t>
        <a:bodyPr/>
        <a:lstStyle/>
        <a:p>
          <a:endParaRPr lang="zh-CN" altLang="en-US"/>
        </a:p>
      </dgm:t>
    </dgm:pt>
    <dgm:pt modelId="{DF34C446-5AAA-490B-AFBA-1354B4CE79DC}" type="sibTrans" cxnId="{F91D31D8-DE82-4659-86C3-465443FD2BF3}">
      <dgm:prSet/>
      <dgm:spPr/>
      <dgm:t>
        <a:bodyPr/>
        <a:lstStyle/>
        <a:p>
          <a:endParaRPr lang="zh-CN" altLang="en-US"/>
        </a:p>
      </dgm:t>
    </dgm:pt>
    <dgm:pt modelId="{68A948CA-A104-4FC2-B932-4F53919208E7}">
      <dgm:prSet/>
      <dgm:spPr/>
      <dgm:t>
        <a:bodyPr/>
        <a:lstStyle/>
        <a:p>
          <a:pPr rtl="0"/>
          <a:r>
            <a:rPr lang="zh-CN" smtClean="0"/>
            <a:t>雨果奖</a:t>
          </a:r>
          <a:endParaRPr lang="zh-CN"/>
        </a:p>
      </dgm:t>
    </dgm:pt>
    <dgm:pt modelId="{A39F1616-2EDA-41F3-A28F-FE5A073ED043}" type="parTrans" cxnId="{0F74819C-B783-4F82-968B-73B18B2BB1D1}">
      <dgm:prSet/>
      <dgm:spPr/>
      <dgm:t>
        <a:bodyPr/>
        <a:lstStyle/>
        <a:p>
          <a:endParaRPr lang="zh-CN" altLang="en-US"/>
        </a:p>
      </dgm:t>
    </dgm:pt>
    <dgm:pt modelId="{13D46C3E-538A-4DCE-8DFF-0587134B3CF0}" type="sibTrans" cxnId="{0F74819C-B783-4F82-968B-73B18B2BB1D1}">
      <dgm:prSet/>
      <dgm:spPr/>
      <dgm:t>
        <a:bodyPr/>
        <a:lstStyle/>
        <a:p>
          <a:endParaRPr lang="zh-CN" altLang="en-US"/>
        </a:p>
      </dgm:t>
    </dgm:pt>
    <dgm:pt modelId="{5D087BD6-7224-4B7E-AC8F-2D79116B28BF}" type="pres">
      <dgm:prSet presAssocID="{5D9830D9-5C0E-402D-9CAD-C66378069038}" presName="linear" presStyleCnt="0">
        <dgm:presLayoutVars>
          <dgm:dir/>
          <dgm:animLvl val="lvl"/>
          <dgm:resizeHandles val="exact"/>
        </dgm:presLayoutVars>
      </dgm:prSet>
      <dgm:spPr/>
      <dgm:t>
        <a:bodyPr/>
        <a:lstStyle/>
        <a:p>
          <a:endParaRPr lang="zh-CN" altLang="en-US"/>
        </a:p>
      </dgm:t>
    </dgm:pt>
    <dgm:pt modelId="{8B78DD4D-F147-468A-A277-EEA2E6328E56}" type="pres">
      <dgm:prSet presAssocID="{31859A47-8D94-4241-A5A7-EEE28680800D}" presName="parentLin" presStyleCnt="0"/>
      <dgm:spPr/>
    </dgm:pt>
    <dgm:pt modelId="{1382B762-38C3-41BB-BF58-5ACB6FDDA699}" type="pres">
      <dgm:prSet presAssocID="{31859A47-8D94-4241-A5A7-EEE28680800D}" presName="parentLeftMargin" presStyleLbl="node1" presStyleIdx="0" presStyleCnt="2"/>
      <dgm:spPr/>
      <dgm:t>
        <a:bodyPr/>
        <a:lstStyle/>
        <a:p>
          <a:endParaRPr lang="zh-CN" altLang="en-US"/>
        </a:p>
      </dgm:t>
    </dgm:pt>
    <dgm:pt modelId="{65BDB9F2-226B-4D23-BD0B-2902E8CA2AF1}" type="pres">
      <dgm:prSet presAssocID="{31859A47-8D94-4241-A5A7-EEE28680800D}" presName="parentText" presStyleLbl="node1" presStyleIdx="0" presStyleCnt="2">
        <dgm:presLayoutVars>
          <dgm:chMax val="0"/>
          <dgm:bulletEnabled val="1"/>
        </dgm:presLayoutVars>
      </dgm:prSet>
      <dgm:spPr/>
      <dgm:t>
        <a:bodyPr/>
        <a:lstStyle/>
        <a:p>
          <a:endParaRPr lang="zh-CN" altLang="en-US"/>
        </a:p>
      </dgm:t>
    </dgm:pt>
    <dgm:pt modelId="{E1DEF525-6BBE-4EFF-A7A1-CC27E3C70979}" type="pres">
      <dgm:prSet presAssocID="{31859A47-8D94-4241-A5A7-EEE28680800D}" presName="negativeSpace" presStyleCnt="0"/>
      <dgm:spPr/>
    </dgm:pt>
    <dgm:pt modelId="{2923296B-AA4A-4486-AB5C-8CB3108FFB28}" type="pres">
      <dgm:prSet presAssocID="{31859A47-8D94-4241-A5A7-EEE28680800D}" presName="childText" presStyleLbl="conFgAcc1" presStyleIdx="0" presStyleCnt="2">
        <dgm:presLayoutVars>
          <dgm:bulletEnabled val="1"/>
        </dgm:presLayoutVars>
      </dgm:prSet>
      <dgm:spPr/>
      <dgm:t>
        <a:bodyPr/>
        <a:lstStyle/>
        <a:p>
          <a:endParaRPr lang="zh-CN" altLang="en-US"/>
        </a:p>
      </dgm:t>
    </dgm:pt>
    <dgm:pt modelId="{85186219-FC89-4AD5-96CC-C35FB7E999B6}" type="pres">
      <dgm:prSet presAssocID="{327A69BE-7EE5-4A85-81BB-C62BAB1AAF5B}" presName="spaceBetweenRectangles" presStyleCnt="0"/>
      <dgm:spPr/>
    </dgm:pt>
    <dgm:pt modelId="{392E2D00-1466-44F2-835B-2E8BAA2DCA42}" type="pres">
      <dgm:prSet presAssocID="{1AB5D88F-12C9-4E5D-ABE3-40239E243911}" presName="parentLin" presStyleCnt="0"/>
      <dgm:spPr/>
    </dgm:pt>
    <dgm:pt modelId="{F071CE19-80C5-4CCA-B8ED-ABB49E5C82B7}" type="pres">
      <dgm:prSet presAssocID="{1AB5D88F-12C9-4E5D-ABE3-40239E243911}" presName="parentLeftMargin" presStyleLbl="node1" presStyleIdx="0" presStyleCnt="2"/>
      <dgm:spPr/>
      <dgm:t>
        <a:bodyPr/>
        <a:lstStyle/>
        <a:p>
          <a:endParaRPr lang="zh-CN" altLang="en-US"/>
        </a:p>
      </dgm:t>
    </dgm:pt>
    <dgm:pt modelId="{60C6AF50-37DB-442F-BFFE-2A1BCD6000FB}" type="pres">
      <dgm:prSet presAssocID="{1AB5D88F-12C9-4E5D-ABE3-40239E243911}" presName="parentText" presStyleLbl="node1" presStyleIdx="1" presStyleCnt="2">
        <dgm:presLayoutVars>
          <dgm:chMax val="0"/>
          <dgm:bulletEnabled val="1"/>
        </dgm:presLayoutVars>
      </dgm:prSet>
      <dgm:spPr/>
      <dgm:t>
        <a:bodyPr/>
        <a:lstStyle/>
        <a:p>
          <a:endParaRPr lang="zh-CN" altLang="en-US"/>
        </a:p>
      </dgm:t>
    </dgm:pt>
    <dgm:pt modelId="{5EC4E14C-2E26-4462-BA79-D1894C89318D}" type="pres">
      <dgm:prSet presAssocID="{1AB5D88F-12C9-4E5D-ABE3-40239E243911}" presName="negativeSpace" presStyleCnt="0"/>
      <dgm:spPr/>
    </dgm:pt>
    <dgm:pt modelId="{8AFD04CB-C041-4AC5-9490-762BAF17858E}" type="pres">
      <dgm:prSet presAssocID="{1AB5D88F-12C9-4E5D-ABE3-40239E243911}" presName="childText" presStyleLbl="conFgAcc1" presStyleIdx="1" presStyleCnt="2">
        <dgm:presLayoutVars>
          <dgm:bulletEnabled val="1"/>
        </dgm:presLayoutVars>
      </dgm:prSet>
      <dgm:spPr/>
      <dgm:t>
        <a:bodyPr/>
        <a:lstStyle/>
        <a:p>
          <a:endParaRPr lang="zh-CN" altLang="en-US"/>
        </a:p>
      </dgm:t>
    </dgm:pt>
  </dgm:ptLst>
  <dgm:cxnLst>
    <dgm:cxn modelId="{456724A9-B696-44CC-9C7E-B3402EAEE2B2}" type="presOf" srcId="{770DCBBA-8496-437F-9B4C-1FAB86615E4F}" destId="{2923296B-AA4A-4486-AB5C-8CB3108FFB28}" srcOrd="0" destOrd="3" presId="urn:microsoft.com/office/officeart/2005/8/layout/list1"/>
    <dgm:cxn modelId="{0D41FD87-56F9-4A5B-AB01-EA89EF279DA8}" type="presOf" srcId="{31859A47-8D94-4241-A5A7-EEE28680800D}" destId="{65BDB9F2-226B-4D23-BD0B-2902E8CA2AF1}" srcOrd="1" destOrd="0" presId="urn:microsoft.com/office/officeart/2005/8/layout/list1"/>
    <dgm:cxn modelId="{37381AB6-0DF8-45B7-946B-7A7BC7F545D1}" type="presOf" srcId="{1AB5D88F-12C9-4E5D-ABE3-40239E243911}" destId="{60C6AF50-37DB-442F-BFFE-2A1BCD6000FB}" srcOrd="1" destOrd="0" presId="urn:microsoft.com/office/officeart/2005/8/layout/list1"/>
    <dgm:cxn modelId="{D5133B1E-D2B7-4018-8ADC-0B96DA34161D}" srcId="{31859A47-8D94-4241-A5A7-EEE28680800D}" destId="{770DCBBA-8496-437F-9B4C-1FAB86615E4F}" srcOrd="3" destOrd="0" parTransId="{F594E34E-2663-426A-8EA8-25DAC87CECD8}" sibTransId="{23E410B3-ED72-4A67-B094-80035AFD0E88}"/>
    <dgm:cxn modelId="{F91D31D8-DE82-4659-86C3-465443FD2BF3}" srcId="{5D9830D9-5C0E-402D-9CAD-C66378069038}" destId="{1AB5D88F-12C9-4E5D-ABE3-40239E243911}" srcOrd="1" destOrd="0" parTransId="{5F0A0E9A-53DF-4F37-86C3-A4C93246A959}" sibTransId="{DF34C446-5AAA-490B-AFBA-1354B4CE79DC}"/>
    <dgm:cxn modelId="{9137303B-9406-431B-A3F9-50BDED405791}" srcId="{31859A47-8D94-4241-A5A7-EEE28680800D}" destId="{8B0381FF-BC57-4DEE-92DB-1AC69A9D394B}" srcOrd="0" destOrd="0" parTransId="{D7D32051-7281-4399-82C9-0CAF263B6819}" sibTransId="{F58A6A28-8988-4ED1-8BF5-FC725CF24B48}"/>
    <dgm:cxn modelId="{B0DA7996-D091-407B-B7B8-5AB1B8F40F40}" type="presOf" srcId="{31859A47-8D94-4241-A5A7-EEE28680800D}" destId="{1382B762-38C3-41BB-BF58-5ACB6FDDA699}" srcOrd="0" destOrd="0" presId="urn:microsoft.com/office/officeart/2005/8/layout/list1"/>
    <dgm:cxn modelId="{F4AD7532-414D-4AC6-8048-15B07D92C526}" srcId="{31859A47-8D94-4241-A5A7-EEE28680800D}" destId="{0A34788B-45BE-45FE-A58D-2C39149DF519}" srcOrd="1" destOrd="0" parTransId="{56BBA9B8-B1E3-4CB9-802F-18940B96C785}" sibTransId="{F7A5D02C-AB10-41C9-92F8-4D8E05C1D926}"/>
    <dgm:cxn modelId="{D255D99F-298B-4807-81F8-1D86EE3A3783}" type="presOf" srcId="{0A34788B-45BE-45FE-A58D-2C39149DF519}" destId="{2923296B-AA4A-4486-AB5C-8CB3108FFB28}" srcOrd="0" destOrd="1" presId="urn:microsoft.com/office/officeart/2005/8/layout/list1"/>
    <dgm:cxn modelId="{199A7E9F-9D48-4FE7-9EA3-931456AF6889}" type="presOf" srcId="{8B0381FF-BC57-4DEE-92DB-1AC69A9D394B}" destId="{2923296B-AA4A-4486-AB5C-8CB3108FFB28}" srcOrd="0" destOrd="0" presId="urn:microsoft.com/office/officeart/2005/8/layout/list1"/>
    <dgm:cxn modelId="{170EB6D7-6415-4ED9-ACA3-186A39FAF44E}" type="presOf" srcId="{5D9830D9-5C0E-402D-9CAD-C66378069038}" destId="{5D087BD6-7224-4B7E-AC8F-2D79116B28BF}" srcOrd="0" destOrd="0" presId="urn:microsoft.com/office/officeart/2005/8/layout/list1"/>
    <dgm:cxn modelId="{AE8CB02F-89C7-4762-A9F1-8D9E6A6C358D}" srcId="{31859A47-8D94-4241-A5A7-EEE28680800D}" destId="{CEC29F27-F6A5-4982-9057-06FEC477BDEE}" srcOrd="2" destOrd="0" parTransId="{57142510-7709-4DA9-9324-CABC41FD6EF4}" sibTransId="{F8BB2C69-FF57-4986-9593-453E9E2628C3}"/>
    <dgm:cxn modelId="{0F74819C-B783-4F82-968B-73B18B2BB1D1}" srcId="{1AB5D88F-12C9-4E5D-ABE3-40239E243911}" destId="{68A948CA-A104-4FC2-B932-4F53919208E7}" srcOrd="0" destOrd="0" parTransId="{A39F1616-2EDA-41F3-A28F-FE5A073ED043}" sibTransId="{13D46C3E-538A-4DCE-8DFF-0587134B3CF0}"/>
    <dgm:cxn modelId="{37444D37-C66A-4FF6-980E-E1CFE3E6AB86}" srcId="{5D9830D9-5C0E-402D-9CAD-C66378069038}" destId="{31859A47-8D94-4241-A5A7-EEE28680800D}" srcOrd="0" destOrd="0" parTransId="{CE479375-F4E0-45B6-8C30-EB4AE397C1EB}" sibTransId="{327A69BE-7EE5-4A85-81BB-C62BAB1AAF5B}"/>
    <dgm:cxn modelId="{A2172CD3-45FB-4E6E-9F97-CCC304ED94B0}" type="presOf" srcId="{1AB5D88F-12C9-4E5D-ABE3-40239E243911}" destId="{F071CE19-80C5-4CCA-B8ED-ABB49E5C82B7}" srcOrd="0" destOrd="0" presId="urn:microsoft.com/office/officeart/2005/8/layout/list1"/>
    <dgm:cxn modelId="{174E1D37-7A61-4C20-B2B4-1E1A860C4404}" type="presOf" srcId="{CEC29F27-F6A5-4982-9057-06FEC477BDEE}" destId="{2923296B-AA4A-4486-AB5C-8CB3108FFB28}" srcOrd="0" destOrd="2" presId="urn:microsoft.com/office/officeart/2005/8/layout/list1"/>
    <dgm:cxn modelId="{7A4F9B6B-7121-498A-9178-46836275A1E9}" type="presOf" srcId="{68A948CA-A104-4FC2-B932-4F53919208E7}" destId="{8AFD04CB-C041-4AC5-9490-762BAF17858E}" srcOrd="0" destOrd="0" presId="urn:microsoft.com/office/officeart/2005/8/layout/list1"/>
    <dgm:cxn modelId="{1C04B3DC-FA45-4841-93AD-8775002B397A}" type="presParOf" srcId="{5D087BD6-7224-4B7E-AC8F-2D79116B28BF}" destId="{8B78DD4D-F147-468A-A277-EEA2E6328E56}" srcOrd="0" destOrd="0" presId="urn:microsoft.com/office/officeart/2005/8/layout/list1"/>
    <dgm:cxn modelId="{75B2AEA9-CAB1-47EE-86AE-8F37C5120E13}" type="presParOf" srcId="{8B78DD4D-F147-468A-A277-EEA2E6328E56}" destId="{1382B762-38C3-41BB-BF58-5ACB6FDDA699}" srcOrd="0" destOrd="0" presId="urn:microsoft.com/office/officeart/2005/8/layout/list1"/>
    <dgm:cxn modelId="{EE54E03D-33CC-457B-AA3B-EBAF1C97F3F1}" type="presParOf" srcId="{8B78DD4D-F147-468A-A277-EEA2E6328E56}" destId="{65BDB9F2-226B-4D23-BD0B-2902E8CA2AF1}" srcOrd="1" destOrd="0" presId="urn:microsoft.com/office/officeart/2005/8/layout/list1"/>
    <dgm:cxn modelId="{557A973A-0B76-4192-880E-1AE65F5AA723}" type="presParOf" srcId="{5D087BD6-7224-4B7E-AC8F-2D79116B28BF}" destId="{E1DEF525-6BBE-4EFF-A7A1-CC27E3C70979}" srcOrd="1" destOrd="0" presId="urn:microsoft.com/office/officeart/2005/8/layout/list1"/>
    <dgm:cxn modelId="{ED18F452-5BB3-4C4E-9FA4-DFC1EA4578B6}" type="presParOf" srcId="{5D087BD6-7224-4B7E-AC8F-2D79116B28BF}" destId="{2923296B-AA4A-4486-AB5C-8CB3108FFB28}" srcOrd="2" destOrd="0" presId="urn:microsoft.com/office/officeart/2005/8/layout/list1"/>
    <dgm:cxn modelId="{1D44524B-14FE-4144-928D-55DDEBA2147C}" type="presParOf" srcId="{5D087BD6-7224-4B7E-AC8F-2D79116B28BF}" destId="{85186219-FC89-4AD5-96CC-C35FB7E999B6}" srcOrd="3" destOrd="0" presId="urn:microsoft.com/office/officeart/2005/8/layout/list1"/>
    <dgm:cxn modelId="{B0FE45A9-2616-4844-A888-7B401883911F}" type="presParOf" srcId="{5D087BD6-7224-4B7E-AC8F-2D79116B28BF}" destId="{392E2D00-1466-44F2-835B-2E8BAA2DCA42}" srcOrd="4" destOrd="0" presId="urn:microsoft.com/office/officeart/2005/8/layout/list1"/>
    <dgm:cxn modelId="{39A4FF1F-4C9C-43FE-A627-4B2060B5406A}" type="presParOf" srcId="{392E2D00-1466-44F2-835B-2E8BAA2DCA42}" destId="{F071CE19-80C5-4CCA-B8ED-ABB49E5C82B7}" srcOrd="0" destOrd="0" presId="urn:microsoft.com/office/officeart/2005/8/layout/list1"/>
    <dgm:cxn modelId="{4B685D92-F1BC-4A2C-9AEE-EF160B1586F7}" type="presParOf" srcId="{392E2D00-1466-44F2-835B-2E8BAA2DCA42}" destId="{60C6AF50-37DB-442F-BFFE-2A1BCD6000FB}" srcOrd="1" destOrd="0" presId="urn:microsoft.com/office/officeart/2005/8/layout/list1"/>
    <dgm:cxn modelId="{4B14F38C-54F3-4F41-96C7-CABDF023C4B3}" type="presParOf" srcId="{5D087BD6-7224-4B7E-AC8F-2D79116B28BF}" destId="{5EC4E14C-2E26-4462-BA79-D1894C89318D}" srcOrd="5" destOrd="0" presId="urn:microsoft.com/office/officeart/2005/8/layout/list1"/>
    <dgm:cxn modelId="{A6D2C6D5-E1F0-40E7-9070-2DD6F1878DA5}" type="presParOf" srcId="{5D087BD6-7224-4B7E-AC8F-2D79116B28BF}" destId="{8AFD04CB-C041-4AC5-9490-762BAF17858E}"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2EA7D-4103-436F-8E40-54A0C05D819C}">
      <dsp:nvSpPr>
        <dsp:cNvPr id="0" name=""/>
        <dsp:cNvSpPr/>
      </dsp:nvSpPr>
      <dsp:spPr>
        <a:xfrm>
          <a:off x="0" y="2209"/>
          <a:ext cx="8229600" cy="0"/>
        </a:xfrm>
        <a:prstGeom prst="lin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091763-6927-4625-9611-6EC67C2627C5}">
      <dsp:nvSpPr>
        <dsp:cNvPr id="0" name=""/>
        <dsp:cNvSpPr/>
      </dsp:nvSpPr>
      <dsp:spPr>
        <a:xfrm>
          <a:off x="0" y="2209"/>
          <a:ext cx="8229600" cy="150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rtl="0">
            <a:lnSpc>
              <a:spcPct val="90000"/>
            </a:lnSpc>
            <a:spcBef>
              <a:spcPct val="0"/>
            </a:spcBef>
            <a:spcAft>
              <a:spcPct val="35000"/>
            </a:spcAft>
          </a:pPr>
          <a:r>
            <a:rPr lang="en-US" sz="6500" kern="1200" dirty="0" smtClean="0"/>
            <a:t>《</a:t>
          </a:r>
          <a:r>
            <a:rPr lang="zh-CN" sz="6500" kern="1200" dirty="0" smtClean="0"/>
            <a:t>三体</a:t>
          </a:r>
          <a:r>
            <a:rPr lang="en-US" sz="6500" kern="1200" dirty="0" smtClean="0"/>
            <a:t>》</a:t>
          </a:r>
          <a:endParaRPr lang="zh-CN" sz="6500" kern="1200" dirty="0"/>
        </a:p>
      </dsp:txBody>
      <dsp:txXfrm>
        <a:off x="0" y="2209"/>
        <a:ext cx="8229600" cy="1507181"/>
      </dsp:txXfrm>
    </dsp:sp>
    <dsp:sp modelId="{AC3B4F91-298C-4104-8B8B-E175199195A9}">
      <dsp:nvSpPr>
        <dsp:cNvPr id="0" name=""/>
        <dsp:cNvSpPr/>
      </dsp:nvSpPr>
      <dsp:spPr>
        <a:xfrm>
          <a:off x="0" y="1509390"/>
          <a:ext cx="8229600" cy="0"/>
        </a:xfrm>
        <a:prstGeom prst="lin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E0D664-9E83-4AF4-AD18-E5EA2C0D94BD}">
      <dsp:nvSpPr>
        <dsp:cNvPr id="0" name=""/>
        <dsp:cNvSpPr/>
      </dsp:nvSpPr>
      <dsp:spPr>
        <a:xfrm>
          <a:off x="0" y="1509390"/>
          <a:ext cx="8229600" cy="150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rtl="0">
            <a:lnSpc>
              <a:spcPct val="90000"/>
            </a:lnSpc>
            <a:spcBef>
              <a:spcPct val="0"/>
            </a:spcBef>
            <a:spcAft>
              <a:spcPct val="35000"/>
            </a:spcAft>
          </a:pPr>
          <a:r>
            <a:rPr lang="en-US" sz="6500" kern="1200" smtClean="0"/>
            <a:t>《</a:t>
          </a:r>
          <a:r>
            <a:rPr lang="zh-CN" sz="6500" kern="1200" smtClean="0"/>
            <a:t>三体</a:t>
          </a:r>
          <a:r>
            <a:rPr lang="en-US" sz="6500" kern="1200" smtClean="0"/>
            <a:t>Ⅱ·</a:t>
          </a:r>
          <a:r>
            <a:rPr lang="zh-CN" sz="6500" kern="1200" smtClean="0"/>
            <a:t>黑暗森林</a:t>
          </a:r>
          <a:r>
            <a:rPr lang="en-US" sz="6500" kern="1200" smtClean="0"/>
            <a:t>》</a:t>
          </a:r>
          <a:endParaRPr lang="zh-CN" sz="6500" kern="1200"/>
        </a:p>
      </dsp:txBody>
      <dsp:txXfrm>
        <a:off x="0" y="1509390"/>
        <a:ext cx="8229600" cy="1507181"/>
      </dsp:txXfrm>
    </dsp:sp>
    <dsp:sp modelId="{BEDF56E4-D3A9-4B40-8F59-0A7C53E14B14}">
      <dsp:nvSpPr>
        <dsp:cNvPr id="0" name=""/>
        <dsp:cNvSpPr/>
      </dsp:nvSpPr>
      <dsp:spPr>
        <a:xfrm>
          <a:off x="0" y="3016572"/>
          <a:ext cx="8229600" cy="0"/>
        </a:xfrm>
        <a:prstGeom prst="lin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88C88F-8C5C-482D-96BE-71FC69CEB1FF}">
      <dsp:nvSpPr>
        <dsp:cNvPr id="0" name=""/>
        <dsp:cNvSpPr/>
      </dsp:nvSpPr>
      <dsp:spPr>
        <a:xfrm>
          <a:off x="0" y="3016572"/>
          <a:ext cx="8229600" cy="150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rtl="0">
            <a:lnSpc>
              <a:spcPct val="90000"/>
            </a:lnSpc>
            <a:spcBef>
              <a:spcPct val="0"/>
            </a:spcBef>
            <a:spcAft>
              <a:spcPct val="35000"/>
            </a:spcAft>
          </a:pPr>
          <a:r>
            <a:rPr lang="en-US" sz="6500" kern="1200" dirty="0" smtClean="0"/>
            <a:t>《</a:t>
          </a:r>
          <a:r>
            <a:rPr lang="zh-CN" sz="6500" kern="1200" dirty="0" smtClean="0"/>
            <a:t>三体</a:t>
          </a:r>
          <a:r>
            <a:rPr lang="en-US" sz="6500" kern="1200" dirty="0" smtClean="0"/>
            <a:t>Ⅲ·</a:t>
          </a:r>
          <a:r>
            <a:rPr lang="zh-CN" sz="6500" kern="1200" dirty="0" smtClean="0"/>
            <a:t>死神永生</a:t>
          </a:r>
          <a:r>
            <a:rPr lang="en-US" sz="6500" kern="1200" dirty="0" smtClean="0"/>
            <a:t>》</a:t>
          </a:r>
          <a:endParaRPr lang="zh-CN" sz="6500" kern="1200" dirty="0"/>
        </a:p>
      </dsp:txBody>
      <dsp:txXfrm>
        <a:off x="0" y="3016572"/>
        <a:ext cx="8229600" cy="15071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23296B-AA4A-4486-AB5C-8CB3108FFB28}">
      <dsp:nvSpPr>
        <dsp:cNvPr id="0" name=""/>
        <dsp:cNvSpPr/>
      </dsp:nvSpPr>
      <dsp:spPr>
        <a:xfrm>
          <a:off x="0" y="453137"/>
          <a:ext cx="8229600" cy="24018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520700" rIns="638708" bIns="177800" numCol="1" spcCol="1270" anchor="t" anchorCtr="0">
          <a:noAutofit/>
        </a:bodyPr>
        <a:lstStyle/>
        <a:p>
          <a:pPr marL="228600" lvl="1" indent="-228600" algn="l" defTabSz="1111250" rtl="0">
            <a:lnSpc>
              <a:spcPct val="90000"/>
            </a:lnSpc>
            <a:spcBef>
              <a:spcPct val="0"/>
            </a:spcBef>
            <a:spcAft>
              <a:spcPct val="15000"/>
            </a:spcAft>
            <a:buChar char="••"/>
          </a:pPr>
          <a:r>
            <a:rPr lang="zh-CN" sz="2500" kern="1200" smtClean="0"/>
            <a:t>银河奖特别奖</a:t>
          </a:r>
          <a:endParaRPr lang="zh-CN" sz="2500" kern="1200"/>
        </a:p>
        <a:p>
          <a:pPr marL="228600" lvl="1" indent="-228600" algn="l" defTabSz="1111250" rtl="0">
            <a:lnSpc>
              <a:spcPct val="90000"/>
            </a:lnSpc>
            <a:spcBef>
              <a:spcPct val="0"/>
            </a:spcBef>
            <a:spcAft>
              <a:spcPct val="15000"/>
            </a:spcAft>
            <a:buChar char="••"/>
          </a:pPr>
          <a:r>
            <a:rPr lang="zh-CN" sz="2500" kern="1200" smtClean="0"/>
            <a:t>全球华语科幻星云奖</a:t>
          </a:r>
          <a:endParaRPr lang="zh-CN" sz="2500" kern="1200"/>
        </a:p>
        <a:p>
          <a:pPr marL="228600" lvl="1" indent="-228600" algn="l" defTabSz="1111250" rtl="0">
            <a:lnSpc>
              <a:spcPct val="90000"/>
            </a:lnSpc>
            <a:spcBef>
              <a:spcPct val="0"/>
            </a:spcBef>
            <a:spcAft>
              <a:spcPct val="15000"/>
            </a:spcAft>
            <a:buChar char="••"/>
          </a:pPr>
          <a:r>
            <a:rPr lang="zh-CN" sz="2500" kern="1200" smtClean="0"/>
            <a:t>全国优秀儿童文学奖</a:t>
          </a:r>
          <a:endParaRPr lang="zh-CN" sz="2500" kern="1200"/>
        </a:p>
        <a:p>
          <a:pPr marL="228600" lvl="1" indent="-228600" algn="l" defTabSz="1111250" rtl="0">
            <a:lnSpc>
              <a:spcPct val="90000"/>
            </a:lnSpc>
            <a:spcBef>
              <a:spcPct val="0"/>
            </a:spcBef>
            <a:spcAft>
              <a:spcPct val="15000"/>
            </a:spcAft>
            <a:buChar char="••"/>
          </a:pPr>
          <a:r>
            <a:rPr lang="zh-CN" sz="2500" kern="1200" smtClean="0"/>
            <a:t>西湖</a:t>
          </a:r>
          <a:r>
            <a:rPr lang="en-US" sz="2500" kern="1200" smtClean="0"/>
            <a:t>·</a:t>
          </a:r>
          <a:r>
            <a:rPr lang="zh-CN" sz="2500" kern="1200" smtClean="0"/>
            <a:t>类型文学双年奖</a:t>
          </a:r>
          <a:endParaRPr lang="zh-CN" sz="2500" kern="1200"/>
        </a:p>
      </dsp:txBody>
      <dsp:txXfrm>
        <a:off x="0" y="453137"/>
        <a:ext cx="8229600" cy="2401875"/>
      </dsp:txXfrm>
    </dsp:sp>
    <dsp:sp modelId="{65BDB9F2-226B-4D23-BD0B-2902E8CA2AF1}">
      <dsp:nvSpPr>
        <dsp:cNvPr id="0" name=""/>
        <dsp:cNvSpPr/>
      </dsp:nvSpPr>
      <dsp:spPr>
        <a:xfrm>
          <a:off x="411480" y="84137"/>
          <a:ext cx="5760720" cy="7380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1111250" rtl="0">
            <a:lnSpc>
              <a:spcPct val="90000"/>
            </a:lnSpc>
            <a:spcBef>
              <a:spcPct val="0"/>
            </a:spcBef>
            <a:spcAft>
              <a:spcPct val="35000"/>
            </a:spcAft>
          </a:pPr>
          <a:r>
            <a:rPr lang="zh-CN" sz="2500" kern="1200" dirty="0" smtClean="0"/>
            <a:t>国内奖项</a:t>
          </a:r>
          <a:endParaRPr lang="zh-CN" sz="2500" kern="1200" dirty="0"/>
        </a:p>
      </dsp:txBody>
      <dsp:txXfrm>
        <a:off x="447506" y="120163"/>
        <a:ext cx="5688668" cy="665948"/>
      </dsp:txXfrm>
    </dsp:sp>
    <dsp:sp modelId="{8AFD04CB-C041-4AC5-9490-762BAF17858E}">
      <dsp:nvSpPr>
        <dsp:cNvPr id="0" name=""/>
        <dsp:cNvSpPr/>
      </dsp:nvSpPr>
      <dsp:spPr>
        <a:xfrm>
          <a:off x="0" y="3359012"/>
          <a:ext cx="8229600" cy="1082812"/>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520700" rIns="638708" bIns="177800" numCol="1" spcCol="1270" anchor="t" anchorCtr="0">
          <a:noAutofit/>
        </a:bodyPr>
        <a:lstStyle/>
        <a:p>
          <a:pPr marL="228600" lvl="1" indent="-228600" algn="l" defTabSz="1111250" rtl="0">
            <a:lnSpc>
              <a:spcPct val="90000"/>
            </a:lnSpc>
            <a:spcBef>
              <a:spcPct val="0"/>
            </a:spcBef>
            <a:spcAft>
              <a:spcPct val="15000"/>
            </a:spcAft>
            <a:buChar char="••"/>
          </a:pPr>
          <a:r>
            <a:rPr lang="zh-CN" sz="2500" kern="1200" smtClean="0"/>
            <a:t>雨果奖</a:t>
          </a:r>
          <a:endParaRPr lang="zh-CN" sz="2500" kern="1200"/>
        </a:p>
      </dsp:txBody>
      <dsp:txXfrm>
        <a:off x="0" y="3359012"/>
        <a:ext cx="8229600" cy="1082812"/>
      </dsp:txXfrm>
    </dsp:sp>
    <dsp:sp modelId="{60C6AF50-37DB-442F-BFFE-2A1BCD6000FB}">
      <dsp:nvSpPr>
        <dsp:cNvPr id="0" name=""/>
        <dsp:cNvSpPr/>
      </dsp:nvSpPr>
      <dsp:spPr>
        <a:xfrm>
          <a:off x="411480" y="2990012"/>
          <a:ext cx="5760720" cy="7380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1111250" rtl="0">
            <a:lnSpc>
              <a:spcPct val="90000"/>
            </a:lnSpc>
            <a:spcBef>
              <a:spcPct val="0"/>
            </a:spcBef>
            <a:spcAft>
              <a:spcPct val="35000"/>
            </a:spcAft>
          </a:pPr>
          <a:r>
            <a:rPr lang="zh-CN" sz="2500" kern="1200" smtClean="0"/>
            <a:t>美国奖项</a:t>
          </a:r>
          <a:endParaRPr lang="zh-CN" sz="2500" kern="1200"/>
        </a:p>
      </dsp:txBody>
      <dsp:txXfrm>
        <a:off x="447506" y="3026038"/>
        <a:ext cx="5688668" cy="66594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A9A21D-5C53-4146-A953-7939874994B9}" type="datetimeFigureOut">
              <a:rPr lang="zh-CN" altLang="en-US" smtClean="0"/>
              <a:t>2016/5/10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B561E8-33F9-453D-928E-B9B6252998C9}" type="slidenum">
              <a:rPr lang="zh-CN" altLang="en-US" smtClean="0"/>
              <a:t>‹#›</a:t>
            </a:fld>
            <a:endParaRPr lang="zh-CN" altLang="en-US"/>
          </a:p>
        </p:txBody>
      </p:sp>
    </p:spTree>
    <p:extLst>
      <p:ext uri="{BB962C8B-B14F-4D97-AF65-F5344CB8AC3E}">
        <p14:creationId xmlns:p14="http://schemas.microsoft.com/office/powerpoint/2010/main" val="761189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baike.com/wiki/%E3%80%8A%E4%B8%89%E4%BD%93%E3%80%8B"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资料来源：</a:t>
            </a:r>
            <a:endParaRPr lang="en-US" altLang="zh-CN" dirty="0" smtClean="0"/>
          </a:p>
          <a:p>
            <a:r>
              <a:rPr lang="en-US" altLang="zh-CN" dirty="0" smtClean="0"/>
              <a:t>http://www.baike.com/wiki/%E3%80%8A%E4%B8%89%E4%BD%93%E3%80%8B</a:t>
            </a:r>
          </a:p>
          <a:p>
            <a:r>
              <a:rPr lang="en-US" altLang="zh-CN" dirty="0" smtClean="0"/>
              <a:t>http://baike.baidu.com/subview/449240/6674010.htm</a:t>
            </a:r>
          </a:p>
          <a:p>
            <a:endParaRPr lang="zh-CN" altLang="en-US" dirty="0"/>
          </a:p>
        </p:txBody>
      </p:sp>
      <p:sp>
        <p:nvSpPr>
          <p:cNvPr id="4" name="灯片编号占位符 3"/>
          <p:cNvSpPr>
            <a:spLocks noGrp="1"/>
          </p:cNvSpPr>
          <p:nvPr>
            <p:ph type="sldNum" sz="quarter" idx="10"/>
          </p:nvPr>
        </p:nvSpPr>
        <p:spPr/>
        <p:txBody>
          <a:bodyPr/>
          <a:lstStyle/>
          <a:p>
            <a:fld id="{A3B561E8-33F9-453D-928E-B9B6252998C9}" type="slidenum">
              <a:rPr lang="zh-CN" altLang="en-US" smtClean="0"/>
              <a:t>1</a:t>
            </a:fld>
            <a:endParaRPr lang="zh-CN" altLang="en-US"/>
          </a:p>
        </p:txBody>
      </p:sp>
    </p:spTree>
    <p:extLst>
      <p:ext uri="{BB962C8B-B14F-4D97-AF65-F5344CB8AC3E}">
        <p14:creationId xmlns:p14="http://schemas.microsoft.com/office/powerpoint/2010/main" val="3570604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小说</a:t>
            </a:r>
            <a:r>
              <a:rPr lang="en-US" altLang="zh-CN" dirty="0" smtClean="0"/>
              <a:t>《</a:t>
            </a:r>
            <a:r>
              <a:rPr lang="zh-CN" altLang="en-US" dirty="0" smtClean="0"/>
              <a:t>三体</a:t>
            </a:r>
            <a:r>
              <a:rPr lang="en-US" altLang="zh-CN" dirty="0" smtClean="0"/>
              <a:t>》</a:t>
            </a:r>
            <a:r>
              <a:rPr lang="zh-CN" altLang="en-US" dirty="0" smtClean="0"/>
              <a:t>与三体问题有关，其中描述了一种在半人马座三星（应该是指半人马座</a:t>
            </a:r>
            <a:r>
              <a:rPr lang="en-US" altLang="zh-CN" dirty="0" smtClean="0"/>
              <a:t>α</a:t>
            </a:r>
            <a:r>
              <a:rPr lang="zh-CN" altLang="en-US" dirty="0" smtClean="0"/>
              <a:t>星：这是一颗三合星，是距离太阳最近的恒星）生存的三体人及其三体文明。 同时</a:t>
            </a:r>
            <a:r>
              <a:rPr lang="en-US" altLang="zh-CN" dirty="0" smtClean="0"/>
              <a:t>《</a:t>
            </a:r>
            <a:r>
              <a:rPr lang="zh-CN" altLang="en-US" dirty="0" smtClean="0"/>
              <a:t>三体</a:t>
            </a:r>
            <a:r>
              <a:rPr lang="en-US" altLang="zh-CN" dirty="0" smtClean="0"/>
              <a:t>》</a:t>
            </a:r>
            <a:r>
              <a:rPr lang="zh-CN" altLang="en-US" dirty="0" smtClean="0"/>
              <a:t>也是小说中的一个模拟三体文明在一个有三颗太阳的星系中挣扎生存并发展的网络游戏，是由希望三体文明降临地球介入人类文明的三体组织开发的。</a:t>
            </a:r>
            <a:endParaRPr lang="zh-CN" altLang="en-US" dirty="0"/>
          </a:p>
        </p:txBody>
      </p:sp>
      <p:sp>
        <p:nvSpPr>
          <p:cNvPr id="4" name="灯片编号占位符 3"/>
          <p:cNvSpPr>
            <a:spLocks noGrp="1"/>
          </p:cNvSpPr>
          <p:nvPr>
            <p:ph type="sldNum" sz="quarter" idx="10"/>
          </p:nvPr>
        </p:nvSpPr>
        <p:spPr/>
        <p:txBody>
          <a:bodyPr/>
          <a:lstStyle/>
          <a:p>
            <a:fld id="{A3B561E8-33F9-453D-928E-B9B6252998C9}" type="slidenum">
              <a:rPr lang="zh-CN" altLang="en-US" smtClean="0"/>
              <a:t>4</a:t>
            </a:fld>
            <a:endParaRPr lang="zh-CN" altLang="en-US"/>
          </a:p>
        </p:txBody>
      </p:sp>
    </p:spTree>
    <p:extLst>
      <p:ext uri="{BB962C8B-B14F-4D97-AF65-F5344CB8AC3E}">
        <p14:creationId xmlns:p14="http://schemas.microsoft.com/office/powerpoint/2010/main" val="4192388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三体人在利用魔法般的科技锁死了地球人的科学之后，庞大的宇宙舰队杀气腾腾地直扑太阳系，意欲清除地球文明。</a:t>
            </a:r>
          </a:p>
          <a:p>
            <a:r>
              <a:rPr lang="zh-CN" altLang="en-US" dirty="0" smtClean="0"/>
              <a:t>面对前所未有的危局，经历过无数磨难的地球人组建起同样庞大的太空舰队，同时，利用三体人思维透明的致命缺陷，制订了神秘莫测的“面壁计划”，精选出四位“面壁者”，秘密展开对三体人的反击。</a:t>
            </a:r>
            <a:endParaRPr lang="zh-CN" altLang="en-US" dirty="0"/>
          </a:p>
        </p:txBody>
      </p:sp>
      <p:sp>
        <p:nvSpPr>
          <p:cNvPr id="4" name="灯片编号占位符 3"/>
          <p:cNvSpPr>
            <a:spLocks noGrp="1"/>
          </p:cNvSpPr>
          <p:nvPr>
            <p:ph type="sldNum" sz="quarter" idx="10"/>
          </p:nvPr>
        </p:nvSpPr>
        <p:spPr/>
        <p:txBody>
          <a:bodyPr/>
          <a:lstStyle/>
          <a:p>
            <a:fld id="{A3B561E8-33F9-453D-928E-B9B6252998C9}" type="slidenum">
              <a:rPr lang="zh-CN" altLang="en-US" smtClean="0"/>
              <a:t>5</a:t>
            </a:fld>
            <a:endParaRPr lang="zh-CN" altLang="en-US"/>
          </a:p>
        </p:txBody>
      </p:sp>
    </p:spTree>
    <p:extLst>
      <p:ext uri="{BB962C8B-B14F-4D97-AF65-F5344CB8AC3E}">
        <p14:creationId xmlns:p14="http://schemas.microsoft.com/office/powerpoint/2010/main" val="417671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与三体文明的战争使人类第一次看到了宇宙黑暗的真相。</a:t>
            </a:r>
          </a:p>
          <a:p>
            <a:r>
              <a:rPr lang="zh-CN" altLang="en-US" dirty="0" smtClean="0"/>
              <a:t>宇宙的田园时代已经远去，昙花一现的终极之美最终变成任何智慧体都无法做出的梦，变成游吟诗人缥缈的残歌；宇宙的物竞天择已到了最惨烈的时刻，在亿万光年暗无天日的战场上，深渊最底层的毁灭力量被唤醒，太空变成了死神广阔的披风。</a:t>
            </a:r>
            <a:endParaRPr lang="zh-CN" altLang="en-US" dirty="0"/>
          </a:p>
        </p:txBody>
      </p:sp>
      <p:sp>
        <p:nvSpPr>
          <p:cNvPr id="4" name="灯片编号占位符 3"/>
          <p:cNvSpPr>
            <a:spLocks noGrp="1"/>
          </p:cNvSpPr>
          <p:nvPr>
            <p:ph type="sldNum" sz="quarter" idx="10"/>
          </p:nvPr>
        </p:nvSpPr>
        <p:spPr/>
        <p:txBody>
          <a:bodyPr/>
          <a:lstStyle/>
          <a:p>
            <a:fld id="{A3B561E8-33F9-453D-928E-B9B6252998C9}" type="slidenum">
              <a:rPr lang="zh-CN" altLang="en-US" smtClean="0"/>
              <a:t>6</a:t>
            </a:fld>
            <a:endParaRPr lang="zh-CN" altLang="en-US"/>
          </a:p>
        </p:txBody>
      </p:sp>
    </p:spTree>
    <p:extLst>
      <p:ext uri="{BB962C8B-B14F-4D97-AF65-F5344CB8AC3E}">
        <p14:creationId xmlns:p14="http://schemas.microsoft.com/office/powerpoint/2010/main" val="1042754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截至：</a:t>
            </a:r>
            <a:r>
              <a:rPr lang="en-US" altLang="zh-CN" b="1" dirty="0" smtClean="0"/>
              <a:t>2015</a:t>
            </a:r>
            <a:r>
              <a:rPr lang="zh-CN" altLang="en-US" b="1" dirty="0" smtClean="0"/>
              <a:t>年</a:t>
            </a:r>
            <a:r>
              <a:rPr lang="en-US" altLang="zh-CN" b="1" dirty="0" smtClean="0"/>
              <a:t>12</a:t>
            </a:r>
            <a:r>
              <a:rPr lang="zh-CN" altLang="en-US" b="1" dirty="0" smtClean="0"/>
              <a:t>月</a:t>
            </a:r>
            <a:endParaRPr lang="en-US" altLang="zh-CN" b="1" dirty="0" smtClean="0"/>
          </a:p>
          <a:p>
            <a:endParaRPr lang="en-US" altLang="zh-CN" b="1" dirty="0" smtClean="0"/>
          </a:p>
          <a:p>
            <a:r>
              <a:rPr lang="en-US" altLang="zh-CN" b="1" dirty="0" smtClean="0"/>
              <a:t>《</a:t>
            </a:r>
            <a:r>
              <a:rPr lang="zh-CN" altLang="en-US" b="1" dirty="0" smtClean="0"/>
              <a:t>三体</a:t>
            </a:r>
            <a:r>
              <a:rPr lang="en-US" altLang="zh-CN" b="1" dirty="0" smtClean="0"/>
              <a:t>》 - </a:t>
            </a:r>
            <a:r>
              <a:rPr lang="zh-CN" altLang="en-US" b="1" dirty="0" smtClean="0"/>
              <a:t>获奖情况</a:t>
            </a:r>
            <a:r>
              <a:rPr lang="zh-CN" altLang="en-US" b="1" dirty="0" smtClean="0">
                <a:hlinkClick r:id="rId3"/>
              </a:rPr>
              <a:t> </a:t>
            </a:r>
            <a:endParaRPr lang="zh-CN" altLang="en-US" b="1" dirty="0" smtClean="0"/>
          </a:p>
          <a:p>
            <a:r>
              <a:rPr lang="zh-CN" altLang="en-US" b="1" dirty="0" smtClean="0"/>
              <a:t>国内获奖记录 </a:t>
            </a:r>
          </a:p>
          <a:p>
            <a:r>
              <a:rPr lang="zh-CN" altLang="en-US" dirty="0" smtClean="0"/>
              <a:t>获奖作品获奖年份奖项类型届次奖项名称</a:t>
            </a:r>
            <a:r>
              <a:rPr lang="zh-CN" altLang="en-US" dirty="0" smtClean="0">
                <a:effectLst/>
              </a:rPr>
              <a:t>三体</a:t>
            </a:r>
            <a:br>
              <a:rPr lang="zh-CN" altLang="en-US" dirty="0" smtClean="0">
                <a:effectLst/>
              </a:rPr>
            </a:br>
            <a:r>
              <a:rPr lang="en-US" altLang="zh-CN" dirty="0" smtClean="0">
                <a:effectLst/>
              </a:rPr>
              <a:t>2006</a:t>
            </a:r>
            <a:r>
              <a:rPr lang="zh-CN" altLang="en-US" dirty="0" smtClean="0">
                <a:effectLst/>
              </a:rPr>
              <a:t>中国科幻银河奖第十八届</a:t>
            </a:r>
            <a:br>
              <a:rPr lang="zh-CN" altLang="en-US" dirty="0" smtClean="0">
                <a:effectLst/>
              </a:rPr>
            </a:br>
            <a:r>
              <a:rPr lang="zh-CN" altLang="en-US" dirty="0" smtClean="0">
                <a:effectLst/>
              </a:rPr>
              <a:t>银河奖特别奖</a:t>
            </a:r>
            <a:br>
              <a:rPr lang="zh-CN" altLang="en-US" dirty="0" smtClean="0">
                <a:effectLst/>
              </a:rPr>
            </a:br>
            <a:r>
              <a:rPr lang="zh-CN" altLang="en-US" dirty="0" smtClean="0">
                <a:effectLst/>
              </a:rPr>
              <a:t>三体</a:t>
            </a:r>
            <a:r>
              <a:rPr lang="en-US" altLang="zh-CN" dirty="0" smtClean="0">
                <a:effectLst/>
              </a:rPr>
              <a:t>Ⅲ·</a:t>
            </a:r>
            <a:r>
              <a:rPr lang="zh-CN" altLang="en-US" dirty="0" smtClean="0">
                <a:effectLst/>
              </a:rPr>
              <a:t>死神永生</a:t>
            </a:r>
            <a:r>
              <a:rPr lang="en-US" altLang="zh-CN" dirty="0" smtClean="0">
                <a:effectLst/>
              </a:rPr>
              <a:t>2010</a:t>
            </a:r>
            <a:r>
              <a:rPr lang="zh-CN" altLang="en-US" dirty="0" smtClean="0">
                <a:effectLst/>
              </a:rPr>
              <a:t>中国科幻银河奖第二十二届银河奖特别奖三体</a:t>
            </a:r>
            <a:r>
              <a:rPr lang="en-US" altLang="zh-CN" dirty="0" smtClean="0">
                <a:effectLst/>
              </a:rPr>
              <a:t>Ⅲ·</a:t>
            </a:r>
            <a:r>
              <a:rPr lang="zh-CN" altLang="en-US" dirty="0" smtClean="0">
                <a:effectLst/>
              </a:rPr>
              <a:t>死神永生</a:t>
            </a:r>
            <a:r>
              <a:rPr lang="en-US" altLang="zh-CN" dirty="0" smtClean="0">
                <a:effectLst/>
              </a:rPr>
              <a:t>2011</a:t>
            </a:r>
            <a:r>
              <a:rPr lang="zh-CN" altLang="en-US" dirty="0" smtClean="0">
                <a:effectLst/>
              </a:rPr>
              <a:t>全球华语科幻星云奖第二届</a:t>
            </a:r>
            <a:br>
              <a:rPr lang="zh-CN" altLang="en-US" dirty="0" smtClean="0">
                <a:effectLst/>
              </a:rPr>
            </a:br>
            <a:r>
              <a:rPr lang="zh-CN" altLang="en-US" dirty="0" smtClean="0">
                <a:effectLst/>
              </a:rPr>
              <a:t>最佳长篇科幻小说奖金奖三体</a:t>
            </a:r>
            <a:r>
              <a:rPr lang="en-US" altLang="zh-CN" dirty="0" smtClean="0">
                <a:effectLst/>
              </a:rPr>
              <a:t>Ⅲ·</a:t>
            </a:r>
            <a:r>
              <a:rPr lang="zh-CN" altLang="en-US" dirty="0" smtClean="0">
                <a:effectLst/>
              </a:rPr>
              <a:t>死神永生</a:t>
            </a:r>
            <a:r>
              <a:rPr lang="en-US" altLang="zh-CN" dirty="0" smtClean="0">
                <a:effectLst/>
              </a:rPr>
              <a:t>2013</a:t>
            </a:r>
            <a:r>
              <a:rPr lang="zh-CN" altLang="en-US" dirty="0" smtClean="0">
                <a:effectLst/>
              </a:rPr>
              <a:t>全国优秀儿童文学奖第九届科幻文学奖三体</a:t>
            </a:r>
            <a:br>
              <a:rPr lang="zh-CN" altLang="en-US" dirty="0" smtClean="0">
                <a:effectLst/>
              </a:rPr>
            </a:br>
            <a:r>
              <a:rPr lang="en-US" altLang="zh-CN" dirty="0" smtClean="0">
                <a:effectLst/>
              </a:rPr>
              <a:t>2013</a:t>
            </a:r>
            <a:r>
              <a:rPr lang="zh-CN" altLang="en-US" dirty="0" smtClean="0">
                <a:effectLst/>
              </a:rPr>
              <a:t>西湖</a:t>
            </a:r>
            <a:r>
              <a:rPr lang="en-US" altLang="zh-CN" dirty="0" smtClean="0">
                <a:effectLst/>
              </a:rPr>
              <a:t>·</a:t>
            </a:r>
            <a:r>
              <a:rPr lang="zh-CN" altLang="en-US" dirty="0" smtClean="0">
                <a:effectLst/>
              </a:rPr>
              <a:t>类型文学双年奖第一届金奖</a:t>
            </a:r>
            <a:r>
              <a:rPr lang="zh-CN" altLang="en-US" dirty="0" smtClean="0"/>
              <a:t> </a:t>
            </a:r>
            <a:r>
              <a:rPr lang="zh-CN" altLang="en-US" b="1" dirty="0" smtClean="0"/>
              <a:t>美国奖项提名</a:t>
            </a:r>
          </a:p>
          <a:p>
            <a:r>
              <a:rPr lang="zh-CN" altLang="en-US" dirty="0" smtClean="0"/>
              <a:t>（以下均为</a:t>
            </a:r>
            <a:r>
              <a:rPr lang="en-US" altLang="zh-CN" dirty="0" smtClean="0"/>
              <a:t>《</a:t>
            </a:r>
            <a:r>
              <a:rPr lang="zh-CN" altLang="en-US" dirty="0" smtClean="0"/>
              <a:t>三体</a:t>
            </a:r>
            <a:r>
              <a:rPr lang="en-US" altLang="zh-CN" dirty="0" smtClean="0"/>
              <a:t>》</a:t>
            </a:r>
            <a:r>
              <a:rPr lang="zh-CN" altLang="en-US" dirty="0" smtClean="0"/>
              <a:t>系列第一部的英文版</a:t>
            </a:r>
            <a:r>
              <a:rPr lang="en-US" altLang="zh-CN" dirty="0" smtClean="0"/>
              <a:t>《The Three-Body Problem》</a:t>
            </a:r>
            <a:r>
              <a:rPr lang="zh-CN" altLang="en-US" dirty="0" smtClean="0"/>
              <a:t>所获奖项提名）</a:t>
            </a:r>
            <a:br>
              <a:rPr lang="zh-CN" altLang="en-US" dirty="0" smtClean="0"/>
            </a:br>
            <a:r>
              <a:rPr lang="en-US" altLang="zh-CN" dirty="0" smtClean="0"/>
              <a:t>2015</a:t>
            </a:r>
            <a:r>
              <a:rPr lang="zh-CN" altLang="en-US" dirty="0" smtClean="0"/>
              <a:t>年</a:t>
            </a:r>
            <a:r>
              <a:rPr lang="en-US" altLang="zh-CN" dirty="0" smtClean="0"/>
              <a:t>2</a:t>
            </a:r>
            <a:r>
              <a:rPr lang="zh-CN" altLang="en-US" dirty="0" smtClean="0"/>
              <a:t>月</a:t>
            </a:r>
            <a:r>
              <a:rPr lang="en-US" altLang="zh-CN" dirty="0" smtClean="0"/>
              <a:t>21</a:t>
            </a:r>
            <a:r>
              <a:rPr lang="zh-CN" altLang="en-US" dirty="0" smtClean="0"/>
              <a:t>日获星云奖提名 </a:t>
            </a:r>
            <a:br>
              <a:rPr lang="zh-CN" altLang="en-US" dirty="0" smtClean="0"/>
            </a:br>
            <a:r>
              <a:rPr lang="en-US" altLang="zh-CN" dirty="0" smtClean="0"/>
              <a:t>2015</a:t>
            </a:r>
            <a:r>
              <a:rPr lang="zh-CN" altLang="en-US" dirty="0" smtClean="0"/>
              <a:t>年</a:t>
            </a:r>
            <a:r>
              <a:rPr lang="en-US" altLang="zh-CN" dirty="0" smtClean="0"/>
              <a:t>4</a:t>
            </a:r>
            <a:r>
              <a:rPr lang="zh-CN" altLang="en-US" dirty="0" smtClean="0"/>
              <a:t>月</a:t>
            </a:r>
            <a:r>
              <a:rPr lang="en-US" altLang="zh-CN" dirty="0" smtClean="0"/>
              <a:t>16</a:t>
            </a:r>
            <a:r>
              <a:rPr lang="zh-CN" altLang="en-US" dirty="0" smtClean="0"/>
              <a:t>日获雨果奖提名（替补进入）</a:t>
            </a:r>
            <a:br>
              <a:rPr lang="zh-CN" altLang="en-US" dirty="0" smtClean="0"/>
            </a:br>
            <a:r>
              <a:rPr lang="en-US" altLang="zh-CN" dirty="0" smtClean="0"/>
              <a:t>2015</a:t>
            </a:r>
            <a:r>
              <a:rPr lang="zh-CN" altLang="en-US" dirty="0" smtClean="0"/>
              <a:t>年</a:t>
            </a:r>
            <a:r>
              <a:rPr lang="en-US" altLang="zh-CN" dirty="0" smtClean="0"/>
              <a:t>4</a:t>
            </a:r>
            <a:r>
              <a:rPr lang="zh-CN" altLang="en-US" dirty="0" smtClean="0"/>
              <a:t>月</a:t>
            </a:r>
            <a:r>
              <a:rPr lang="en-US" altLang="zh-CN" dirty="0" smtClean="0"/>
              <a:t>25</a:t>
            </a:r>
            <a:r>
              <a:rPr lang="zh-CN" altLang="en-US" dirty="0" smtClean="0"/>
              <a:t>日获普罗米修斯奖提名</a:t>
            </a:r>
            <a:br>
              <a:rPr lang="zh-CN" altLang="en-US" dirty="0" smtClean="0"/>
            </a:br>
            <a:r>
              <a:rPr lang="en-US" altLang="zh-CN" dirty="0" smtClean="0"/>
              <a:t>2015</a:t>
            </a:r>
            <a:r>
              <a:rPr lang="zh-CN" altLang="en-US" dirty="0" smtClean="0"/>
              <a:t>年</a:t>
            </a:r>
            <a:r>
              <a:rPr lang="en-US" altLang="zh-CN" dirty="0" smtClean="0"/>
              <a:t>5</a:t>
            </a:r>
            <a:r>
              <a:rPr lang="zh-CN" altLang="en-US" dirty="0" smtClean="0"/>
              <a:t>月</a:t>
            </a:r>
            <a:r>
              <a:rPr lang="en-US" altLang="zh-CN" dirty="0" smtClean="0"/>
              <a:t>5</a:t>
            </a:r>
            <a:r>
              <a:rPr lang="zh-CN" altLang="en-US" dirty="0" smtClean="0"/>
              <a:t>日获轨迹奖提名</a:t>
            </a:r>
            <a:br>
              <a:rPr lang="zh-CN" altLang="en-US" dirty="0" smtClean="0"/>
            </a:br>
            <a:r>
              <a:rPr lang="en-US" altLang="zh-CN" dirty="0" smtClean="0"/>
              <a:t>2015</a:t>
            </a:r>
            <a:r>
              <a:rPr lang="zh-CN" altLang="en-US" dirty="0" smtClean="0"/>
              <a:t>年</a:t>
            </a:r>
            <a:r>
              <a:rPr lang="en-US" altLang="zh-CN" dirty="0" smtClean="0"/>
              <a:t>5</a:t>
            </a:r>
            <a:r>
              <a:rPr lang="zh-CN" altLang="en-US" dirty="0" smtClean="0"/>
              <a:t>月</a:t>
            </a:r>
            <a:r>
              <a:rPr lang="en-US" altLang="zh-CN" dirty="0" smtClean="0"/>
              <a:t>13</a:t>
            </a:r>
            <a:r>
              <a:rPr lang="zh-CN" altLang="en-US" dirty="0" smtClean="0"/>
              <a:t>日获坎贝尔奖提名</a:t>
            </a:r>
            <a:br>
              <a:rPr lang="zh-CN" altLang="en-US" dirty="0" smtClean="0"/>
            </a:br>
            <a:r>
              <a:rPr lang="en-US" altLang="zh-CN" dirty="0" smtClean="0"/>
              <a:t>2015</a:t>
            </a:r>
            <a:r>
              <a:rPr lang="zh-CN" altLang="en-US" dirty="0" smtClean="0"/>
              <a:t>年</a:t>
            </a:r>
            <a:r>
              <a:rPr lang="en-US" altLang="zh-CN" dirty="0" smtClean="0"/>
              <a:t>8</a:t>
            </a:r>
            <a:r>
              <a:rPr lang="zh-CN" altLang="en-US" dirty="0" smtClean="0"/>
              <a:t>月</a:t>
            </a:r>
            <a:r>
              <a:rPr lang="en-US" altLang="zh-CN" dirty="0" smtClean="0"/>
              <a:t>23</a:t>
            </a:r>
            <a:r>
              <a:rPr lang="zh-CN" altLang="en-US" dirty="0" smtClean="0"/>
              <a:t>日获雨果奖 </a:t>
            </a:r>
            <a:endParaRPr lang="zh-CN" altLang="en-US" dirty="0"/>
          </a:p>
        </p:txBody>
      </p:sp>
      <p:sp>
        <p:nvSpPr>
          <p:cNvPr id="4" name="灯片编号占位符 3"/>
          <p:cNvSpPr>
            <a:spLocks noGrp="1"/>
          </p:cNvSpPr>
          <p:nvPr>
            <p:ph type="sldNum" sz="quarter" idx="10"/>
          </p:nvPr>
        </p:nvSpPr>
        <p:spPr/>
        <p:txBody>
          <a:bodyPr/>
          <a:lstStyle/>
          <a:p>
            <a:fld id="{A3B561E8-33F9-453D-928E-B9B6252998C9}" type="slidenum">
              <a:rPr lang="zh-CN" altLang="en-US" smtClean="0"/>
              <a:t>7</a:t>
            </a:fld>
            <a:endParaRPr lang="zh-CN" altLang="en-US"/>
          </a:p>
        </p:txBody>
      </p:sp>
    </p:spTree>
    <p:extLst>
      <p:ext uri="{BB962C8B-B14F-4D97-AF65-F5344CB8AC3E}">
        <p14:creationId xmlns:p14="http://schemas.microsoft.com/office/powerpoint/2010/main" val="3810038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心忧柴米油盐，不忘仰望星空</a:t>
            </a:r>
          </a:p>
          <a:p>
            <a:endParaRPr lang="zh-CN" altLang="en-US" dirty="0"/>
          </a:p>
        </p:txBody>
      </p:sp>
      <p:sp>
        <p:nvSpPr>
          <p:cNvPr id="4" name="灯片编号占位符 3"/>
          <p:cNvSpPr>
            <a:spLocks noGrp="1"/>
          </p:cNvSpPr>
          <p:nvPr>
            <p:ph type="sldNum" sz="quarter" idx="10"/>
          </p:nvPr>
        </p:nvSpPr>
        <p:spPr/>
        <p:txBody>
          <a:bodyPr/>
          <a:lstStyle/>
          <a:p>
            <a:fld id="{A3B561E8-33F9-453D-928E-B9B6252998C9}" type="slidenum">
              <a:rPr lang="zh-CN" altLang="en-US" smtClean="0"/>
              <a:t>8</a:t>
            </a:fld>
            <a:endParaRPr lang="zh-CN" altLang="en-US"/>
          </a:p>
        </p:txBody>
      </p:sp>
    </p:spTree>
    <p:extLst>
      <p:ext uri="{BB962C8B-B14F-4D97-AF65-F5344CB8AC3E}">
        <p14:creationId xmlns:p14="http://schemas.microsoft.com/office/powerpoint/2010/main" val="3712454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15305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93337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48727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419181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39647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69905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78972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67259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09484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4053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9442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2016/5/10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8440843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三体</a:t>
            </a:r>
          </a:p>
        </p:txBody>
      </p:sp>
      <p:sp>
        <p:nvSpPr>
          <p:cNvPr id="3" name="副标题 2"/>
          <p:cNvSpPr>
            <a:spLocks noGrp="1"/>
          </p:cNvSpPr>
          <p:nvPr>
            <p:ph type="subTitle" idx="1"/>
          </p:nvPr>
        </p:nvSpPr>
        <p:spPr/>
        <p:txBody>
          <a:bodyPr/>
          <a:lstStyle/>
          <a:p>
            <a:r>
              <a:rPr lang="en-US" altLang="zh-CN" dirty="0"/>
              <a:t>The three body problem</a:t>
            </a:r>
            <a:endParaRPr lang="zh-CN" altLang="en-US" dirty="0"/>
          </a:p>
        </p:txBody>
      </p:sp>
    </p:spTree>
    <p:extLst>
      <p:ext uri="{BB962C8B-B14F-4D97-AF65-F5344CB8AC3E}">
        <p14:creationId xmlns:p14="http://schemas.microsoft.com/office/powerpoint/2010/main" val="1165243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作者简介</a:t>
            </a:r>
          </a:p>
        </p:txBody>
      </p:sp>
      <p:sp>
        <p:nvSpPr>
          <p:cNvPr id="3" name="内容占位符 2"/>
          <p:cNvSpPr>
            <a:spLocks noGrp="1"/>
          </p:cNvSpPr>
          <p:nvPr>
            <p:ph idx="1"/>
          </p:nvPr>
        </p:nvSpPr>
        <p:spPr/>
        <p:txBody>
          <a:bodyPr/>
          <a:lstStyle/>
          <a:p>
            <a:r>
              <a:rPr lang="zh-CN" altLang="en-US" dirty="0"/>
              <a:t>刘慈欣，</a:t>
            </a:r>
            <a:r>
              <a:rPr lang="en-US" altLang="zh-CN" dirty="0"/>
              <a:t>20</a:t>
            </a:r>
            <a:r>
              <a:rPr lang="zh-CN" altLang="en-US" dirty="0"/>
              <a:t>世纪</a:t>
            </a:r>
            <a:r>
              <a:rPr lang="en-US" altLang="zh-CN" dirty="0"/>
              <a:t>60</a:t>
            </a:r>
            <a:r>
              <a:rPr lang="zh-CN" altLang="en-US" dirty="0"/>
              <a:t>年代生于中国</a:t>
            </a:r>
            <a:r>
              <a:rPr lang="zh-CN" altLang="en-US" dirty="0" smtClean="0"/>
              <a:t>山西</a:t>
            </a:r>
            <a:endParaRPr lang="en-US" altLang="zh-CN" dirty="0" smtClean="0"/>
          </a:p>
          <a:p>
            <a:r>
              <a:rPr lang="en-US" altLang="zh-CN" dirty="0" smtClean="0"/>
              <a:t>1985</a:t>
            </a:r>
            <a:r>
              <a:rPr lang="zh-CN" altLang="en-US" dirty="0"/>
              <a:t>年自华北水利水电学院毕业后，在发电厂当一名</a:t>
            </a:r>
            <a:r>
              <a:rPr lang="zh-CN" altLang="en-US" dirty="0" smtClean="0"/>
              <a:t>工程师</a:t>
            </a:r>
            <a:endParaRPr lang="en-US" altLang="zh-CN" dirty="0" smtClean="0"/>
          </a:p>
          <a:p>
            <a:r>
              <a:rPr lang="en-US" altLang="zh-CN" dirty="0" smtClean="0"/>
              <a:t>1999</a:t>
            </a:r>
            <a:r>
              <a:rPr lang="zh-CN" altLang="en-US" dirty="0"/>
              <a:t>年首次发表短篇小说</a:t>
            </a:r>
            <a:r>
              <a:rPr lang="en-US" altLang="zh-CN" dirty="0"/>
              <a:t>《</a:t>
            </a:r>
            <a:r>
              <a:rPr lang="zh-CN" altLang="en-US" dirty="0"/>
              <a:t>鲸歌</a:t>
            </a:r>
            <a:r>
              <a:rPr lang="en-US" altLang="zh-CN" dirty="0"/>
              <a:t>》</a:t>
            </a:r>
            <a:r>
              <a:rPr lang="zh-CN" altLang="en-US" dirty="0"/>
              <a:t>，同年以</a:t>
            </a:r>
            <a:r>
              <a:rPr lang="en-US" altLang="zh-CN" dirty="0"/>
              <a:t>《</a:t>
            </a:r>
            <a:r>
              <a:rPr lang="zh-CN" altLang="en-US" dirty="0"/>
              <a:t>带上她的眼睛</a:t>
            </a:r>
            <a:r>
              <a:rPr lang="en-US" altLang="zh-CN" dirty="0"/>
              <a:t>》</a:t>
            </a:r>
            <a:r>
              <a:rPr lang="zh-CN" altLang="en-US" dirty="0"/>
              <a:t>获得中国科幻银河奖一等奖，此后连续多年蝉联该奖项</a:t>
            </a:r>
            <a:r>
              <a:rPr lang="zh-CN" altLang="en-US" dirty="0" smtClean="0"/>
              <a:t>；</a:t>
            </a:r>
            <a:endParaRPr lang="en-US" altLang="zh-CN" dirty="0" smtClean="0"/>
          </a:p>
          <a:p>
            <a:r>
              <a:rPr lang="en-US" altLang="zh-CN" dirty="0" smtClean="0"/>
              <a:t>2007</a:t>
            </a:r>
            <a:r>
              <a:rPr lang="zh-CN" altLang="en-US" dirty="0"/>
              <a:t>年推出长篇作品</a:t>
            </a:r>
            <a:r>
              <a:rPr lang="en-US" altLang="zh-CN" dirty="0"/>
              <a:t>《</a:t>
            </a:r>
            <a:r>
              <a:rPr lang="zh-CN" altLang="en-US" dirty="0"/>
              <a:t>三体</a:t>
            </a:r>
            <a:r>
              <a:rPr lang="en-US" altLang="zh-CN" dirty="0" smtClean="0"/>
              <a:t>》</a:t>
            </a:r>
            <a:r>
              <a:rPr lang="zh-CN" altLang="en-US" dirty="0" smtClean="0"/>
              <a:t>，</a:t>
            </a:r>
            <a:r>
              <a:rPr lang="zh-CN" altLang="en-US" dirty="0"/>
              <a:t>是首个获得雨果奖的亚洲作家。</a:t>
            </a:r>
          </a:p>
        </p:txBody>
      </p:sp>
    </p:spTree>
    <p:extLst>
      <p:ext uri="{BB962C8B-B14F-4D97-AF65-F5344CB8AC3E}">
        <p14:creationId xmlns:p14="http://schemas.microsoft.com/office/powerpoint/2010/main" val="2568038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t>
            </a:r>
            <a:r>
              <a:rPr lang="zh-CN" altLang="en-US" dirty="0"/>
              <a:t>三体</a:t>
            </a:r>
            <a:r>
              <a:rPr lang="en-US" altLang="zh-CN" dirty="0"/>
              <a:t>》</a:t>
            </a:r>
            <a:r>
              <a:rPr lang="zh-CN" altLang="en-US" dirty="0"/>
              <a:t>三部曲</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55686410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05695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t>
            </a:r>
            <a:r>
              <a:rPr lang="zh-CN" altLang="en-US" dirty="0"/>
              <a:t>三体</a:t>
            </a:r>
            <a:r>
              <a:rPr lang="en-US" altLang="zh-CN" dirty="0" smtClean="0"/>
              <a:t>》</a:t>
            </a:r>
            <a:endParaRPr lang="zh-CN" altLang="en-US" dirty="0"/>
          </a:p>
        </p:txBody>
      </p:sp>
      <p:sp>
        <p:nvSpPr>
          <p:cNvPr id="2" name="内容占位符 1"/>
          <p:cNvSpPr>
            <a:spLocks noGrp="1"/>
          </p:cNvSpPr>
          <p:nvPr>
            <p:ph idx="1"/>
          </p:nvPr>
        </p:nvSpPr>
        <p:spPr/>
        <p:txBody>
          <a:bodyPr/>
          <a:lstStyle/>
          <a:p>
            <a:r>
              <a:rPr lang="zh-CN" altLang="en-US" dirty="0"/>
              <a:t>小说</a:t>
            </a:r>
            <a:r>
              <a:rPr lang="en-US" altLang="zh-CN" dirty="0"/>
              <a:t>《</a:t>
            </a:r>
            <a:r>
              <a:rPr lang="zh-CN" altLang="en-US" dirty="0"/>
              <a:t>三体</a:t>
            </a:r>
            <a:r>
              <a:rPr lang="en-US" altLang="zh-CN" dirty="0"/>
              <a:t>》</a:t>
            </a:r>
            <a:r>
              <a:rPr lang="zh-CN" altLang="en-US" dirty="0"/>
              <a:t>与三体问题有关，其中描述了一种在半人马座</a:t>
            </a:r>
            <a:r>
              <a:rPr lang="zh-CN" altLang="en-US" dirty="0" smtClean="0"/>
              <a:t>三星生存</a:t>
            </a:r>
            <a:r>
              <a:rPr lang="zh-CN" altLang="en-US" dirty="0"/>
              <a:t>的三体人及其三体文明</a:t>
            </a:r>
            <a:r>
              <a:rPr lang="zh-CN" altLang="en-US" dirty="0" smtClean="0"/>
              <a:t>。</a:t>
            </a:r>
            <a:endParaRPr lang="en-US" altLang="zh-CN" dirty="0" smtClean="0"/>
          </a:p>
          <a:p>
            <a:r>
              <a:rPr lang="zh-CN" altLang="en-US" dirty="0" smtClean="0"/>
              <a:t> </a:t>
            </a:r>
            <a:r>
              <a:rPr lang="en-US" altLang="zh-CN" dirty="0" smtClean="0"/>
              <a:t>《</a:t>
            </a:r>
            <a:r>
              <a:rPr lang="zh-CN" altLang="en-US" dirty="0"/>
              <a:t>三体</a:t>
            </a:r>
            <a:r>
              <a:rPr lang="en-US" altLang="zh-CN" dirty="0"/>
              <a:t>》</a:t>
            </a:r>
            <a:r>
              <a:rPr lang="zh-CN" altLang="en-US" dirty="0"/>
              <a:t>也是小说中的一个模拟三体文明在一个有三颗太阳的星系中挣扎生存并发展的网络游戏，是由希望三体文明降临地球介入人类文明的三体组织开发的。</a:t>
            </a:r>
          </a:p>
          <a:p>
            <a:endParaRPr lang="zh-CN" altLang="en-US" dirty="0"/>
          </a:p>
        </p:txBody>
      </p:sp>
    </p:spTree>
    <p:extLst>
      <p:ext uri="{BB962C8B-B14F-4D97-AF65-F5344CB8AC3E}">
        <p14:creationId xmlns:p14="http://schemas.microsoft.com/office/powerpoint/2010/main" val="958566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t>
            </a:r>
            <a:r>
              <a:rPr lang="zh-CN" altLang="en-US" dirty="0"/>
              <a:t>三体</a:t>
            </a:r>
            <a:r>
              <a:rPr lang="en-US" altLang="zh-CN" dirty="0"/>
              <a:t>Ⅱ·</a:t>
            </a:r>
            <a:r>
              <a:rPr lang="zh-CN" altLang="en-US" dirty="0"/>
              <a:t>黑暗森林</a:t>
            </a:r>
            <a:r>
              <a:rPr lang="en-US" altLang="zh-CN" dirty="0" smtClean="0"/>
              <a:t>》</a:t>
            </a:r>
            <a:endParaRPr lang="zh-CN" altLang="en-US" dirty="0"/>
          </a:p>
        </p:txBody>
      </p:sp>
      <p:sp>
        <p:nvSpPr>
          <p:cNvPr id="2" name="内容占位符 1"/>
          <p:cNvSpPr>
            <a:spLocks noGrp="1"/>
          </p:cNvSpPr>
          <p:nvPr>
            <p:ph idx="1"/>
          </p:nvPr>
        </p:nvSpPr>
        <p:spPr/>
        <p:txBody>
          <a:bodyPr/>
          <a:lstStyle/>
          <a:p>
            <a:r>
              <a:rPr lang="zh-CN" altLang="en-US" dirty="0"/>
              <a:t>三体人在利用魔法般的科技锁死了地球人的科学之后，庞大的宇宙舰队杀气腾腾地直扑太阳系，意欲清除地球文明。</a:t>
            </a:r>
          </a:p>
          <a:p>
            <a:r>
              <a:rPr lang="zh-CN" altLang="en-US" dirty="0"/>
              <a:t>面对前所未有的危局，经历过无数磨难的地球人组建起同样庞大的太空</a:t>
            </a:r>
            <a:r>
              <a:rPr lang="zh-CN" altLang="en-US" dirty="0" smtClean="0"/>
              <a:t>舰队。</a:t>
            </a:r>
            <a:endParaRPr lang="en-US" altLang="zh-CN" dirty="0" smtClean="0"/>
          </a:p>
          <a:p>
            <a:r>
              <a:rPr lang="zh-CN" altLang="en-US" dirty="0" smtClean="0"/>
              <a:t>利用</a:t>
            </a:r>
            <a:r>
              <a:rPr lang="zh-CN" altLang="en-US" dirty="0"/>
              <a:t>三体人思维透明的致命缺陷，制订了神秘莫测的“面壁计划”，精选出四位“面壁者”，秘密展开对三体人的反击。</a:t>
            </a:r>
          </a:p>
          <a:p>
            <a:endParaRPr lang="zh-CN" altLang="en-US" dirty="0"/>
          </a:p>
        </p:txBody>
      </p:sp>
    </p:spTree>
    <p:extLst>
      <p:ext uri="{BB962C8B-B14F-4D97-AF65-F5344CB8AC3E}">
        <p14:creationId xmlns:p14="http://schemas.microsoft.com/office/powerpoint/2010/main" val="2745701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t>
            </a:r>
            <a:r>
              <a:rPr lang="zh-CN" altLang="en-US" dirty="0"/>
              <a:t>三体</a:t>
            </a:r>
            <a:r>
              <a:rPr lang="en-US" altLang="zh-CN" dirty="0"/>
              <a:t>Ⅲ·</a:t>
            </a:r>
            <a:r>
              <a:rPr lang="zh-CN" altLang="en-US" dirty="0"/>
              <a:t>死神永生</a:t>
            </a:r>
            <a:r>
              <a:rPr lang="en-US" altLang="zh-CN" dirty="0" smtClean="0"/>
              <a:t>》</a:t>
            </a:r>
            <a:endParaRPr lang="zh-CN" altLang="en-US" dirty="0"/>
          </a:p>
        </p:txBody>
      </p:sp>
      <p:sp>
        <p:nvSpPr>
          <p:cNvPr id="2" name="内容占位符 1"/>
          <p:cNvSpPr>
            <a:spLocks noGrp="1"/>
          </p:cNvSpPr>
          <p:nvPr>
            <p:ph idx="1"/>
          </p:nvPr>
        </p:nvSpPr>
        <p:spPr/>
        <p:txBody>
          <a:bodyPr>
            <a:normAutofit lnSpcReduction="10000"/>
          </a:bodyPr>
          <a:lstStyle/>
          <a:p>
            <a:r>
              <a:rPr lang="zh-CN" altLang="en-US" dirty="0"/>
              <a:t>与三体文明的战争使人类第一次看到了宇宙黑暗的真相。</a:t>
            </a:r>
          </a:p>
          <a:p>
            <a:r>
              <a:rPr lang="zh-CN" altLang="en-US" dirty="0"/>
              <a:t>宇宙的田园时代已经远去，昙花一现的终极之美最终变成任何智慧体都无法做出的梦，变成游吟诗人缥缈的残</a:t>
            </a:r>
            <a:r>
              <a:rPr lang="zh-CN" altLang="en-US" dirty="0" smtClean="0"/>
              <a:t>歌</a:t>
            </a:r>
            <a:r>
              <a:rPr lang="zh-CN" altLang="en-US" dirty="0"/>
              <a:t>。</a:t>
            </a:r>
            <a:endParaRPr lang="en-US" altLang="zh-CN" dirty="0" smtClean="0"/>
          </a:p>
          <a:p>
            <a:r>
              <a:rPr lang="zh-CN" altLang="en-US" dirty="0" smtClean="0"/>
              <a:t>宇宙</a:t>
            </a:r>
            <a:r>
              <a:rPr lang="zh-CN" altLang="en-US" dirty="0"/>
              <a:t>的物竞天择已到了最惨烈的时刻，在亿万光年暗无天日的战场上，深渊最底层的毁灭力量被唤醒，太空变成了死神广阔的披风。</a:t>
            </a:r>
          </a:p>
        </p:txBody>
      </p:sp>
    </p:spTree>
    <p:extLst>
      <p:ext uri="{BB962C8B-B14F-4D97-AF65-F5344CB8AC3E}">
        <p14:creationId xmlns:p14="http://schemas.microsoft.com/office/powerpoint/2010/main" val="3632758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获奖情况</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05709236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25463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刘慈欣</a:t>
            </a:r>
            <a:endParaRPr lang="zh-CN" altLang="en-US" dirty="0"/>
          </a:p>
        </p:txBody>
      </p:sp>
      <p:pic>
        <p:nvPicPr>
          <p:cNvPr id="2054" name="Picture 6" descr="http://www.mihua.net/info/attachments/2015/08/122213_20150824094222103ha.jpg"/>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443162" y="2291556"/>
            <a:ext cx="4257675" cy="314325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矩形 9"/>
          <p:cNvSpPr/>
          <p:nvPr/>
        </p:nvSpPr>
        <p:spPr>
          <a:xfrm>
            <a:off x="-36512" y="6021288"/>
            <a:ext cx="9180512" cy="923330"/>
          </a:xfrm>
          <a:prstGeom prst="rect">
            <a:avLst/>
          </a:prstGeom>
        </p:spPr>
        <p:style>
          <a:lnRef idx="3">
            <a:schemeClr val="lt1"/>
          </a:lnRef>
          <a:fillRef idx="1">
            <a:schemeClr val="accent1"/>
          </a:fillRef>
          <a:effectRef idx="1">
            <a:schemeClr val="accent1"/>
          </a:effectRef>
          <a:fontRef idx="minor">
            <a:schemeClr val="lt1"/>
          </a:fontRef>
        </p:style>
        <p:txBody>
          <a:bodyPr wrap="square" lIns="91440" tIns="45720" rIns="91440" bIns="45720">
            <a:spAutoFit/>
          </a:bodyPr>
          <a:lstStyle/>
          <a:p>
            <a:pPr>
              <a:defRPr/>
            </a:pPr>
            <a:endParaRPr lang="zh-CN" altLang="en-US" sz="5400" dirty="0">
              <a:latin typeface="华文新魏" pitchFamily="2" charset="-122"/>
              <a:ea typeface="华文新魏" pitchFamily="2" charset="-122"/>
            </a:endParaRPr>
          </a:p>
        </p:txBody>
      </p:sp>
    </p:spTree>
    <p:extLst>
      <p:ext uri="{BB962C8B-B14F-4D97-AF65-F5344CB8AC3E}">
        <p14:creationId xmlns:p14="http://schemas.microsoft.com/office/powerpoint/2010/main" val="4402586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TotalTime>
  <Words>716</Words>
  <Application>Microsoft Office PowerPoint</Application>
  <PresentationFormat>全屏显示(4:3)</PresentationFormat>
  <Paragraphs>52</Paragraphs>
  <Slides>8</Slides>
  <Notes>6</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三体</vt:lpstr>
      <vt:lpstr>作者简介</vt:lpstr>
      <vt:lpstr>《三体》三部曲</vt:lpstr>
      <vt:lpstr>《三体》</vt:lpstr>
      <vt:lpstr>《三体Ⅱ·黑暗森林》</vt:lpstr>
      <vt:lpstr>《三体Ⅲ·死神永生》</vt:lpstr>
      <vt:lpstr>获奖情况</vt:lpstr>
      <vt:lpstr>刘慈欣</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三体</dc:title>
  <dc:creator>Administrator</dc:creator>
  <cp:keywords>  　       　 　       　        　       　 　 　 　  　</cp:keywords>
  <dc:description>  　       　 　       　        　       　 　 　 　  　</dc:description>
  <cp:lastModifiedBy>nutmeat</cp:lastModifiedBy>
  <cp:revision>30</cp:revision>
  <dcterms:modified xsi:type="dcterms:W3CDTF">2016-05-09T18:46:54Z</dcterms:modified>
</cp:coreProperties>
</file>