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209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9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1827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04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06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33118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3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>
                <a:solidFill>
                  <a:schemeClr val="bg1"/>
                </a:solidFill>
              </a:rPr>
              <a:t>3.1</a:t>
            </a:r>
            <a:endParaRPr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CSS3</a:t>
            </a:r>
            <a:r>
              <a:rPr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简介</a:t>
            </a:r>
            <a:endParaRPr lang="zh-CN" altLang="en-US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8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概述</a:t>
            </a:r>
            <a:endParaRPr lang="zh-CN" altLang="en-US" smtClean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Cascading Style Sheets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的缩写，称为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层叠样式表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，用于定义如何显示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 HTML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元素，即控制网页的样式和布局。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3140968"/>
            <a:ext cx="3600400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7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概述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268760"/>
            <a:ext cx="75608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为基础，提供了丰富的功能，如字体、颜色、背景的控制及整体排版等，而且还可以针对不同的浏览器设置不同的样式。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77135" y="2840355"/>
            <a:ext cx="7861300" cy="29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发展历史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79576" y="3356992"/>
            <a:ext cx="1584176" cy="10081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3792" y="3356992"/>
            <a:ext cx="1584176" cy="1008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68008" y="3356992"/>
            <a:ext cx="158417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CSS2.1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40216" y="3356992"/>
            <a:ext cx="1584176" cy="100811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8184232" y="1268760"/>
            <a:ext cx="2195736" cy="2592288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尚未推出标准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2185" y="140156"/>
            <a:ext cx="4688205" cy="723900"/>
          </a:xfrm>
        </p:spPr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样式规则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7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W3C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组织制定了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样式规则，具体如下：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选择器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：属性值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；属性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：属性值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……}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7080" y="2780928"/>
            <a:ext cx="7885384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 选择器用于指定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样式作用的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对象，大括号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该对象设置的具体样式。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）属性和属性值以“键值对”的形式出现，属性是对指定的对象设置的样式属性，如字体颜色、字体名称等。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）属性与属性值之间用英文“：”连接，多个“键值对”之间用英文的“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”间隔。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4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样式规则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2492896"/>
            <a:ext cx="8136904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样式中的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选择器严格区分大小写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，属性和值不区分大小写，按照书写习惯一般将“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选择器、属性和值”都采用小写的方式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）多个属性之间必须用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英文分号隔开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，最后一个属性后的分号可以省略，但是为了便于增加新样式最好保留。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）如果属性的值由多个单词组成且中间包含空格，则必须为这个属性值加上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英文状态下的双引号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1628800"/>
            <a:ext cx="34563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书写中的几个问题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样式规则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9576" y="1628800"/>
            <a:ext cx="34563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书写中的几个问题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492896"/>
            <a:ext cx="813690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中注释格式：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/*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注释内容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*/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代码格式化显示，是指可以使用空格键、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Tab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键、回车键等对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代码进行排版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，提高代码的可读性。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属性值和单位之间是不允许出现空格的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，否则浏览器解析时会出现错误。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268760"/>
            <a:ext cx="756083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1. 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称为层叠样式表，用于定义如何显示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 HTML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元素。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2. W3C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组织推出了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CSS1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CSS2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CSS2.1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个版本，最新的是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CSS3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，尚未推出完整标准。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3. 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的样式规则以及要注意的问题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8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460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Times New Roman</vt:lpstr>
      <vt:lpstr>1_Office 主题​​</vt:lpstr>
      <vt:lpstr>3.1</vt:lpstr>
      <vt:lpstr>一、CSS概述</vt:lpstr>
      <vt:lpstr>一、CSS概述</vt:lpstr>
      <vt:lpstr>二、CSS发展历史</vt:lpstr>
      <vt:lpstr>一、CSS样式规则</vt:lpstr>
      <vt:lpstr>三、CSS样式规则</vt:lpstr>
      <vt:lpstr>三、CSS样式规则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2023-11-10T00:50:54Z</dcterms:created>
  <dcterms:modified xsi:type="dcterms:W3CDTF">2023-11-19T08:28:05Z</dcterms:modified>
</cp:coreProperties>
</file>