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1012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7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244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43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6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18934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3.2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内联式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CSS</a:t>
            </a:r>
            <a:r>
              <a:rPr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样式</a:t>
            </a:r>
            <a:endParaRPr lang="zh-CN" altLang="en-US" dirty="0"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3140968"/>
            <a:ext cx="51562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4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、内联式引入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7607" y="1628800"/>
            <a:ext cx="35498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样式表有三种方式</a:t>
            </a:r>
          </a:p>
        </p:txBody>
      </p:sp>
      <p:sp>
        <p:nvSpPr>
          <p:cNvPr id="14" name="椭圆 13"/>
          <p:cNvSpPr/>
          <p:nvPr/>
        </p:nvSpPr>
        <p:spPr>
          <a:xfrm>
            <a:off x="2711624" y="2636912"/>
            <a:ext cx="2232248" cy="21602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内联式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75920" y="2564904"/>
            <a:ext cx="2232248" cy="21602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96200" y="2564904"/>
            <a:ext cx="2232248" cy="21602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、内联式引入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0"/>
            <a:ext cx="34563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内联式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2492896"/>
            <a:ext cx="813690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style=”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2;……”&gt;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2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二、内联式引入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文档中使用内联式引入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0304" y="2505145"/>
            <a:ext cx="10439400" cy="1548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04" y="4376740"/>
            <a:ext cx="9942857" cy="17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zh-CN" altLang="en-US" dirty="0" smtClean="0"/>
              <a:t>    内联式引入样式表也是通过标记的属性来控制样式的，这样并没有做到结构与表现地分离，所以一般很少使用。只有在样式规则较少且只在该元素上使用一次，或者需要临时修改某个样式规则使使用。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二、内联式引入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412776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样式表有三种方式：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内联式、内嵌式和链入式。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内联式基本语法格式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style=”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：属性值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：属性值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2;……”&gt;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Times New Roman</vt:lpstr>
      <vt:lpstr>1_Office 主题​​</vt:lpstr>
      <vt:lpstr>3.2</vt:lpstr>
      <vt:lpstr>一、内联式引入CSS样式</vt:lpstr>
      <vt:lpstr>二、内联式引入CSS样式</vt:lpstr>
      <vt:lpstr>二、内联式引入CSS样式</vt:lpstr>
      <vt:lpstr>二、内联式引入CSS样式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2023-11-10T02:07:45Z</dcterms:created>
  <dcterms:modified xsi:type="dcterms:W3CDTF">2023-11-19T08:34:43Z</dcterms:modified>
</cp:coreProperties>
</file>