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5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dirty="0"/>
              <a:t>谢</a:t>
            </a:r>
            <a:r>
              <a:rPr lang="en-US" altLang="zh-CN" dirty="0"/>
              <a:t>  </a:t>
            </a:r>
            <a:r>
              <a:rPr dirty="0"/>
              <a:t>谢！</a:t>
            </a:r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altLang="zh-CN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3.3</a:t>
            </a:r>
            <a:endParaRPr lang="zh-CN" altLang="zh-CN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84177" y="3140968"/>
            <a:ext cx="5475605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zh-CN" altLang="en-US" sz="4400" b="1" i="0" u="none" strike="noStrike" kern="0" cap="none" spc="0" normalizeH="0" baseline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 内嵌式引入CSS样式</a:t>
            </a:r>
            <a:endParaRPr kumimoji="0" lang="zh-CN" altLang="en-US" sz="4400" b="1" i="0" u="none" strike="noStrike" kern="0" cap="none" spc="0" normalizeH="0" baseline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smtClean="0">
                <a:solidFill>
                  <a:srgbClr val="0070C0"/>
                </a:solidFill>
                <a:sym typeface="+mn-ea"/>
              </a:rPr>
              <a:t>一、内嵌式引入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样式</a:t>
            </a:r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的语法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51584" y="1556792"/>
            <a:ext cx="756083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5334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内嵌式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是将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代码集中写在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文档的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&lt;head&gt;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头部标记中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，并且用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&lt;style&gt;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标记定义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，其基本语法格式如下：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423592" y="2852936"/>
            <a:ext cx="7704856" cy="230425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&lt;head&gt;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&lt;style type=”text/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css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”&gt;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选择器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{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：属性值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1;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：属性值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2;……}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&lt;/style&gt;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&lt;/head&gt;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charset="-122"/>
              <a:cs typeface="Courier New" panose="020703090202050204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5" y="153035"/>
            <a:ext cx="5673314" cy="7239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二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、内嵌式引入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样式</a:t>
            </a:r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的主要事项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567608" y="189801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7946" y="2084332"/>
            <a:ext cx="8136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说明：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&lt;style&gt;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标记一般位于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&lt;head&gt;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标记中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&lt;title&gt;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标记下面，也可以放置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HTML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文档的任何地方。但是由于浏览器是从上到下解析代码的，把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代码放在头部便于提前被下载和解析，以避免网页内容下载后没有样式修饰而变得布局变形和凌乱。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）必须设置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type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的属性值为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”text/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”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，即告知浏览器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&lt;style&gt;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标记包含的是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代码，因为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&lt;style&gt;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标记还可以包含其他代码，如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JavaScript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代码。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3900" y="2805430"/>
            <a:ext cx="10439400" cy="161734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三</a:t>
            </a:r>
            <a:r>
              <a:rPr dirty="0" smtClean="0">
                <a:solidFill>
                  <a:srgbClr val="0070C0"/>
                </a:solidFill>
                <a:sym typeface="+mn-ea"/>
              </a:rPr>
              <a:t>、内嵌式引入</a:t>
            </a:r>
            <a:r>
              <a:rPr lang="en-US" altLang="zh-CN" dirty="0" smtClean="0">
                <a:solidFill>
                  <a:srgbClr val="0070C0"/>
                </a:solidFill>
                <a:sym typeface="+mn-ea"/>
              </a:rPr>
              <a:t>SS</a:t>
            </a:r>
            <a:r>
              <a:rPr dirty="0" smtClean="0">
                <a:solidFill>
                  <a:srgbClr val="0070C0"/>
                </a:solidFill>
                <a:sym typeface="+mn-ea"/>
              </a:rPr>
              <a:t>样式</a:t>
            </a:r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案例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79576" y="1628801"/>
            <a:ext cx="6768752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4-2 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HTML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文档中使用</a:t>
            </a:r>
            <a:r>
              <a:rPr kumimoji="0" lang="zh-CN" altLang="en-US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内嵌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式引入</a:t>
            </a:r>
            <a:r>
              <a:rPr kumimoji="0" lang="en-US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</a:t>
            </a:r>
            <a:r>
              <a:rPr kumimoji="0" lang="zh-CN" altLang="zh-CN" sz="2000" b="1" i="0" u="none" strike="noStrike" kern="1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样式</a:t>
            </a:r>
            <a:endParaRPr kumimoji="0" lang="zh-CN" altLang="zh-CN" sz="2000" b="1" i="0" u="none" strike="noStrike" kern="1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332" y="2181886"/>
            <a:ext cx="6419048" cy="44319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实现了表现和结构的分离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三、内嵌式引入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SS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样式案例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3143" y="2362333"/>
            <a:ext cx="9885714" cy="2133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    </a:t>
            </a: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内嵌式</a:t>
            </a:r>
            <a:r>
              <a:rPr lang="en-US" altLang="zh-CN" dirty="0" smtClean="0"/>
              <a:t>CSS</a:t>
            </a:r>
            <a:r>
              <a:rPr lang="zh-CN" altLang="en-US" dirty="0" smtClean="0"/>
              <a:t>样式只对其所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页面有效，因此，仅设计一个页面时，使用内嵌式是个不错的选择，但是如果是制作一个网站，不建议使用这种方式，因为它不能充分发挥</a:t>
            </a:r>
            <a:r>
              <a:rPr lang="en-US" altLang="zh-CN" dirty="0" smtClean="0"/>
              <a:t>CSS</a:t>
            </a:r>
            <a:r>
              <a:rPr lang="zh-CN" altLang="en-US" dirty="0" smtClean="0"/>
              <a:t>代码的重用优势。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2185" y="153035"/>
            <a:ext cx="5634677" cy="7239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0070C0"/>
                </a:solidFill>
                <a:sym typeface="+mn-ea"/>
              </a:rPr>
              <a:t>四</a:t>
            </a:r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、</a:t>
            </a:r>
            <a:r>
              <a:rPr lang="zh-CN" altLang="en-US" dirty="0">
                <a:solidFill>
                  <a:srgbClr val="0070C0"/>
                </a:solidFill>
                <a:sym typeface="+mn-ea"/>
              </a:rPr>
              <a:t>内嵌式引入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SS</a:t>
            </a:r>
            <a:r>
              <a:rPr lang="zh-CN" altLang="en-US" dirty="0" smtClean="0">
                <a:solidFill>
                  <a:srgbClr val="0070C0"/>
                </a:solidFill>
                <a:sym typeface="+mn-ea"/>
              </a:rPr>
              <a:t>样式使用场景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mtClean="0">
                <a:solidFill>
                  <a:srgbClr val="0070C0"/>
                </a:solidFill>
                <a:sym typeface="+mn-ea"/>
              </a:rPr>
              <a:t>总结</a:t>
            </a:r>
            <a:endParaRPr lang="zh-CN" altLang="en-US" b="1" dirty="0" smtClean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35560" y="1628800"/>
            <a:ext cx="7920880" cy="3014980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1.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内嵌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式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引入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CSS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样式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基本语法格式</a:t>
            </a:r>
            <a:endParaRPr kumimoji="0" lang="zh-CN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/>
              <a:ea typeface="黑体" panose="0201060906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&lt;head&gt;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&lt;style type=”text/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css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”&gt;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   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选择器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{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1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：属性值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1; 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属性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2</a:t>
            </a:r>
            <a:r>
              <a:rPr kumimoji="0" lang="zh-CN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：属性值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Courier New" panose="02070309020205020404" pitchFamily="49" charset="0"/>
              </a:rPr>
              <a:t>2;……}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&lt;/style&gt;</a:t>
            </a:r>
            <a:endParaRPr kumimoji="0" lang="zh-CN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黑体" panose="02010609060101010101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黑体" panose="02010609060101010101" charset="-122"/>
                <a:cs typeface="Courier New" panose="02070309020205020404" pitchFamily="49" charset="0"/>
              </a:rPr>
              <a:t>&lt;/head&gt;</a:t>
            </a: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微软雅黑" panose="020B050302020402020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63952" y="2996952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3558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commondata" val="eyJoZGlkIjoiYWY0NzAxMDE1OTBhM2ZhYjMzZDkwODZjNzc1OTM5MTA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672</Words>
  <Application>WPS 演示</Application>
  <PresentationFormat>宽屏</PresentationFormat>
  <Paragraphs>51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Courier New</vt:lpstr>
      <vt:lpstr>Arial</vt:lpstr>
      <vt:lpstr>Calibri</vt:lpstr>
      <vt:lpstr>Times New Roman</vt:lpstr>
      <vt:lpstr>Arial Unicode MS</vt:lpstr>
      <vt:lpstr>Arial Black</vt:lpstr>
      <vt:lpstr>1_Office 主题​​</vt:lpstr>
      <vt:lpstr>3.3</vt:lpstr>
      <vt:lpstr>一、内嵌式引入SS样式的语法</vt:lpstr>
      <vt:lpstr>二、内嵌式引入SS样式的主要事项</vt:lpstr>
      <vt:lpstr>三、内嵌式引入SS样式案例</vt:lpstr>
      <vt:lpstr>三、内嵌式引入SS样式案例</vt:lpstr>
      <vt:lpstr>四、内嵌式引入SS样式使用场景</vt:lpstr>
      <vt:lpstr>总结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4.3</dc:title>
  <dc:creator>Administrator</dc:creator>
  <cp:lastModifiedBy>Amy</cp:lastModifiedBy>
  <cp:revision>5</cp:revision>
  <dcterms:created xsi:type="dcterms:W3CDTF">2023-11-10T02:53:00Z</dcterms:created>
  <dcterms:modified xsi:type="dcterms:W3CDTF">2024-09-12T06:53:16Z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8B24D34211B64D738679CAE886173F52_12</vt:lpwstr>
  </property>
  <property fmtid="{D5CDD505-2E9C-101B-9397-08002B2CF9AE}" pid="3" name="KSOProductBuildVer">
    <vt:lpwstr>2052-12.1.0.17857</vt:lpwstr>
  </property>
</Properties>
</file>