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  <p:sp>
        <p:nvSpPr>
          <p:cNvPr id="10" name="任意多边形 9"/>
          <p:cNvSpPr/>
          <p:nvPr userDrawn="1">
            <p:custDataLst>
              <p:tags r:id="rId1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4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67887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8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15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16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11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6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26474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18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19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1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1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</a:p>
          </p:txBody>
        </p:sp>
      </p:grpSp>
      <p:sp>
        <p:nvSpPr>
          <p:cNvPr id="19" name="平行四边形 18"/>
          <p:cNvSpPr/>
          <p:nvPr userDrawn="1">
            <p:custDataLst>
              <p:tags r:id="rId3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4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</a:p>
          </p:txBody>
        </p:sp>
      </p:grpSp>
      <p:sp>
        <p:nvSpPr>
          <p:cNvPr id="10" name="平行四边形 9"/>
          <p:cNvSpPr/>
          <p:nvPr userDrawn="1">
            <p:custDataLst>
              <p:tags r:id="rId5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6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2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3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</a:p>
          </p:txBody>
        </p:sp>
      </p:grpSp>
      <p:sp>
        <p:nvSpPr>
          <p:cNvPr id="24" name="平行四边形 23"/>
          <p:cNvSpPr/>
          <p:nvPr userDrawn="1">
            <p:custDataLst>
              <p:tags r:id="rId7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8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</a:p>
          </p:txBody>
        </p:sp>
      </p:grpSp>
      <p:sp>
        <p:nvSpPr>
          <p:cNvPr id="29" name="平行四边形 28"/>
          <p:cNvSpPr/>
          <p:nvPr userDrawn="1">
            <p:custDataLst>
              <p:tags r:id="rId9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9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3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4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1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1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</a:p>
        </p:txBody>
      </p:sp>
    </p:spTree>
    <p:extLst>
      <p:ext uri="{BB962C8B-B14F-4D97-AF65-F5344CB8AC3E}">
        <p14:creationId xmlns:p14="http://schemas.microsoft.com/office/powerpoint/2010/main" val="133100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2023/11/19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2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7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1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4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3.3</a:t>
            </a:r>
            <a:endParaRPr lang="zh-CN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4177" y="3140968"/>
            <a:ext cx="547560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内嵌式引入</a:t>
            </a:r>
            <a:r>
              <a:rPr kumimoji="0" lang="en-US" altLang="zh-CN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>
                <a:solidFill>
                  <a:srgbClr val="0070C0"/>
                </a:solidFill>
                <a:sym typeface="+mn-ea"/>
              </a:rPr>
              <a:t>一、内嵌式引入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样式</a:t>
            </a:r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的语法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内嵌式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是将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代码集中写在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文档的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&lt;head&gt;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头部标记中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，并且用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&lt;style&gt;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标记定义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，其基本语法格式如下：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23592" y="2852936"/>
            <a:ext cx="7704856" cy="2304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&lt;head&gt;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&lt;style type=”text/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css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”&gt;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选择器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{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：属性值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1;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：属性值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2;……}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&lt;/style&gt;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&lt;/head&gt;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0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5" y="153035"/>
            <a:ext cx="5673314" cy="723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、内嵌式引入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样式</a:t>
            </a:r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的主要事项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7946" y="2084332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说明：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&lt;style&gt;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标记一般位于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&lt;head&gt;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标记中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&lt;title&gt;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标记下面，也可以放置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文档的任何地方。但是由于浏览器是从上到下解析代码的，把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代码放在头部便于提前被下载和解析，以避免网页内容下载后没有样式修饰而变得布局变形和凌乱。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）必须设置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type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的属性值为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”text/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，即告知浏览器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&lt;style&gt;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标记包含的是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代码，因为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&lt;style&gt;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标记还可以包含其他代码，如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JavaScript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0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3900" y="2805430"/>
            <a:ext cx="10439400" cy="161734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三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、内嵌式引入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样式</a:t>
            </a:r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案例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1"/>
            <a:ext cx="676875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4-2 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HTML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文档中使用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内嵌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式引入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332" y="2181886"/>
            <a:ext cx="6419048" cy="44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实现了表现和结构的分离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三、内嵌式引入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SS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样式案例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43" y="2362333"/>
            <a:ext cx="9885714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内嵌式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样式只对其所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页面有效，因此，仅设计一个页面时，使用内嵌式是个不错的选择，但是如果是制作一个网站，不建议使用这种方式，因为它不能充分发挥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代码的重用优势。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5" y="153035"/>
            <a:ext cx="5634677" cy="7239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四</a:t>
            </a:r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内嵌式引入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SS</a:t>
            </a:r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样式使用场景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8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总结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5560" y="1628800"/>
            <a:ext cx="7920880" cy="301498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内嵌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式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引入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基本语法格式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&lt;head&gt;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&lt;style type=”text/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css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”&gt;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选择器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{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：属性值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1;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：属性值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2;……}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&lt;/style&gt;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&lt;/head&gt;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5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9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356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黑体</vt:lpstr>
      <vt:lpstr>思源宋体 CN</vt:lpstr>
      <vt:lpstr>思源宋体 CN Heavy</vt:lpstr>
      <vt:lpstr>微软雅黑</vt:lpstr>
      <vt:lpstr>字魂50号-白鸽天行体</vt:lpstr>
      <vt:lpstr>Arial</vt:lpstr>
      <vt:lpstr>Arial Black</vt:lpstr>
      <vt:lpstr>Courier New</vt:lpstr>
      <vt:lpstr>Times New Roman</vt:lpstr>
      <vt:lpstr>1_Office 主题​​</vt:lpstr>
      <vt:lpstr>3.3</vt:lpstr>
      <vt:lpstr>一、内嵌式引入SS样式的语法</vt:lpstr>
      <vt:lpstr>二、内嵌式引入SS样式的主要事项</vt:lpstr>
      <vt:lpstr>三、内嵌式引入SS样式案例</vt:lpstr>
      <vt:lpstr>三、内嵌式引入SS样式案例</vt:lpstr>
      <vt:lpstr>四、内嵌式引入SS样式使用场景</vt:lpstr>
      <vt:lpstr>总结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</dc:title>
  <dc:creator>Administrator</dc:creator>
  <cp:lastModifiedBy>Administrator</cp:lastModifiedBy>
  <cp:revision>4</cp:revision>
  <dcterms:created xsi:type="dcterms:W3CDTF">2023-11-10T02:53:28Z</dcterms:created>
  <dcterms:modified xsi:type="dcterms:W3CDTF">2023-11-19T08:48:02Z</dcterms:modified>
</cp:coreProperties>
</file>