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tags" Target="../tags/tag5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3.4</a:t>
            </a:r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  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3140968"/>
            <a:ext cx="514286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链入式引入CSS样式</a:t>
            </a:r>
            <a:endParaRPr kumimoji="0" lang="zh-CN" altLang="en-US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是将所有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代码集中写在一个或多个以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为扩展名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的外部样式表文件中，通过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将外部样式表链接到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文档中，基本语法格式如下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51584" y="3212976"/>
            <a:ext cx="7920880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&lt;head&gt;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  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&lt;link   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href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=”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CSS</a:t>
            </a:r>
            <a:r>
              <a:rPr kumimoji="0" lang="zh-CN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文件的路径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  type = 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text/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</a:t>
            </a:r>
            <a:endParaRPr kumimoji="0" lang="en-US" altLang="zh-CN" sz="2000" b="1" i="0" u="none" strike="noStrike" kern="1200" cap="none" spc="-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                  </a:t>
            </a:r>
            <a:r>
              <a:rPr kumimoji="0" lang="en-US" altLang="zh-CN" sz="2000" b="1" i="0" u="none" strike="noStrike" kern="1200" cap="none" spc="-10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rel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=”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stylesheet</a:t>
            </a:r>
            <a:r>
              <a:rPr kumimoji="0" lang="en-US" altLang="zh-CN" sz="2000" b="1" i="0" u="none" strike="noStrike" kern="1200" cap="none" spc="-1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”/&gt;</a:t>
            </a:r>
            <a:endParaRPr kumimoji="0" lang="zh-CN" altLang="zh-CN" sz="2000" b="1" i="0" u="none" strike="noStrike" kern="1200" cap="none" spc="-10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1340768"/>
            <a:ext cx="813690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标记需要放在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标记中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&lt;title&gt;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标记下面，并且必须指定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&lt;link/&gt;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标记的三个属性，含义如下。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定义所链接外部样式表文件的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URL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，可以是想对路径，也可以是绝对路径。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type: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定义所链接文档的类型，在这里需要指定为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，表示链接的外部文件为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样式表。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定义当前文档与被链接文档之间的关系，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指定为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stylesheet”,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表示被链接的文档是一个样式表文件。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6697345" cy="723900"/>
          </a:xfrm>
        </p:spPr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二、链入式引入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SS</a:t>
            </a:r>
            <a:r>
              <a:rPr smtClean="0">
                <a:solidFill>
                  <a:srgbClr val="0070C0"/>
                </a:solidFill>
                <a:sym typeface="+mn-ea"/>
              </a:rPr>
              <a:t>样式操作步骤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链入式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257" y="2622429"/>
            <a:ext cx="6933333" cy="1742857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08876" y="2327374"/>
            <a:ext cx="6731000" cy="373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368925" cy="723900"/>
          </a:xfrm>
        </p:spPr>
        <p:txBody>
          <a:bodyPr>
            <a:normAutofit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二、链入式引入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样式操作步骤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7373" y="1408373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链入式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7373" y="2324084"/>
            <a:ext cx="6768752" cy="2861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）创建一个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）创建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）保存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）书写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）链接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样式表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浏览器运行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，查看效果。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779378"/>
            <a:ext cx="7920880" cy="5478423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链入式引入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基本语法格式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&lt;link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href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=”CSS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文件的路径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  type = “text/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=”stylesheet”/&gt;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&lt;/head&gt;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说明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href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定义所链接外部样式表文件的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，可以是想对路径，也可以是绝对路径。</a:t>
            </a:r>
            <a:endParaRPr lang="zh-CN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type: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定义所链接文档的类型，在这里需要指定为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text/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，表示链接的外部文件为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样式表。</a:t>
            </a:r>
            <a:endParaRPr lang="zh-CN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定义当前文档与被链接文档之间的关系，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365125">
              <a:lnSpc>
                <a:spcPct val="150000"/>
              </a:lnSpc>
              <a:defRPr/>
            </a:pP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指定为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stylesheet”,</a:t>
            </a:r>
            <a:r>
              <a:rPr lang="zh-CN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表示被链接的文档是一个样式表文件。</a:t>
            </a:r>
            <a:endParaRPr lang="zh-CN" altLang="zh-CN" sz="2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YWY0NzAxMDE1OTBhM2ZhYjMzZDkwODZjNzc1OTM5MT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演示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Courier New</vt:lpstr>
      <vt:lpstr>Arial</vt:lpstr>
      <vt:lpstr>Times New Roman</vt:lpstr>
      <vt:lpstr>Calibri</vt:lpstr>
      <vt:lpstr>Arial Unicode MS</vt:lpstr>
      <vt:lpstr>Arial Black</vt:lpstr>
      <vt:lpstr>1_Office 主题​​</vt:lpstr>
      <vt:lpstr>3.4  </vt:lpstr>
      <vt:lpstr>一、链入式引入SS样式</vt:lpstr>
      <vt:lpstr>一、链入式引入SS样式</vt:lpstr>
      <vt:lpstr>二、链入式引入SS样式操作步骤</vt:lpstr>
      <vt:lpstr>二、链入式引入SS样式操作步骤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Amy</cp:lastModifiedBy>
  <cp:revision>8</cp:revision>
  <dcterms:created xsi:type="dcterms:W3CDTF">2023-11-14T00:14:00Z</dcterms:created>
  <dcterms:modified xsi:type="dcterms:W3CDTF">2024-09-12T06:53:13Z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D895DD511F454D2A8CBA4A572B16A0EF_12</vt:lpwstr>
  </property>
  <property fmtid="{D5CDD505-2E9C-101B-9397-08002B2CF9AE}" pid="3" name="KSOProductBuildVer">
    <vt:lpwstr>2052-12.1.0.17857</vt:lpwstr>
  </property>
</Properties>
</file>