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9866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3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13328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0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9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36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418755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9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3.4</a:t>
            </a:r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  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3140968"/>
            <a:ext cx="514286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链入式引入</a:t>
            </a: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0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是将所有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代码集中写在一个或多个以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为扩展名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的外部样式表文件中，通过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将外部样式表链接到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文档中，基本语法格式如下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51584" y="3212976"/>
            <a:ext cx="7920880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&lt;head&gt;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&lt;link   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=”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CSS</a:t>
            </a:r>
            <a:r>
              <a:rPr kumimoji="0" lang="zh-CN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文件的路径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  type = 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text/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               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rel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=”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stylesheet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”/&gt;</a:t>
            </a:r>
            <a:endParaRPr kumimoji="0" lang="zh-CN" altLang="zh-CN" sz="2000" b="1" i="0" u="none" strike="noStrike" kern="1200" cap="none" spc="-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21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1340768"/>
            <a:ext cx="813690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标记需要放在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标记中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&lt;title&gt;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标记下面，并且必须指定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标记的三个属性，含义如下。</a:t>
            </a: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定义所链接外部样式表文件的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URL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，可以是想对路径，也可以是绝对路径。</a:t>
            </a: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type: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定义所链接文档的类型，在这里需要指定为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，表示链接的外部文件为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样式表。</a:t>
            </a: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定义当前文档与被链接文档之间的关系，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指定为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stylesheet”,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表示被链接的文档是一个样式表文件。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05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6697345" cy="723900"/>
          </a:xfrm>
        </p:spPr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二、链入式引入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样式操作步骤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链入式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57" y="2622429"/>
            <a:ext cx="6933333" cy="174285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8876" y="2327374"/>
            <a:ext cx="6731000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368925" cy="723900"/>
          </a:xfrm>
        </p:spPr>
        <p:txBody>
          <a:bodyPr>
            <a:normAutofit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二、链入式引入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样式操作步骤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7373" y="1408373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链入式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2237373" y="2324084"/>
            <a:ext cx="6768752" cy="2861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）创建一个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）创建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）保存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）书写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）链接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浏览器运行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，查看效果。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779378"/>
            <a:ext cx="7920880" cy="547842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链入式引入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基本语法格式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&lt;link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=”CSS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文件的路径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  type = “text/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=”stylesheet”/&gt;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&lt;/head&gt;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定义所链接外部样式表文件的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，可以是想对路径，也可以是绝对路径。</a:t>
            </a: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type: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定义所链接文档的类型，在这里需要指定为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text/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，表示链接的外部文件为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样式表。</a:t>
            </a: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定义当前文档与被链接文档之间的关系，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defRPr/>
            </a:pP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指定为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stylesheet”,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表示被链接的文档是一个样式表文件。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57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1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406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Courier New</vt:lpstr>
      <vt:lpstr>Times New Roman</vt:lpstr>
      <vt:lpstr>Wingdings</vt:lpstr>
      <vt:lpstr>1_Office 主题​​</vt:lpstr>
      <vt:lpstr>3.4  </vt:lpstr>
      <vt:lpstr>一、链入式引入SS样式</vt:lpstr>
      <vt:lpstr>一、链入式引入SS样式</vt:lpstr>
      <vt:lpstr>二、链入式引入SS样式操作步骤</vt:lpstr>
      <vt:lpstr>二、链入式引入SS样式操作步骤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2023-11-14T00:14:52Z</dcterms:created>
  <dcterms:modified xsi:type="dcterms:W3CDTF">2023-11-19T08:55:30Z</dcterms:modified>
</cp:coreProperties>
</file>