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9" r:id="rId4"/>
    <p:sldId id="259" r:id="rId5"/>
    <p:sldId id="260" r:id="rId6"/>
    <p:sldId id="265" r:id="rId7"/>
    <p:sldId id="267" r:id="rId8"/>
    <p:sldId id="271" r:id="rId9"/>
    <p:sldId id="272" r:id="rId10"/>
    <p:sldId id="274" r:id="rId11"/>
    <p:sldId id="280" r:id="rId12"/>
    <p:sldId id="281" r:id="rId13"/>
    <p:sldId id="262" r:id="rId14"/>
    <p:sldId id="269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tags" Target="../tags/tag58.xml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sym typeface="+mn-ea"/>
              </a:rPr>
              <a:t>3.5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2768600"/>
            <a:ext cx="6391493" cy="144655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器、类选择器、</a:t>
            </a:r>
            <a:endParaRPr kumimoji="0" lang="en-US" altLang="zh-CN" sz="4400" b="1" i="0" u="none" strike="noStrike" kern="0" cap="none" spc="0" normalizeH="0" baseline="0" noProof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选择器、通配符选择器</a:t>
            </a:r>
            <a:endParaRPr kumimoji="0" lang="zh-CN" altLang="en-US" sz="4400" b="1" i="0" u="none" strike="noStrike" kern="0" cap="none" spc="0" normalizeH="0" baseline="0" noProof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五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 通配符选择器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通配符选择器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“*”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号表示，它是所有选择器中作用范围最广的，能匹配页面中所有的元素。其基本语法格式如下：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9576" y="2924944"/>
            <a:ext cx="7704856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*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1: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1;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2: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2; …… 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在实际使用过程中，我们通常用通配符选择器清除一些默认的格式，如果内外边距等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五、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 通配符选择器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2619" y="2243308"/>
            <a:ext cx="7161905" cy="13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标记选择器语法格式</a:t>
            </a:r>
            <a:endParaRPr lang="zh-CN" altLang="zh-CN" b="1" noProof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标记名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2; …… } </a:t>
            </a:r>
            <a:endParaRPr lang="en-US" altLang="zh-CN" b="1" noProof="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类选择器语法格式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    .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2; …… }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3. id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选择器语法格式</a:t>
            </a:r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    #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2; …… } 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通配符选择</a:t>
            </a:r>
            <a:endParaRPr lang="en-US" altLang="zh-CN" b="1" noProof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r>
              <a:rPr lang="en-US" altLang="zh-CN" b="1" noProof="0" dirty="0" smtClean="0">
                <a:latin typeface="微软雅黑" panose="020B0503020204020204" charset="-122"/>
                <a:ea typeface="微软雅黑" panose="020B0503020204020204" charset="-122"/>
              </a:rPr>
              <a:t>    * 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2; …… }</a:t>
            </a:r>
            <a:endParaRPr lang="zh-CN" altLang="zh-CN" b="1" noProof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365125"/>
            <a:endParaRPr lang="zh-CN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defRPr/>
            </a:pPr>
            <a:endParaRPr lang="zh-CN" altLang="zh-CN" b="1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定义：</a:t>
            </a:r>
            <a:endParaRPr lang="en-US" altLang="zh-CN" b="1" dirty="0" smtClean="0"/>
          </a:p>
          <a:p>
            <a:r>
              <a:rPr lang="zh-CN" altLang="en-US" dirty="0" smtClean="0"/>
              <a:t>    要</a:t>
            </a:r>
            <a:r>
              <a:rPr lang="zh-CN" altLang="en-US" dirty="0"/>
              <a:t>想将</a:t>
            </a:r>
            <a:r>
              <a:rPr lang="en-US" altLang="zh-CN" dirty="0"/>
              <a:t>CSS</a:t>
            </a:r>
            <a:r>
              <a:rPr lang="zh-CN" altLang="en-US" dirty="0"/>
              <a:t>样式应用于特定的</a:t>
            </a:r>
            <a:r>
              <a:rPr lang="en-US" altLang="zh-CN" dirty="0"/>
              <a:t>HTML</a:t>
            </a:r>
            <a:r>
              <a:rPr lang="zh-CN" altLang="en-US" dirty="0"/>
              <a:t>元素，首先需要找到该目标元素。在</a:t>
            </a:r>
            <a:r>
              <a:rPr lang="en-US" altLang="zh-CN" dirty="0"/>
              <a:t>CSS</a:t>
            </a:r>
            <a:r>
              <a:rPr lang="zh-CN" altLang="en-US" dirty="0"/>
              <a:t>中，执行这一任务的样式规则被称为选择器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分类：</a:t>
            </a:r>
            <a:endParaRPr lang="en-US" altLang="zh-CN" b="1" dirty="0" smtClean="0"/>
          </a:p>
          <a:p>
            <a:r>
              <a:rPr lang="zh-CN" altLang="en-US" dirty="0" smtClean="0"/>
              <a:t>    标记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类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id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通配符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标签</a:t>
            </a:r>
            <a:r>
              <a:rPr lang="zh-CN" altLang="en-US" dirty="0"/>
              <a:t>指定式选择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后代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并</a:t>
            </a:r>
            <a:r>
              <a:rPr lang="zh-CN" altLang="en-US" dirty="0"/>
              <a:t>集选择器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5196795" cy="723900"/>
          </a:xfrm>
        </p:spPr>
        <p:txBody>
          <a:bodyPr>
            <a:noAutofit/>
          </a:bodyPr>
          <a:lstStyle/>
          <a:p>
            <a:r>
              <a:rPr lang="zh-CN" altLang="en-US" b="0" dirty="0" smtClean="0"/>
              <a:t>一、基础选择器的定义和分类</a:t>
            </a:r>
            <a:endParaRPr lang="zh-CN" alt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标记选择器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是指用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标记名称作为选择器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，按标记名称分类，为页面中某一类标记指定统一的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样式。其基本语法格式如下：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9576" y="2924944"/>
            <a:ext cx="770485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1: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1;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2: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2; …… 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8047" y="3429000"/>
            <a:ext cx="10439400" cy="299783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标记选择器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charset="-122"/>
                <a:cs typeface="+mn-cs"/>
              </a:rPr>
              <a:t>标记选择器示例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80095" y="2242515"/>
            <a:ext cx="2943225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三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 类选择器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类选择器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.”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（英文点号）进行标识，后面紧跟类名。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其基本语法格式如下： </a:t>
            </a:r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9576" y="2924944"/>
            <a:ext cx="770485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.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2; …… }</a:t>
            </a:r>
            <a:endParaRPr lang="zh-CN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1584" y="4437112"/>
            <a:ext cx="756083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该语法中，类名即为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标记的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，大多数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标记都可以定义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属性。 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96137" y="3999973"/>
            <a:ext cx="8674735" cy="18046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70C0"/>
                </a:solidFill>
                <a:sym typeface="+mn-ea"/>
              </a:rPr>
              <a:t>三、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 类选择器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6014" y="1196340"/>
            <a:ext cx="676875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用类</a:t>
            </a:r>
            <a:r>
              <a:rPr lang="zh-CN" altLang="zh-CN" sz="2000" b="1" dirty="0" smtClean="0"/>
              <a:t>选择器</a:t>
            </a:r>
            <a:r>
              <a:rPr lang="zh-CN" altLang="en-US" sz="2000" b="1" dirty="0" smtClean="0"/>
              <a:t>定义段落的样式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287" y="1878499"/>
            <a:ext cx="5171429" cy="18380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四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 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id</a:t>
            </a:r>
            <a:r>
              <a:rPr dirty="0" smtClean="0">
                <a:solidFill>
                  <a:srgbClr val="0070C0"/>
                </a:solidFill>
                <a:sym typeface="+mn-ea"/>
              </a:rPr>
              <a:t>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 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可以为标有特定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 id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 HTML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元素指定特定的样式。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选择器使用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“#”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进行标识，后面紧跟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名，其基本语法格式如下： </a:t>
            </a:r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zh-CN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zh-CN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533400">
              <a:lnSpc>
                <a:spcPct val="150000"/>
              </a:lnSpc>
            </a:pPr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9576" y="2924944"/>
            <a:ext cx="7704856" cy="2304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#id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名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2; …… }</a:t>
            </a:r>
            <a:endParaRPr lang="zh-CN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四、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zh-CN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名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即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元素的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，大多数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元素都可以定义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属性。</a:t>
            </a:r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）一个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文档中，标记的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属性值是唯一的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，即一个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属性值只能在一个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 HTML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文档中出现一次，只能对应于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文档中某一个具体的标记，不能像类选择器一样重复使用。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名不要以数字开头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，数字开头的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Firefox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（火狐）浏览器中不起作用。</a:t>
            </a:r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533400">
              <a:lnSpc>
                <a:spcPct val="150000"/>
              </a:lnSpc>
            </a:pPr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4052" y="3921152"/>
            <a:ext cx="10439400" cy="18586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70C0"/>
                </a:solidFill>
                <a:sym typeface="+mn-ea"/>
              </a:rPr>
              <a:t>四、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en-US" altLang="zh-CN" sz="2000" b="1" dirty="0" smtClean="0"/>
              <a:t>   id</a:t>
            </a:r>
            <a:r>
              <a:rPr lang="zh-CN" altLang="zh-CN" sz="2000" b="1" dirty="0" smtClean="0"/>
              <a:t>选择器</a:t>
            </a:r>
            <a:r>
              <a:rPr lang="zh-CN" altLang="en-US" sz="2000" b="1" dirty="0" smtClean="0"/>
              <a:t>设置段落样式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022" y="2027581"/>
            <a:ext cx="4742857" cy="18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commondata" val="eyJoZGlkIjoiOWJhMmVjMmFmZTgzZjZjY2U2NTllOTg1ZTMxMWU2OD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演示</Application>
  <PresentationFormat>宽屏</PresentationFormat>
  <Paragraphs>101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Courier New</vt:lpstr>
      <vt:lpstr>Arial</vt:lpstr>
      <vt:lpstr>Calibri</vt:lpstr>
      <vt:lpstr>Arial Unicode MS</vt:lpstr>
      <vt:lpstr>Arial Black</vt:lpstr>
      <vt:lpstr>1_Office 主题​​</vt:lpstr>
      <vt:lpstr>3.5</vt:lpstr>
      <vt:lpstr>一、基础选择器的定义和分类</vt:lpstr>
      <vt:lpstr>二、CSS标记选择器</vt:lpstr>
      <vt:lpstr>二、CSS标记选择器</vt:lpstr>
      <vt:lpstr>三、CSS 类选择器</vt:lpstr>
      <vt:lpstr>三、CSS 类选择器</vt:lpstr>
      <vt:lpstr>四、 id选择器</vt:lpstr>
      <vt:lpstr>四、 id选择器</vt:lpstr>
      <vt:lpstr>四、 id选择器</vt:lpstr>
      <vt:lpstr>五、CSS 通配符选择器</vt:lpstr>
      <vt:lpstr>五、CSS 通配符选择器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4.5</dc:title>
  <dc:creator>Administrator</dc:creator>
  <cp:lastModifiedBy>郭福燕</cp:lastModifiedBy>
  <cp:revision>15</cp:revision>
  <dcterms:created xsi:type="dcterms:W3CDTF">2023-11-14T00:45:00Z</dcterms:created>
  <dcterms:modified xsi:type="dcterms:W3CDTF">2024-09-20T00:51:54Z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3EBD430638D1438DB85F9D743C8F0ADE_12</vt:lpwstr>
  </property>
  <property fmtid="{D5CDD505-2E9C-101B-9397-08002B2CF9AE}" pid="3" name="KSOProductBuildVer">
    <vt:lpwstr>2052-12.1.0.15374</vt:lpwstr>
  </property>
</Properties>
</file>