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69" r:id="rId4"/>
    <p:sldId id="257" r:id="rId5"/>
    <p:sldId id="258" r:id="rId6"/>
    <p:sldId id="262" r:id="rId7"/>
    <p:sldId id="264" r:id="rId8"/>
    <p:sldId id="259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6867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39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75601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4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48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397561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5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3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3.6</a:t>
            </a:r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 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2768600"/>
            <a:ext cx="712406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交集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器、后代选择器、</a:t>
            </a:r>
            <a:endParaRPr kumimoji="0" lang="en-US" altLang="zh-CN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并集选择器</a:t>
            </a: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一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、交集选择器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700808"/>
            <a:ext cx="756083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交集选择器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也称标签指定式选择器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是由两个选择器构成，其中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第一个为标记选择器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第二个为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选择器或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，两个选择器之间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不能有空格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9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2185" y="4368371"/>
            <a:ext cx="10439400" cy="98996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一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交集选择器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使用交集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选择器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，使修饰的文本变成红色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504" y="2221786"/>
            <a:ext cx="5304762" cy="10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504" y="3492181"/>
            <a:ext cx="5180952" cy="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、后代选择器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后代选择器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又称为包含选择器，其写法就是把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外层标记写在前面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内层标记写在后面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，中间用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空格分隔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当标记发生嵌套时，内层标记就成为外层标记的后代。 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可以定义后代选择器来创建一些规则，使这些规则在某些文档结构中起作用，而在另外一些结构中不起作用。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90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后代选择器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使用后代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选择器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，使加粗的字体倾斜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8345" y="4812459"/>
            <a:ext cx="11471910" cy="12954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17" y="2218872"/>
            <a:ext cx="4438095" cy="11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577" y="3155316"/>
            <a:ext cx="9933333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并集选择器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3"/>
            <a:ext cx="7560838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并集选择器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是各个选择器通过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逗号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连接而成的，任何形式的选择器（包括标记选择器、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类选择器、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选择器等），都可以作为并集选择器的一部分。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如果某些选择器定义的样式完全相同，或部分相同，就可以利用并集选择器为他们定义相同的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9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>
                <a:solidFill>
                  <a:srgbClr val="0070C0"/>
                </a:solidFill>
                <a:sym typeface="+mn-ea"/>
              </a:rPr>
              <a:t>一、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并集</a:t>
            </a:r>
            <a:r>
              <a:rPr dirty="0" smtClean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1584" y="1412776"/>
            <a:ext cx="676875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5125">
              <a:lnSpc>
                <a:spcPct val="15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并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集选择器，设置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H1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和段落的字体为微软雅黑</a:t>
            </a:r>
            <a:r>
              <a:rPr kumimoji="0" lang="zh-CN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69266" y="3422024"/>
            <a:ext cx="9563735" cy="2667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45" y="2114123"/>
            <a:ext cx="4771429" cy="1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1165" y="1473685"/>
            <a:ext cx="7920880" cy="3323987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交集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器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两个选择器构成，其中第一个为标记选择器，第二个为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选择器，两个选择器之间不能有空格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后代选择器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后代选择器又称为包含选择器，其写法就是把外层标记写在前面，内层标记写在后面，中间用空格分隔。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 indent="-457200"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并集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各个选择器通过逗号连接而成的，任何形式的选择器（包括标记选择器、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类选择器、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</a:rPr>
              <a:t>选择器等），都可以作为并集选择器的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一部分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0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6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402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Wingdings</vt:lpstr>
      <vt:lpstr>1_Office 主题​​</vt:lpstr>
      <vt:lpstr>3.6 </vt:lpstr>
      <vt:lpstr>一、交集选择器</vt:lpstr>
      <vt:lpstr>一、 交集选择器</vt:lpstr>
      <vt:lpstr>二、后代选择器</vt:lpstr>
      <vt:lpstr>二、 后代选择器</vt:lpstr>
      <vt:lpstr>三、 并集选择器</vt:lpstr>
      <vt:lpstr>一、并集选择器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4.6 </dc:title>
  <dc:creator>Administrator</dc:creator>
  <cp:lastModifiedBy>Administrator</cp:lastModifiedBy>
  <cp:revision>10</cp:revision>
  <dcterms:created xsi:type="dcterms:W3CDTF">2023-11-14T02:08:09Z</dcterms:created>
  <dcterms:modified xsi:type="dcterms:W3CDTF">2023-11-19T09:13:53Z</dcterms:modified>
</cp:coreProperties>
</file>