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66" r:id="rId3"/>
    <p:sldId id="268" r:id="rId4"/>
    <p:sldId id="269" r:id="rId5"/>
    <p:sldId id="277" r:id="rId6"/>
    <p:sldId id="278" r:id="rId7"/>
    <p:sldId id="279" r:id="rId8"/>
    <p:sldId id="276" r:id="rId9"/>
  </p:sldIdLst>
  <p:sldSz cx="12192000" cy="6858000"/>
  <p:notesSz cx="7103745" cy="10234295"/>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4" userDrawn="1">
          <p15:clr>
            <a:srgbClr val="A4A3A4"/>
          </p15:clr>
        </p15:guide>
        <p15:guide id="2" pos="40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方思" initials="mf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FD8052"/>
    <a:srgbClr val="1369B2"/>
    <a:srgbClr val="E2E4E5"/>
    <a:srgbClr val="FD8254"/>
    <a:srgbClr val="4C8CF5"/>
    <a:srgbClr val="FEB092"/>
    <a:srgbClr val="E50505"/>
    <a:srgbClr val="FD703B"/>
    <a:srgbClr val="FFC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24"/>
        <p:guide pos="4092"/>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62.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image" Target="../media/image2.png"/><Relationship Id="rId2" Type="http://schemas.openxmlformats.org/officeDocument/2006/relationships/tags" Target="../tags/tag41.xml"/><Relationship Id="rId18" Type="http://schemas.openxmlformats.org/officeDocument/2006/relationships/tags" Target="../tags/tag56.xml"/><Relationship Id="rId17" Type="http://schemas.openxmlformats.org/officeDocument/2006/relationships/tags" Target="../tags/tag55.xml"/><Relationship Id="rId16" Type="http://schemas.openxmlformats.org/officeDocument/2006/relationships/tags" Target="../tags/tag54.xml"/><Relationship Id="rId15" Type="http://schemas.openxmlformats.org/officeDocument/2006/relationships/tags" Target="../tags/tag53.xml"/><Relationship Id="rId14" Type="http://schemas.openxmlformats.org/officeDocument/2006/relationships/tags" Target="../tags/tag52.xml"/><Relationship Id="rId13" Type="http://schemas.openxmlformats.org/officeDocument/2006/relationships/tags" Target="../tags/tag51.xml"/><Relationship Id="rId12" Type="http://schemas.openxmlformats.org/officeDocument/2006/relationships/tags" Target="../tags/tag50.xml"/><Relationship Id="rId11" Type="http://schemas.openxmlformats.org/officeDocument/2006/relationships/tags" Target="../tags/tag49.xml"/><Relationship Id="rId10" Type="http://schemas.openxmlformats.org/officeDocument/2006/relationships/tags" Target="../tags/tag48.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png"/><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0" Type="http://schemas.openxmlformats.org/officeDocument/2006/relationships/tags" Target="../tags/tag30.xml"/><Relationship Id="rId2" Type="http://schemas.openxmlformats.org/officeDocument/2006/relationships/tags" Target="../tags/tag12.xml"/><Relationship Id="rId19" Type="http://schemas.openxmlformats.org/officeDocument/2006/relationships/tags" Target="../tags/tag29.xml"/><Relationship Id="rId18" Type="http://schemas.openxmlformats.org/officeDocument/2006/relationships/tags" Target="../tags/tag28.xml"/><Relationship Id="rId17" Type="http://schemas.openxmlformats.org/officeDocument/2006/relationships/tags" Target="../tags/tag27.xml"/><Relationship Id="rId16" Type="http://schemas.openxmlformats.org/officeDocument/2006/relationships/tags" Target="../tags/tag26.xml"/><Relationship Id="rId15" Type="http://schemas.openxmlformats.org/officeDocument/2006/relationships/tags" Target="../tags/tag25.xml"/><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image" Target="../media/image2.png"/><Relationship Id="rId2" Type="http://schemas.openxmlformats.org/officeDocument/2006/relationships/tags" Target="../tags/tag3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ags" Target="../tags/tag3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项目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
        <p:nvSpPr>
          <p:cNvPr id="10" name="任意多边形 9"/>
          <p:cNvSpPr/>
          <p:nvPr userDrawn="1">
            <p:custDataLst>
              <p:tags r:id="rId2"/>
            </p:custDataLst>
          </p:nvPr>
        </p:nvSpPr>
        <p:spPr>
          <a:xfrm>
            <a:off x="-195580" y="2621915"/>
            <a:ext cx="10582910" cy="1494155"/>
          </a:xfrm>
          <a:custGeom>
            <a:avLst/>
            <a:gdLst>
              <a:gd name="connsiteX0" fmla="*/ 0 w 16666"/>
              <a:gd name="connsiteY0" fmla="*/ 0 h 2353"/>
              <a:gd name="connsiteX1" fmla="*/ 16666 w 16666"/>
              <a:gd name="connsiteY1" fmla="*/ 0 h 2353"/>
              <a:gd name="connsiteX2" fmla="*/ 15695 w 16666"/>
              <a:gd name="connsiteY2" fmla="*/ 2353 h 2353"/>
              <a:gd name="connsiteX3" fmla="*/ 0 w 16666"/>
              <a:gd name="connsiteY3" fmla="*/ 2327 h 2353"/>
              <a:gd name="connsiteX4" fmla="*/ 0 w 16666"/>
              <a:gd name="connsiteY4" fmla="*/ 0 h 2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6" h="2353">
                <a:moveTo>
                  <a:pt x="0" y="0"/>
                </a:moveTo>
                <a:lnTo>
                  <a:pt x="16666" y="0"/>
                </a:lnTo>
                <a:lnTo>
                  <a:pt x="15695" y="2353"/>
                </a:lnTo>
                <a:lnTo>
                  <a:pt x="0" y="2327"/>
                </a:lnTo>
                <a:lnTo>
                  <a:pt x="0" y="0"/>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矩形 10"/>
          <p:cNvSpPr>
            <a:spLocks noChangeAspect="1"/>
          </p:cNvSpPr>
          <p:nvPr userDrawn="1">
            <p:custDataLst>
              <p:tags r:id="rId3"/>
            </p:custDataLst>
          </p:nvPr>
        </p:nvSpPr>
        <p:spPr>
          <a:xfrm>
            <a:off x="647065" y="2611755"/>
            <a:ext cx="1649095" cy="1444625"/>
          </a:xfrm>
          <a:prstGeom prst="hexagon">
            <a:avLst/>
          </a:prstGeom>
          <a:gradFill flip="none" rotWithShape="1">
            <a:gsLst>
              <a:gs pos="50000">
                <a:sysClr val="window" lastClr="FFFFFF">
                  <a:lumMod val="95000"/>
                </a:sysClr>
              </a:gs>
              <a:gs pos="100000">
                <a:sysClr val="window" lastClr="FFFFFF">
                  <a:lumMod val="75000"/>
                </a:sysClr>
              </a:gs>
              <a:gs pos="0">
                <a:sysClr val="window" lastClr="FFFFFF"/>
              </a:gs>
            </a:gsLst>
            <a:lin ang="18900000" scaled="0"/>
            <a:tileRect/>
          </a:gradFill>
          <a:ln w="15875" cap="flat" cmpd="sng" algn="ctr">
            <a:gradFill>
              <a:gsLst>
                <a:gs pos="100000">
                  <a:sysClr val="window" lastClr="FFFFFF">
                    <a:lumMod val="85000"/>
                  </a:sysClr>
                </a:gs>
                <a:gs pos="0">
                  <a:sysClr val="window" lastClr="FFFFFF"/>
                </a:gs>
              </a:gsLst>
              <a:lin ang="8100000" scaled="0"/>
            </a:gradFill>
            <a:prstDash val="solid"/>
          </a:ln>
          <a:effectLst>
            <a:outerShdw blurRad="50800" dist="38100" dir="2700000" algn="tl" rotWithShape="0">
              <a:prstClr val="black">
                <a:alpha val="40000"/>
              </a:prstClr>
            </a:outerShdw>
          </a:effectLst>
        </p:spPr>
        <p:txBody>
          <a:bodyPr anchor="ctr"/>
          <a:p>
            <a:pPr algn="ctr"/>
            <a:endParaRPr lang="zh-CN" altLang="en-US">
              <a:solidFill>
                <a:prstClr val="white"/>
              </a:solidFill>
            </a:endParaRPr>
          </a:p>
        </p:txBody>
      </p:sp>
      <p:pic>
        <p:nvPicPr>
          <p:cNvPr id="7" name="图片 6" descr="谷歌浏览器logo"/>
          <p:cNvPicPr>
            <a:picLocks noChangeAspect="1"/>
          </p:cNvPicPr>
          <p:nvPr userDrawn="1">
            <p:custDataLst>
              <p:tags r:id="rId4"/>
            </p:custDataLst>
          </p:nvPr>
        </p:nvPicPr>
        <p:blipFill>
          <a:blip r:embed="rId5"/>
          <a:stretch>
            <a:fillRect/>
          </a:stretch>
        </p:blipFill>
        <p:spPr>
          <a:xfrm>
            <a:off x="862965" y="2757805"/>
            <a:ext cx="1252220" cy="1183005"/>
          </a:xfrm>
          <a:prstGeom prst="rect">
            <a:avLst/>
          </a:prstGeom>
        </p:spPr>
      </p:pic>
      <p:sp>
        <p:nvSpPr>
          <p:cNvPr id="8" name="任意多边形 7"/>
          <p:cNvSpPr/>
          <p:nvPr userDrawn="1">
            <p:custDataLst>
              <p:tags r:id="rId6"/>
            </p:custDataLst>
          </p:nvPr>
        </p:nvSpPr>
        <p:spPr>
          <a:xfrm flipH="1" flipV="1">
            <a:off x="10182860" y="2621915"/>
            <a:ext cx="2066925" cy="1494155"/>
          </a:xfrm>
          <a:custGeom>
            <a:avLst/>
            <a:gdLst>
              <a:gd name="connsiteX0" fmla="*/ 67 w 3255"/>
              <a:gd name="connsiteY0" fmla="*/ 41 h 2353"/>
              <a:gd name="connsiteX1" fmla="*/ 3255 w 3255"/>
              <a:gd name="connsiteY1" fmla="*/ 0 h 2353"/>
              <a:gd name="connsiteX2" fmla="*/ 2284 w 3255"/>
              <a:gd name="connsiteY2" fmla="*/ 2353 h 2353"/>
              <a:gd name="connsiteX3" fmla="*/ 0 w 3255"/>
              <a:gd name="connsiteY3" fmla="*/ 2328 h 2353"/>
              <a:gd name="connsiteX4" fmla="*/ 67 w 3255"/>
              <a:gd name="connsiteY4" fmla="*/ 41 h 2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 h="2353">
                <a:moveTo>
                  <a:pt x="67" y="41"/>
                </a:moveTo>
                <a:lnTo>
                  <a:pt x="3255" y="0"/>
                </a:lnTo>
                <a:lnTo>
                  <a:pt x="2284" y="2353"/>
                </a:lnTo>
                <a:lnTo>
                  <a:pt x="0" y="2328"/>
                </a:lnTo>
                <a:lnTo>
                  <a:pt x="67" y="41"/>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userDrawn="1">
            <p:custDataLst>
              <p:tags r:id="rId7"/>
            </p:custDataLst>
          </p:nvPr>
        </p:nvSpPr>
        <p:spPr>
          <a:xfrm>
            <a:off x="10431820" y="2943349"/>
            <a:ext cx="1798955" cy="953135"/>
          </a:xfrm>
          <a:prstGeom prst="rect">
            <a:avLst/>
          </a:prstGeom>
        </p:spPr>
        <p:txBody>
          <a:bodyPr wrap="none">
            <a:spAutoFit/>
            <a:scene3d>
              <a:camera prst="orthographicFront"/>
              <a:lightRig rig="threePt" dir="t"/>
            </a:scene3d>
          </a:bodyPr>
          <a:p>
            <a:pPr algn="ctr"/>
            <a:r>
              <a:rPr lang="zh-CN" altLang="en-US" sz="2800" b="1" spc="-260" dirty="0">
                <a:solidFill>
                  <a:srgbClr val="E50505"/>
                </a:solidFill>
                <a:effectLst>
                  <a:outerShdw blurRad="50800" dist="38100" dir="2700000" algn="tl" rotWithShape="0">
                    <a:prstClr val="black">
                      <a:alpha val="40000"/>
                    </a:prstClr>
                  </a:outerShdw>
                </a:effectLst>
                <a:uFillTx/>
                <a:latin typeface="字魂50号-白鸽天行体" panose="00000500000000000000" charset="-122"/>
                <a:ea typeface="字魂50号-白鸽天行体" panose="00000500000000000000" charset="-122"/>
                <a:cs typeface="字魂50号-白鸽天行体" panose="00000500000000000000" charset="-122"/>
              </a:rPr>
              <a:t>网</a:t>
            </a:r>
            <a:r>
              <a:rPr lang="en-US" altLang="zh-CN" sz="2800" b="1" spc="-260" dirty="0">
                <a:solidFill>
                  <a:srgbClr val="E50505"/>
                </a:solidFill>
                <a:effectLst>
                  <a:outerShdw blurRad="50800" dist="38100" dir="2700000" algn="tl" rotWithShape="0">
                    <a:prstClr val="black">
                      <a:alpha val="40000"/>
                    </a:prstClr>
                  </a:outerShdw>
                </a:effectLst>
                <a:uFillTx/>
                <a:latin typeface="字魂50号-白鸽天行体" panose="00000500000000000000" charset="-122"/>
                <a:ea typeface="字魂50号-白鸽天行体" panose="00000500000000000000" charset="-122"/>
                <a:cs typeface="字魂50号-白鸽天行体" panose="00000500000000000000" charset="-122"/>
              </a:rPr>
              <a:t>  </a:t>
            </a:r>
            <a:r>
              <a:rPr lang="zh-CN" altLang="en-US" sz="2800" b="1" spc="-260" dirty="0">
                <a:solidFill>
                  <a:srgbClr val="E50505"/>
                </a:solidFill>
                <a:effectLst>
                  <a:outerShdw blurRad="50800" dist="38100" dir="2700000" algn="tl" rotWithShape="0">
                    <a:prstClr val="black">
                      <a:alpha val="40000"/>
                    </a:prstClr>
                  </a:outerShdw>
                </a:effectLst>
                <a:uFillTx/>
                <a:latin typeface="字魂50号-白鸽天行体" panose="00000500000000000000" charset="-122"/>
                <a:ea typeface="字魂50号-白鸽天行体" panose="00000500000000000000" charset="-122"/>
                <a:cs typeface="字魂50号-白鸽天行体" panose="00000500000000000000" charset="-122"/>
              </a:rPr>
              <a:t>页</a:t>
            </a:r>
            <a:endParaRPr lang="zh-CN" altLang="en-US" sz="2800" b="1" spc="-260" dirty="0">
              <a:solidFill>
                <a:srgbClr val="E50505"/>
              </a:solidFill>
              <a:effectLst>
                <a:outerShdw blurRad="50800" dist="38100" dir="2700000" algn="tl" rotWithShape="0">
                  <a:prstClr val="black">
                    <a:alpha val="40000"/>
                  </a:prstClr>
                </a:outerShdw>
              </a:effectLst>
              <a:uFillTx/>
              <a:latin typeface="字魂50号-白鸽天行体" panose="00000500000000000000" charset="-122"/>
              <a:ea typeface="字魂50号-白鸽天行体" panose="00000500000000000000" charset="-122"/>
              <a:cs typeface="字魂50号-白鸽天行体" panose="00000500000000000000" charset="-122"/>
            </a:endParaRPr>
          </a:p>
          <a:p>
            <a:r>
              <a:rPr lang="zh-CN" altLang="en-US" sz="2800" b="1" spc="-260" dirty="0">
                <a:solidFill>
                  <a:srgbClr val="E50505"/>
                </a:solidFill>
                <a:effectLst>
                  <a:outerShdw blurRad="50800" dist="38100" dir="2700000" algn="tl" rotWithShape="0">
                    <a:prstClr val="black">
                      <a:alpha val="40000"/>
                    </a:prstClr>
                  </a:outerShdw>
                </a:effectLst>
                <a:uFillTx/>
                <a:latin typeface="字魂50号-白鸽天行体" panose="00000500000000000000" charset="-122"/>
                <a:ea typeface="字魂50号-白鸽天行体" panose="00000500000000000000" charset="-122"/>
                <a:cs typeface="字魂50号-白鸽天行体" panose="00000500000000000000" charset="-122"/>
              </a:rPr>
              <a:t>设计与制作</a:t>
            </a:r>
            <a:endParaRPr lang="zh-CN" altLang="en-US" sz="2800" b="1" spc="-260" dirty="0">
              <a:solidFill>
                <a:srgbClr val="E50505"/>
              </a:solidFill>
              <a:effectLst>
                <a:outerShdw blurRad="50800" dist="38100" dir="2700000" algn="tl" rotWithShape="0">
                  <a:prstClr val="black">
                    <a:alpha val="40000"/>
                  </a:prstClr>
                </a:outerShdw>
              </a:effectLst>
              <a:uFillTx/>
              <a:latin typeface="字魂50号-白鸽天行体" panose="00000500000000000000" charset="-122"/>
              <a:ea typeface="字魂50号-白鸽天行体" panose="00000500000000000000" charset="-122"/>
              <a:cs typeface="字魂50号-白鸽天行体" panose="00000500000000000000" charset="-122"/>
            </a:endParaRPr>
          </a:p>
        </p:txBody>
      </p:sp>
      <p:sp>
        <p:nvSpPr>
          <p:cNvPr id="2" name="标题 1"/>
          <p:cNvSpPr>
            <a:spLocks noGrp="1"/>
          </p:cNvSpPr>
          <p:nvPr>
            <p:ph type="ctrTitle" hasCustomPrompt="1"/>
          </p:nvPr>
        </p:nvSpPr>
        <p:spPr>
          <a:xfrm>
            <a:off x="2660650" y="2814320"/>
            <a:ext cx="7080250" cy="1126490"/>
          </a:xfrm>
        </p:spPr>
        <p:txBody>
          <a:bodyPr anchor="b">
            <a:normAutofit/>
          </a:bodyPr>
          <a:lstStyle>
            <a:lvl1pPr algn="ctr">
              <a:lnSpc>
                <a:spcPct val="130000"/>
              </a:lnSpc>
              <a:defRPr kumimoji="0" lang="zh-CN" altLang="en-US" sz="4800" b="1" i="0" u="none" strike="noStrike" kern="0" cap="none" spc="0" normalizeH="0" baseline="0" noProof="1" dirty="0" smtClean="0">
                <a:ln w="17780" cmpd="sng">
                  <a:solidFill>
                    <a:srgbClr val="4F81BD">
                      <a:tint val="3000"/>
                    </a:srgbClr>
                  </a:solidFill>
                  <a:prstDash val="solid"/>
                  <a:miter lim="800000"/>
                </a:ln>
                <a:solidFill>
                  <a:srgbClr val="0070C0"/>
                </a:solidFill>
                <a:effectLst>
                  <a:outerShdw blurRad="55000" dist="50800" dir="5400000" algn="tl">
                    <a:srgbClr val="000000">
                      <a:alpha val="33000"/>
                    </a:srgbClr>
                  </a:outerShdw>
                </a:effectLst>
                <a:latin typeface="微软雅黑" panose="020B0503020204020204" charset="-122"/>
                <a:ea typeface="微软雅黑" panose="020B0503020204020204" charset="-122"/>
                <a:cs typeface="+mn-cs"/>
              </a:defRPr>
            </a:lvl1pPr>
          </a:lstStyle>
          <a:p>
            <a:r>
              <a:rPr lang="zh-CN" altLang="en-US" dirty="0"/>
              <a:t>单击此处添加标题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10" name="图片 9" descr="G:\质量工程项目\课程建设\网页设计与制作\PPT\素材\浏览器logo.png浏览器logo"/>
          <p:cNvPicPr>
            <a:picLocks noChangeAspect="1"/>
          </p:cNvPicPr>
          <p:nvPr userDrawn="1">
            <p:custDataLst>
              <p:tags r:id="rId2"/>
            </p:custDataLst>
          </p:nvPr>
        </p:nvPicPr>
        <p:blipFill>
          <a:blip r:embed="rId3"/>
          <a:srcRect/>
          <a:stretch>
            <a:fillRect/>
          </a:stretch>
        </p:blipFill>
        <p:spPr>
          <a:xfrm>
            <a:off x="3465195" y="6090920"/>
            <a:ext cx="5952490" cy="67437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10" name="图片 9" descr="G:\质量工程项目\课程建设\网页设计与制作\PPT\素材\浏览器logo.png浏览器logo"/>
          <p:cNvPicPr>
            <a:picLocks noChangeAspect="1"/>
          </p:cNvPicPr>
          <p:nvPr userDrawn="1">
            <p:custDataLst>
              <p:tags r:id="rId2"/>
            </p:custDataLst>
          </p:nvPr>
        </p:nvPicPr>
        <p:blipFill>
          <a:blip r:embed="rId3"/>
          <a:srcRect/>
          <a:stretch>
            <a:fillRect/>
          </a:stretch>
        </p:blipFill>
        <p:spPr>
          <a:xfrm>
            <a:off x="3465195" y="6090920"/>
            <a:ext cx="5952490" cy="674370"/>
          </a:xfrm>
          <a:prstGeom prst="rect">
            <a:avLst/>
          </a:prstGeom>
        </p:spPr>
      </p:pic>
      <p:grpSp>
        <p:nvGrpSpPr>
          <p:cNvPr id="12" name="组合 11"/>
          <p:cNvGrpSpPr/>
          <p:nvPr userDrawn="1"/>
        </p:nvGrpSpPr>
        <p:grpSpPr>
          <a:xfrm>
            <a:off x="222749" y="245532"/>
            <a:ext cx="4456430" cy="521970"/>
            <a:chOff x="174623" y="245532"/>
            <a:chExt cx="4456430" cy="521970"/>
          </a:xfrm>
        </p:grpSpPr>
        <p:grpSp>
          <p:nvGrpSpPr>
            <p:cNvPr id="13" name="组合 12"/>
            <p:cNvGrpSpPr/>
            <p:nvPr/>
          </p:nvGrpSpPr>
          <p:grpSpPr>
            <a:xfrm>
              <a:off x="174623" y="296357"/>
              <a:ext cx="581749" cy="421571"/>
              <a:chOff x="174623" y="276805"/>
              <a:chExt cx="581749" cy="421571"/>
            </a:xfrm>
          </p:grpSpPr>
          <p:sp>
            <p:nvSpPr>
              <p:cNvPr id="14" name="矩形: 圆角 4"/>
              <p:cNvSpPr/>
              <p:nvPr>
                <p:custDataLst>
                  <p:tags r:id="rId4"/>
                </p:custDataLst>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15" name="矩形: 圆角 5"/>
              <p:cNvSpPr/>
              <p:nvPr>
                <p:custDataLst>
                  <p:tags r:id="rId5"/>
                </p:custDataLst>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16" name="矩形 15"/>
            <p:cNvSpPr/>
            <p:nvPr>
              <p:custDataLst>
                <p:tags r:id="rId6"/>
              </p:custDataLst>
            </p:nvPr>
          </p:nvSpPr>
          <p:spPr>
            <a:xfrm>
              <a:off x="799463" y="245532"/>
              <a:ext cx="3831590" cy="52197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rPr>
                <a:t>目录</a:t>
              </a:r>
              <a:endParaRPr kumimoji="0" lang="zh-CN" altLang="en-US" sz="2800" b="1" i="0" u="none" strike="noStrike" kern="120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endParaRPr>
            </a:p>
          </p:txBody>
        </p:sp>
      </p:grpSp>
      <p:grpSp>
        <p:nvGrpSpPr>
          <p:cNvPr id="51" name="组合 50"/>
          <p:cNvGrpSpPr/>
          <p:nvPr userDrawn="1"/>
        </p:nvGrpSpPr>
        <p:grpSpPr>
          <a:xfrm>
            <a:off x="4735176" y="1346255"/>
            <a:ext cx="3190812" cy="720000"/>
            <a:chOff x="3125240" y="2346839"/>
            <a:chExt cx="3190812" cy="720000"/>
          </a:xfrm>
        </p:grpSpPr>
        <p:grpSp>
          <p:nvGrpSpPr>
            <p:cNvPr id="52" name="组合 51"/>
            <p:cNvGrpSpPr/>
            <p:nvPr/>
          </p:nvGrpSpPr>
          <p:grpSpPr>
            <a:xfrm>
              <a:off x="3125240" y="2346839"/>
              <a:ext cx="718038" cy="720000"/>
              <a:chOff x="3125240" y="2346839"/>
              <a:chExt cx="718038" cy="720000"/>
            </a:xfrm>
          </p:grpSpPr>
          <p:sp>
            <p:nvSpPr>
              <p:cNvPr id="54" name="八边形 53"/>
              <p:cNvSpPr/>
              <p:nvPr>
                <p:custDataLst>
                  <p:tags r:id="rId7"/>
                </p:custDataLst>
              </p:nvPr>
            </p:nvSpPr>
            <p:spPr>
              <a:xfrm rot="5400000">
                <a:off x="3124259" y="2347820"/>
                <a:ext cx="720000" cy="718038"/>
              </a:xfrm>
              <a:prstGeom prst="octagon">
                <a:avLst/>
              </a:prstGeom>
              <a:solidFill>
                <a:srgbClr val="4C8CF5"/>
              </a:solidFill>
              <a:ln>
                <a:noFill/>
              </a:ln>
              <a:effectLst/>
            </p:spPr>
            <p:style>
              <a:lnRef idx="2">
                <a:srgbClr val="4472C4">
                  <a:shade val="50000"/>
                </a:srgbClr>
              </a:lnRef>
              <a:fillRef idx="1">
                <a:srgbClr val="4472C4"/>
              </a:fillRef>
              <a:effectRef idx="0">
                <a:srgbClr val="4472C4"/>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latin typeface="思源宋体 CN" panose="02020400000000000000" pitchFamily="18" charset="-122"/>
                  <a:ea typeface="思源宋体 CN" panose="02020400000000000000" pitchFamily="18" charset="-122"/>
                </a:endParaRPr>
              </a:p>
            </p:txBody>
          </p:sp>
          <p:sp>
            <p:nvSpPr>
              <p:cNvPr id="55" name="文本框 54"/>
              <p:cNvSpPr txBox="1"/>
              <p:nvPr>
                <p:custDataLst>
                  <p:tags r:id="rId8"/>
                </p:custDataLst>
              </p:nvPr>
            </p:nvSpPr>
            <p:spPr>
              <a:xfrm>
                <a:off x="3171438" y="2445229"/>
                <a:ext cx="625642" cy="523220"/>
              </a:xfrm>
              <a:prstGeom prst="rect">
                <a:avLst/>
              </a:prstGeom>
              <a:noFill/>
            </p:spPr>
            <p:txBody>
              <a:bodyPr wrap="square" rtlCol="0">
                <a:spAutoFit/>
              </a:bodyPr>
              <a:p>
                <a:pPr algn="ctr"/>
                <a:r>
                  <a:rPr lang="en-US" altLang="zh-CN" sz="2800" dirty="0">
                    <a:solidFill>
                      <a:sysClr val="window" lastClr="FFFFFF"/>
                    </a:solidFill>
                    <a:latin typeface="思源宋体 CN Heavy" panose="02020900000000000000" pitchFamily="18" charset="-122"/>
                    <a:ea typeface="思源宋体 CN Heavy" panose="02020900000000000000" pitchFamily="18" charset="-122"/>
                  </a:rPr>
                  <a:t>01</a:t>
                </a:r>
                <a:endParaRPr lang="zh-CN" altLang="en-US" sz="2800" dirty="0">
                  <a:solidFill>
                    <a:sysClr val="window" lastClr="FFFFFF"/>
                  </a:solidFill>
                  <a:latin typeface="思源宋体 CN Heavy" panose="02020900000000000000" pitchFamily="18" charset="-122"/>
                  <a:ea typeface="思源宋体 CN Heavy" panose="02020900000000000000" pitchFamily="18" charset="-122"/>
                </a:endParaRPr>
              </a:p>
            </p:txBody>
          </p:sp>
        </p:grpSp>
        <p:sp>
          <p:nvSpPr>
            <p:cNvPr id="53" name="矩形 52"/>
            <p:cNvSpPr/>
            <p:nvPr>
              <p:custDataLst>
                <p:tags r:id="rId9"/>
              </p:custDataLst>
            </p:nvPr>
          </p:nvSpPr>
          <p:spPr>
            <a:xfrm>
              <a:off x="3976950" y="2445229"/>
              <a:ext cx="2339102" cy="523220"/>
            </a:xfrm>
            <a:prstGeom prst="rect">
              <a:avLst/>
            </a:prstGeom>
          </p:spPr>
          <p:txBody>
            <a:bodyPr wrap="none">
              <a:spAutoFit/>
            </a:bodyPr>
            <a:p>
              <a:r>
                <a:rPr lang="zh-CN" altLang="en-US" sz="2800" b="1" dirty="0">
                  <a:ln w="0">
                    <a:noFill/>
                  </a:ln>
                  <a:solidFill>
                    <a:schemeClr val="tx1"/>
                  </a:solidFill>
                  <a:latin typeface="思源宋体 CN Heavy" panose="02020900000000000000" pitchFamily="18" charset="-122"/>
                  <a:ea typeface="思源宋体 CN Heavy" panose="02020900000000000000" pitchFamily="18" charset="-122"/>
                </a:rPr>
                <a:t>年度工作概述</a:t>
              </a:r>
              <a:endParaRPr lang="zh-CN" altLang="en-US" sz="2800" b="1" dirty="0">
                <a:ln w="0">
                  <a:noFill/>
                </a:ln>
                <a:solidFill>
                  <a:schemeClr val="tx1"/>
                </a:solidFill>
                <a:latin typeface="思源宋体 CN Heavy" panose="02020900000000000000" pitchFamily="18" charset="-122"/>
                <a:ea typeface="思源宋体 CN Heavy" panose="02020900000000000000" pitchFamily="18" charset="-122"/>
              </a:endParaRPr>
            </a:p>
          </p:txBody>
        </p:sp>
      </p:grpSp>
      <p:grpSp>
        <p:nvGrpSpPr>
          <p:cNvPr id="56" name="组合 55"/>
          <p:cNvGrpSpPr/>
          <p:nvPr userDrawn="1"/>
        </p:nvGrpSpPr>
        <p:grpSpPr>
          <a:xfrm>
            <a:off x="4735176" y="2449081"/>
            <a:ext cx="3179620" cy="720000"/>
            <a:chOff x="3125240" y="2346839"/>
            <a:chExt cx="3179620" cy="720000"/>
          </a:xfrm>
        </p:grpSpPr>
        <p:grpSp>
          <p:nvGrpSpPr>
            <p:cNvPr id="57" name="组合 56"/>
            <p:cNvGrpSpPr/>
            <p:nvPr/>
          </p:nvGrpSpPr>
          <p:grpSpPr>
            <a:xfrm>
              <a:off x="3125240" y="2346839"/>
              <a:ext cx="718038" cy="720000"/>
              <a:chOff x="3125240" y="2346839"/>
              <a:chExt cx="718038" cy="720000"/>
            </a:xfrm>
          </p:grpSpPr>
          <p:sp>
            <p:nvSpPr>
              <p:cNvPr id="59" name="八边形 58"/>
              <p:cNvSpPr/>
              <p:nvPr>
                <p:custDataLst>
                  <p:tags r:id="rId10"/>
                </p:custDataLst>
              </p:nvPr>
            </p:nvSpPr>
            <p:spPr>
              <a:xfrm rot="5400000">
                <a:off x="3124259" y="2347820"/>
                <a:ext cx="720000" cy="718038"/>
              </a:xfrm>
              <a:prstGeom prst="octagon">
                <a:avLst/>
              </a:prstGeom>
              <a:solidFill>
                <a:srgbClr val="FD8052"/>
              </a:solidFill>
              <a:ln>
                <a:noFill/>
              </a:ln>
              <a:effectLst/>
            </p:spPr>
            <p:style>
              <a:lnRef idx="2">
                <a:srgbClr val="4472C4">
                  <a:shade val="50000"/>
                </a:srgbClr>
              </a:lnRef>
              <a:fillRef idx="1">
                <a:srgbClr val="4472C4"/>
              </a:fillRef>
              <a:effectRef idx="0">
                <a:srgbClr val="4472C4"/>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dirty="0">
                    <a:latin typeface="思源宋体 CN" panose="02020400000000000000" pitchFamily="18" charset="-122"/>
                    <a:ea typeface="思源宋体 CN" panose="02020400000000000000" pitchFamily="18" charset="-122"/>
                  </a:rPr>
                  <a:t> </a:t>
                </a:r>
                <a:endParaRPr lang="en-US" altLang="zh-CN" dirty="0">
                  <a:latin typeface="思源宋体 CN" panose="02020400000000000000" pitchFamily="18" charset="-122"/>
                  <a:ea typeface="思源宋体 CN" panose="02020400000000000000" pitchFamily="18" charset="-122"/>
                </a:endParaRPr>
              </a:p>
            </p:txBody>
          </p:sp>
          <p:sp>
            <p:nvSpPr>
              <p:cNvPr id="60" name="文本框 59"/>
              <p:cNvSpPr txBox="1"/>
              <p:nvPr>
                <p:custDataLst>
                  <p:tags r:id="rId11"/>
                </p:custDataLst>
              </p:nvPr>
            </p:nvSpPr>
            <p:spPr>
              <a:xfrm>
                <a:off x="3171438" y="2445229"/>
                <a:ext cx="625642" cy="523220"/>
              </a:xfrm>
              <a:prstGeom prst="rect">
                <a:avLst/>
              </a:prstGeom>
              <a:solidFill>
                <a:srgbClr val="FD8052"/>
              </a:solidFill>
            </p:spPr>
            <p:txBody>
              <a:bodyPr wrap="square" rtlCol="0">
                <a:spAutoFit/>
              </a:bodyPr>
              <a:p>
                <a:pPr algn="ctr"/>
                <a:r>
                  <a:rPr lang="en-US" altLang="zh-CN" sz="2800" dirty="0">
                    <a:solidFill>
                      <a:sysClr val="window" lastClr="FFFFFF"/>
                    </a:solidFill>
                    <a:latin typeface="思源宋体 CN Heavy" panose="02020900000000000000" pitchFamily="18" charset="-122"/>
                    <a:ea typeface="思源宋体 CN Heavy" panose="02020900000000000000" pitchFamily="18" charset="-122"/>
                  </a:rPr>
                  <a:t>02</a:t>
                </a:r>
                <a:endParaRPr lang="zh-CN" altLang="en-US" sz="2800" dirty="0">
                  <a:solidFill>
                    <a:sysClr val="window" lastClr="FFFFFF"/>
                  </a:solidFill>
                  <a:latin typeface="思源宋体 CN Heavy" panose="02020900000000000000" pitchFamily="18" charset="-122"/>
                  <a:ea typeface="思源宋体 CN Heavy" panose="02020900000000000000" pitchFamily="18" charset="-122"/>
                </a:endParaRPr>
              </a:p>
            </p:txBody>
          </p:sp>
        </p:grpSp>
        <p:sp>
          <p:nvSpPr>
            <p:cNvPr id="58" name="矩形 57"/>
            <p:cNvSpPr/>
            <p:nvPr>
              <p:custDataLst>
                <p:tags r:id="rId12"/>
              </p:custDataLst>
            </p:nvPr>
          </p:nvSpPr>
          <p:spPr>
            <a:xfrm>
              <a:off x="3976950" y="2445229"/>
              <a:ext cx="2327910" cy="521970"/>
            </a:xfrm>
            <a:prstGeom prst="rect">
              <a:avLst/>
            </a:prstGeom>
          </p:spPr>
          <p:txBody>
            <a:bodyPr wrap="none">
              <a:spAutoFit/>
            </a:bodyPr>
            <a:p>
              <a:r>
                <a:rPr lang="zh-CN" altLang="en-US" sz="2800" b="1" dirty="0">
                  <a:ln w="0">
                    <a:noFill/>
                  </a:ln>
                  <a:latin typeface="思源宋体 CN Heavy" panose="02020900000000000000" pitchFamily="18" charset="-122"/>
                  <a:ea typeface="思源宋体 CN Heavy" panose="02020900000000000000" pitchFamily="18" charset="-122"/>
                </a:rPr>
                <a:t>工作完成情况</a:t>
              </a:r>
              <a:endParaRPr lang="zh-CN" altLang="en-US" sz="2800" b="1" dirty="0">
                <a:ln w="0">
                  <a:noFill/>
                </a:ln>
                <a:latin typeface="思源宋体 CN Heavy" panose="02020900000000000000" pitchFamily="18" charset="-122"/>
                <a:ea typeface="思源宋体 CN Heavy" panose="02020900000000000000" pitchFamily="18" charset="-122"/>
              </a:endParaRPr>
            </a:p>
          </p:txBody>
        </p:sp>
      </p:grpSp>
      <p:grpSp>
        <p:nvGrpSpPr>
          <p:cNvPr id="61" name="组合 60"/>
          <p:cNvGrpSpPr/>
          <p:nvPr userDrawn="1"/>
        </p:nvGrpSpPr>
        <p:grpSpPr>
          <a:xfrm>
            <a:off x="4735176" y="3551907"/>
            <a:ext cx="3179620" cy="720000"/>
            <a:chOff x="3125240" y="2346839"/>
            <a:chExt cx="3179620" cy="720000"/>
          </a:xfrm>
        </p:grpSpPr>
        <p:grpSp>
          <p:nvGrpSpPr>
            <p:cNvPr id="62" name="组合 61"/>
            <p:cNvGrpSpPr/>
            <p:nvPr/>
          </p:nvGrpSpPr>
          <p:grpSpPr>
            <a:xfrm>
              <a:off x="3125240" y="2346839"/>
              <a:ext cx="718038" cy="720000"/>
              <a:chOff x="3125240" y="2346839"/>
              <a:chExt cx="718038" cy="720000"/>
            </a:xfrm>
          </p:grpSpPr>
          <p:sp>
            <p:nvSpPr>
              <p:cNvPr id="64" name="八边形 63"/>
              <p:cNvSpPr/>
              <p:nvPr>
                <p:custDataLst>
                  <p:tags r:id="rId13"/>
                </p:custDataLst>
              </p:nvPr>
            </p:nvSpPr>
            <p:spPr>
              <a:xfrm rot="5400000">
                <a:off x="3124259" y="2347820"/>
                <a:ext cx="720000" cy="718038"/>
              </a:xfrm>
              <a:prstGeom prst="octagon">
                <a:avLst/>
              </a:prstGeom>
              <a:solidFill>
                <a:srgbClr val="4C8CF5"/>
              </a:solidFill>
              <a:ln>
                <a:noFill/>
              </a:ln>
              <a:effectLst/>
            </p:spPr>
            <p:style>
              <a:lnRef idx="2">
                <a:srgbClr val="4472C4">
                  <a:shade val="50000"/>
                </a:srgbClr>
              </a:lnRef>
              <a:fillRef idx="1">
                <a:srgbClr val="4472C4"/>
              </a:fillRef>
              <a:effectRef idx="0">
                <a:srgbClr val="4472C4"/>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latin typeface="思源宋体 CN" panose="02020400000000000000" pitchFamily="18" charset="-122"/>
                  <a:ea typeface="思源宋体 CN" panose="02020400000000000000" pitchFamily="18" charset="-122"/>
                </a:endParaRPr>
              </a:p>
            </p:txBody>
          </p:sp>
          <p:sp>
            <p:nvSpPr>
              <p:cNvPr id="65" name="文本框 64"/>
              <p:cNvSpPr txBox="1"/>
              <p:nvPr>
                <p:custDataLst>
                  <p:tags r:id="rId14"/>
                </p:custDataLst>
              </p:nvPr>
            </p:nvSpPr>
            <p:spPr>
              <a:xfrm>
                <a:off x="3171438" y="2445229"/>
                <a:ext cx="625642" cy="523220"/>
              </a:xfrm>
              <a:prstGeom prst="rect">
                <a:avLst/>
              </a:prstGeom>
              <a:noFill/>
            </p:spPr>
            <p:txBody>
              <a:bodyPr wrap="square" rtlCol="0">
                <a:spAutoFit/>
              </a:bodyPr>
              <a:p>
                <a:pPr algn="ctr"/>
                <a:r>
                  <a:rPr lang="en-US" altLang="zh-CN" sz="2800" dirty="0">
                    <a:solidFill>
                      <a:sysClr val="window" lastClr="FFFFFF"/>
                    </a:solidFill>
                    <a:latin typeface="思源宋体 CN Heavy" panose="02020900000000000000" pitchFamily="18" charset="-122"/>
                    <a:ea typeface="思源宋体 CN Heavy" panose="02020900000000000000" pitchFamily="18" charset="-122"/>
                  </a:rPr>
                  <a:t>03</a:t>
                </a:r>
                <a:endParaRPr lang="zh-CN" altLang="en-US" sz="2800" dirty="0">
                  <a:solidFill>
                    <a:sysClr val="window" lastClr="FFFFFF"/>
                  </a:solidFill>
                  <a:latin typeface="思源宋体 CN Heavy" panose="02020900000000000000" pitchFamily="18" charset="-122"/>
                  <a:ea typeface="思源宋体 CN Heavy" panose="02020900000000000000" pitchFamily="18" charset="-122"/>
                </a:endParaRPr>
              </a:p>
            </p:txBody>
          </p:sp>
        </p:grpSp>
        <p:sp>
          <p:nvSpPr>
            <p:cNvPr id="63" name="矩形 62"/>
            <p:cNvSpPr/>
            <p:nvPr>
              <p:custDataLst>
                <p:tags r:id="rId15"/>
              </p:custDataLst>
            </p:nvPr>
          </p:nvSpPr>
          <p:spPr>
            <a:xfrm>
              <a:off x="3976950" y="2445229"/>
              <a:ext cx="2327910" cy="521970"/>
            </a:xfrm>
            <a:prstGeom prst="rect">
              <a:avLst/>
            </a:prstGeom>
          </p:spPr>
          <p:txBody>
            <a:bodyPr wrap="none">
              <a:spAutoFit/>
            </a:bodyPr>
            <a:p>
              <a:r>
                <a:rPr lang="zh-CN" altLang="en-US" sz="2800" b="1" dirty="0">
                  <a:ln w="0">
                    <a:noFill/>
                  </a:ln>
                  <a:latin typeface="思源宋体 CN Heavy" panose="02020900000000000000" pitchFamily="18" charset="-122"/>
                  <a:ea typeface="思源宋体 CN Heavy" panose="02020900000000000000" pitchFamily="18" charset="-122"/>
                </a:rPr>
                <a:t>工作经验总结</a:t>
              </a:r>
              <a:endParaRPr lang="zh-CN" altLang="en-US" sz="1600" dirty="0">
                <a:solidFill>
                  <a:sysClr val="windowText" lastClr="000000">
                    <a:lumMod val="65000"/>
                    <a:lumOff val="35000"/>
                  </a:sysClr>
                </a:solidFill>
                <a:latin typeface="思源宋体 CN" panose="02020400000000000000" pitchFamily="18" charset="-122"/>
                <a:ea typeface="思源宋体 CN" panose="02020400000000000000" pitchFamily="18" charset="-122"/>
              </a:endParaRPr>
            </a:p>
          </p:txBody>
        </p:sp>
      </p:grpSp>
      <p:grpSp>
        <p:nvGrpSpPr>
          <p:cNvPr id="66" name="组合 65"/>
          <p:cNvGrpSpPr/>
          <p:nvPr userDrawn="1"/>
        </p:nvGrpSpPr>
        <p:grpSpPr>
          <a:xfrm>
            <a:off x="4735176" y="4654732"/>
            <a:ext cx="3179620" cy="720000"/>
            <a:chOff x="3125240" y="2346839"/>
            <a:chExt cx="3179620" cy="720000"/>
          </a:xfrm>
        </p:grpSpPr>
        <p:grpSp>
          <p:nvGrpSpPr>
            <p:cNvPr id="67" name="组合 66"/>
            <p:cNvGrpSpPr/>
            <p:nvPr/>
          </p:nvGrpSpPr>
          <p:grpSpPr>
            <a:xfrm>
              <a:off x="3125240" y="2346839"/>
              <a:ext cx="718038" cy="720000"/>
              <a:chOff x="3125240" y="2346839"/>
              <a:chExt cx="718038" cy="720000"/>
            </a:xfrm>
          </p:grpSpPr>
          <p:sp>
            <p:nvSpPr>
              <p:cNvPr id="69" name="八边形 68"/>
              <p:cNvSpPr/>
              <p:nvPr>
                <p:custDataLst>
                  <p:tags r:id="rId16"/>
                </p:custDataLst>
              </p:nvPr>
            </p:nvSpPr>
            <p:spPr>
              <a:xfrm rot="5400000">
                <a:off x="3124259" y="2347820"/>
                <a:ext cx="720000" cy="718038"/>
              </a:xfrm>
              <a:prstGeom prst="octagon">
                <a:avLst/>
              </a:prstGeom>
              <a:solidFill>
                <a:srgbClr val="FD8254"/>
              </a:solidFill>
              <a:ln>
                <a:noFill/>
              </a:ln>
              <a:effectLst/>
            </p:spPr>
            <p:style>
              <a:lnRef idx="2">
                <a:srgbClr val="4472C4">
                  <a:shade val="50000"/>
                </a:srgbClr>
              </a:lnRef>
              <a:fillRef idx="1">
                <a:srgbClr val="4472C4"/>
              </a:fillRef>
              <a:effectRef idx="0">
                <a:srgbClr val="4472C4"/>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latin typeface="思源宋体 CN" panose="02020400000000000000" pitchFamily="18" charset="-122"/>
                  <a:ea typeface="思源宋体 CN" panose="02020400000000000000" pitchFamily="18" charset="-122"/>
                </a:endParaRPr>
              </a:p>
            </p:txBody>
          </p:sp>
          <p:sp>
            <p:nvSpPr>
              <p:cNvPr id="70" name="文本框 69"/>
              <p:cNvSpPr txBox="1"/>
              <p:nvPr>
                <p:custDataLst>
                  <p:tags r:id="rId17"/>
                </p:custDataLst>
              </p:nvPr>
            </p:nvSpPr>
            <p:spPr>
              <a:xfrm>
                <a:off x="3171438" y="2445229"/>
                <a:ext cx="625642" cy="523220"/>
              </a:xfrm>
              <a:prstGeom prst="rect">
                <a:avLst/>
              </a:prstGeom>
              <a:noFill/>
            </p:spPr>
            <p:txBody>
              <a:bodyPr wrap="square" rtlCol="0">
                <a:spAutoFit/>
              </a:bodyPr>
              <a:p>
                <a:pPr algn="ctr"/>
                <a:r>
                  <a:rPr lang="en-US" altLang="zh-CN" sz="2800" dirty="0">
                    <a:solidFill>
                      <a:sysClr val="window" lastClr="FFFFFF"/>
                    </a:solidFill>
                    <a:latin typeface="思源宋体 CN Heavy" panose="02020900000000000000" pitchFamily="18" charset="-122"/>
                    <a:ea typeface="思源宋体 CN Heavy" panose="02020900000000000000" pitchFamily="18" charset="-122"/>
                  </a:rPr>
                  <a:t>04</a:t>
                </a:r>
                <a:endParaRPr lang="zh-CN" altLang="en-US" sz="2800" dirty="0">
                  <a:solidFill>
                    <a:sysClr val="window" lastClr="FFFFFF"/>
                  </a:solidFill>
                  <a:latin typeface="思源宋体 CN Heavy" panose="02020900000000000000" pitchFamily="18" charset="-122"/>
                  <a:ea typeface="思源宋体 CN Heavy" panose="02020900000000000000" pitchFamily="18" charset="-122"/>
                </a:endParaRPr>
              </a:p>
            </p:txBody>
          </p:sp>
        </p:grpSp>
        <p:sp>
          <p:nvSpPr>
            <p:cNvPr id="68" name="矩形 67"/>
            <p:cNvSpPr/>
            <p:nvPr>
              <p:custDataLst>
                <p:tags r:id="rId18"/>
              </p:custDataLst>
            </p:nvPr>
          </p:nvSpPr>
          <p:spPr>
            <a:xfrm>
              <a:off x="3976950" y="2445229"/>
              <a:ext cx="2327910" cy="521970"/>
            </a:xfrm>
            <a:prstGeom prst="rect">
              <a:avLst/>
            </a:prstGeom>
          </p:spPr>
          <p:txBody>
            <a:bodyPr wrap="none">
              <a:spAutoFit/>
            </a:bodyPr>
            <a:p>
              <a:r>
                <a:rPr lang="zh-CN" altLang="en-US" sz="2800" b="1" dirty="0">
                  <a:ln w="0">
                    <a:noFill/>
                  </a:ln>
                  <a:latin typeface="思源宋体 CN Heavy" panose="02020900000000000000" pitchFamily="18" charset="-122"/>
                  <a:ea typeface="思源宋体 CN Heavy" panose="02020900000000000000" pitchFamily="18" charset="-122"/>
                </a:rPr>
                <a:t>明年工作计划</a:t>
              </a:r>
              <a:endParaRPr lang="zh-CN" altLang="en-US" sz="2800" b="1" dirty="0">
                <a:ln w="0">
                  <a:noFill/>
                </a:ln>
                <a:solidFill>
                  <a:sysClr val="windowText" lastClr="000000">
                    <a:lumMod val="65000"/>
                    <a:lumOff val="35000"/>
                  </a:sysClr>
                </a:solidFill>
                <a:latin typeface="思源宋体 CN Heavy" panose="02020900000000000000" pitchFamily="18" charset="-122"/>
                <a:ea typeface="思源宋体 CN Heavy" panose="02020900000000000000" pitchFamily="18" charset="-122"/>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任务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grpSp>
        <p:nvGrpSpPr>
          <p:cNvPr id="42" name="组合 41"/>
          <p:cNvGrpSpPr/>
          <p:nvPr userDrawn="1"/>
        </p:nvGrpSpPr>
        <p:grpSpPr>
          <a:xfrm>
            <a:off x="1" y="2202441"/>
            <a:ext cx="12192000" cy="2419703"/>
            <a:chOff x="170694" y="177982"/>
            <a:chExt cx="3936004" cy="781165"/>
          </a:xfrm>
        </p:grpSpPr>
        <p:sp>
          <p:nvSpPr>
            <p:cNvPr id="44" name="等腰三角形 43"/>
            <p:cNvSpPr/>
            <p:nvPr>
              <p:custDataLst>
                <p:tags r:id="rId2"/>
              </p:custDataLst>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endParaRPr lang="zh-CN" altLang="en-US">
                <a:cs typeface="+mn-ea"/>
                <a:sym typeface="+mn-lt"/>
              </a:endParaRPr>
            </a:p>
          </p:txBody>
        </p:sp>
        <p:sp>
          <p:nvSpPr>
            <p:cNvPr id="45" name="等腰三角形 44"/>
            <p:cNvSpPr/>
            <p:nvPr>
              <p:custDataLst>
                <p:tags r:id="rId3"/>
              </p:custDataLst>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endParaRPr lang="zh-CN" altLang="en-US">
                <a:cs typeface="+mn-ea"/>
                <a:sym typeface="+mn-lt"/>
              </a:endParaRPr>
            </a:p>
          </p:txBody>
        </p:sp>
        <p:sp>
          <p:nvSpPr>
            <p:cNvPr id="46" name="矩形 45"/>
            <p:cNvSpPr/>
            <p:nvPr>
              <p:custDataLst>
                <p:tags r:id="rId4"/>
              </p:custDataLst>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endParaRPr lang="zh-CN" altLang="en-US">
                <a:cs typeface="+mn-ea"/>
                <a:sym typeface="+mn-lt"/>
              </a:endParaRPr>
            </a:p>
          </p:txBody>
        </p:sp>
        <p:sp>
          <p:nvSpPr>
            <p:cNvPr id="47" name="平行四边形 46"/>
            <p:cNvSpPr/>
            <p:nvPr>
              <p:custDataLst>
                <p:tags r:id="rId5"/>
              </p:custDataLst>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endParaRPr lang="zh-CN" altLang="en-US">
                <a:cs typeface="+mn-ea"/>
                <a:sym typeface="+mn-lt"/>
              </a:endParaRPr>
            </a:p>
          </p:txBody>
        </p:sp>
        <p:sp>
          <p:nvSpPr>
            <p:cNvPr id="48" name="文本框 6"/>
            <p:cNvSpPr txBox="1"/>
            <p:nvPr>
              <p:custDataLst>
                <p:tags r:id="rId6"/>
              </p:custDataLst>
            </p:nvPr>
          </p:nvSpPr>
          <p:spPr>
            <a:xfrm>
              <a:off x="619911" y="284178"/>
              <a:ext cx="650908" cy="553578"/>
            </a:xfrm>
            <a:prstGeom prst="rect">
              <a:avLst/>
            </a:prstGeom>
            <a:noFill/>
          </p:spPr>
          <p:txBody>
            <a:bodyPr wrap="square" lIns="68580" tIns="34290" rIns="68580" bIns="34290" rtlCol="0">
              <a:spAutoFit/>
            </a:bodyPr>
            <a:p>
              <a:endParaRPr lang="zh-CN" altLang="en-US" sz="10700" dirty="0">
                <a:solidFill>
                  <a:schemeClr val="bg1">
                    <a:lumMod val="95000"/>
                  </a:schemeClr>
                </a:solidFill>
                <a:latin typeface="微软雅黑" panose="020B0503020204020204" charset="-122"/>
                <a:ea typeface="微软雅黑" panose="020B0503020204020204" charset="-122"/>
                <a:cs typeface="+mn-ea"/>
                <a:sym typeface="+mn-lt"/>
              </a:endParaRPr>
            </a:p>
          </p:txBody>
        </p:sp>
      </p:grpSp>
      <p:pic>
        <p:nvPicPr>
          <p:cNvPr id="13" name="图片 12" descr="G:\质量工程项目\课程建设\网页设计与制作\PPT\素材\浏览器logo.png浏览器logo"/>
          <p:cNvPicPr>
            <a:picLocks noChangeAspect="1"/>
          </p:cNvPicPr>
          <p:nvPr userDrawn="1">
            <p:custDataLst>
              <p:tags r:id="rId7"/>
            </p:custDataLst>
          </p:nvPr>
        </p:nvPicPr>
        <p:blipFill>
          <a:blip r:embed="rId8"/>
          <a:srcRect/>
          <a:stretch>
            <a:fillRect/>
          </a:stretch>
        </p:blipFill>
        <p:spPr>
          <a:xfrm>
            <a:off x="6353175" y="1685925"/>
            <a:ext cx="5952490" cy="674370"/>
          </a:xfrm>
          <a:prstGeom prst="rect">
            <a:avLst/>
          </a:prstGeom>
        </p:spPr>
      </p:pic>
      <p:sp>
        <p:nvSpPr>
          <p:cNvPr id="2" name="标题 1"/>
          <p:cNvSpPr>
            <a:spLocks noGrp="1"/>
          </p:cNvSpPr>
          <p:nvPr>
            <p:ph type="ctrTitle" hasCustomPrompt="1"/>
          </p:nvPr>
        </p:nvSpPr>
        <p:spPr>
          <a:xfrm>
            <a:off x="1391285" y="2768600"/>
            <a:ext cx="1923415" cy="1206500"/>
          </a:xfrm>
        </p:spPr>
        <p:txBody>
          <a:bodyPr anchor="b">
            <a:normAutofit/>
          </a:bodyPr>
          <a:lstStyle>
            <a:lvl1pPr marL="0" marR="0" lvl="0" algn="ctr" defTabSz="914400" rtl="0" eaLnBrk="1" fontAlgn="auto" latinLnBrk="0" hangingPunct="1">
              <a:lnSpc>
                <a:spcPct val="100000"/>
              </a:lnSpc>
              <a:spcBef>
                <a:spcPct val="0"/>
              </a:spcBef>
              <a:buClrTx/>
              <a:buSzTx/>
              <a:buFontTx/>
              <a:buNone/>
              <a:defRPr kumimoji="0" lang="en-US" altLang="en-GB" sz="6000" b="1" i="0" u="none" strike="noStrike" kern="1200" cap="none" spc="0" normalizeH="0" baseline="0" noProof="1" dirty="0">
                <a:solidFill>
                  <a:srgbClr val="FAFAFA"/>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defRPr>
            </a:lvl1pPr>
          </a:lstStyle>
          <a:p>
            <a:r>
              <a:rPr lang="zh-CN" altLang="en-US" dirty="0"/>
              <a:t>单击此处添加标题</a:t>
            </a:r>
            <a:endParaRPr lang="zh-CN" altLang="en-US" dirty="0"/>
          </a:p>
        </p:txBody>
      </p:sp>
      <p:sp>
        <p:nvSpPr>
          <p:cNvPr id="3" name="副标题 2"/>
          <p:cNvSpPr>
            <a:spLocks noGrp="1"/>
          </p:cNvSpPr>
          <p:nvPr>
            <p:ph type="subTitle" idx="1" hasCustomPrompt="1"/>
          </p:nvPr>
        </p:nvSpPr>
        <p:spPr>
          <a:xfrm>
            <a:off x="3747135" y="2965450"/>
            <a:ext cx="6965315" cy="1160145"/>
          </a:xfrm>
        </p:spPr>
        <p:txBody>
          <a:bodyPr>
            <a:normAutofit/>
          </a:bodyPr>
          <a:lstStyle>
            <a:lvl1pPr marL="0" indent="0" algn="l">
              <a:buNone/>
              <a:defRPr kumimoji="0" lang="zh-CN" altLang="en-US" sz="4800" b="1" i="0" u="none" strike="noStrike" kern="0" cap="none" spc="0" normalizeH="0" baseline="0" noProof="1" dirty="0" smtClean="0">
                <a:ln w="17780" cmpd="sng">
                  <a:solidFill>
                    <a:srgbClr val="4F81BD">
                      <a:tint val="3000"/>
                    </a:srgbClr>
                  </a:solidFill>
                  <a:prstDash val="solid"/>
                  <a:miter lim="800000"/>
                </a:ln>
                <a:solidFill>
                  <a:srgbClr val="0070C0"/>
                </a:solidFill>
                <a:effectLst>
                  <a:outerShdw blurRad="55000" dist="50800" dir="5400000" algn="tl">
                    <a:srgbClr val="000000">
                      <a:alpha val="33000"/>
                    </a:srgbClr>
                  </a:outerShdw>
                </a:effectLst>
                <a:latin typeface="微软雅黑" panose="020B0503020204020204" charset="-122"/>
                <a:ea typeface="微软雅黑" panose="020B0503020204020204" charset="-122"/>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目录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p:custDataLst>
              <p:tags r:id="rId2"/>
            </p:custDataLst>
          </p:nvPr>
        </p:nvSpPr>
        <p:spPr>
          <a:xfrm>
            <a:off x="972185" y="153035"/>
            <a:ext cx="4688205" cy="723900"/>
          </a:xfrm>
        </p:spPr>
        <p:txBody>
          <a:bodyPr>
            <a:normAutofit/>
          </a:bodyPr>
          <a:lstStyle>
            <a:lvl1pPr>
              <a:defRPr kumimoji="0" lang="zh-CN" altLang="en-US" sz="2800" b="1" i="0" u="none" strike="noStrike" kern="1200" cap="none" spc="0" normalizeH="0" baseline="0" noProof="1" dirty="0">
                <a:solidFill>
                  <a:srgbClr val="1369B2"/>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等线" panose="02010600030101010101" charset="-122"/>
                <a:sym typeface="等线" panose="02010600030101010101" charset="-122"/>
              </a:defRPr>
            </a:lvl1pPr>
          </a:lstStyle>
          <a:p>
            <a:pPr algn="l">
              <a:lnSpc>
                <a:spcPct val="100000"/>
              </a:lnSpc>
              <a:spcBef>
                <a:spcPct val="20000"/>
              </a:spcBef>
              <a:buClrTx/>
              <a:buSzTx/>
              <a:buFont typeface="Arial" panose="020B0604020202020204" pitchFamily="34" charset="0"/>
            </a:pPr>
            <a:r>
              <a:rPr lang="zh-CN" altLang="en-US" dirty="0"/>
              <a:t>单击此处编辑母版标题样式</a:t>
            </a:r>
            <a:endParaRPr lang="zh-CN" altLang="en-US" dirty="0"/>
          </a:p>
        </p:txBody>
      </p:sp>
      <p:sp>
        <p:nvSpPr>
          <p:cNvPr id="12" name="内容占位符 11"/>
          <p:cNvSpPr>
            <a:spLocks noGrp="1"/>
          </p:cNvSpPr>
          <p:nvPr>
            <p:ph sz="half" idx="2"/>
            <p:custDataLst>
              <p:tags r:id="rId3"/>
            </p:custDataLst>
          </p:nvPr>
        </p:nvSpPr>
        <p:spPr>
          <a:xfrm>
            <a:off x="4154170" y="1769745"/>
            <a:ext cx="3722370" cy="518160"/>
          </a:xfrm>
        </p:spPr>
        <p:txBody>
          <a:bodyPr>
            <a:normAutofit/>
          </a:bodyPr>
          <a:lstStyle>
            <a:lvl1pPr marL="0" marR="0" lvl="0" algn="l" defTabSz="914400" rtl="0" eaLnBrk="1" fontAlgn="auto" latinLnBrk="0" hangingPunct="1">
              <a:lnSpc>
                <a:spcPct val="100000"/>
              </a:lnSpc>
              <a:spcBef>
                <a:spcPts val="1000"/>
              </a:spcBef>
              <a:buClrTx/>
              <a:buSzTx/>
              <a:buFontTx/>
              <a:buNone/>
              <a:defRPr kumimoji="0" lang="zh-CN" altLang="en-US" sz="2000" b="0" i="0" u="none" strike="noStrike" kern="1200" cap="none" spc="0" normalizeH="0" baseline="0" noProof="1" dirty="0">
                <a:solidFill>
                  <a:sysClr val="windowText" lastClr="000000">
                    <a:lumMod val="65000"/>
                    <a:lumOff val="35000"/>
                  </a:sysClr>
                </a:solidFill>
                <a:latin typeface="微软雅黑" panose="020B0503020204020204" charset="-122"/>
                <a:ea typeface="微软雅黑" panose="020B0503020204020204" charset="-122"/>
                <a:cs typeface="等线" panose="02010600030101010101" charset="-122"/>
                <a:sym typeface="等线" panose="02010600030101010101" charset="-122"/>
              </a:defRPr>
            </a:lvl1pPr>
            <a:lvl2pPr marL="457200" indent="0">
              <a:lnSpc>
                <a:spcPct val="150000"/>
              </a:lnSpc>
              <a:buNone/>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p:txBody>
      </p:sp>
      <p:grpSp>
        <p:nvGrpSpPr>
          <p:cNvPr id="13" name="组合 12"/>
          <p:cNvGrpSpPr/>
          <p:nvPr userDrawn="1"/>
        </p:nvGrpSpPr>
        <p:grpSpPr>
          <a:xfrm rot="0">
            <a:off x="222885" y="296545"/>
            <a:ext cx="581660" cy="421640"/>
            <a:chOff x="174623" y="276805"/>
            <a:chExt cx="581749" cy="421571"/>
          </a:xfrm>
        </p:grpSpPr>
        <p:sp>
          <p:nvSpPr>
            <p:cNvPr id="14" name="矩形: 圆角 4"/>
            <p:cNvSpPr/>
            <p:nvPr>
              <p:custDataLst>
                <p:tags r:id="rId4"/>
              </p:custDataLst>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15" name="矩形: 圆角 5"/>
            <p:cNvSpPr/>
            <p:nvPr>
              <p:custDataLst>
                <p:tags r:id="rId5"/>
              </p:custDataLst>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grpSp>
        <p:nvGrpSpPr>
          <p:cNvPr id="16" name="组合 15"/>
          <p:cNvGrpSpPr/>
          <p:nvPr userDrawn="1"/>
        </p:nvGrpSpPr>
        <p:grpSpPr>
          <a:xfrm>
            <a:off x="2915201" y="1696580"/>
            <a:ext cx="1192345" cy="612920"/>
            <a:chOff x="2215144" y="982844"/>
            <a:chExt cx="1244730" cy="842780"/>
          </a:xfrm>
        </p:grpSpPr>
        <p:sp>
          <p:nvSpPr>
            <p:cNvPr id="17" name="平行四边形 16"/>
            <p:cNvSpPr/>
            <p:nvPr>
              <p:custDataLst>
                <p:tags r:id="rId6"/>
              </p:custDataLst>
            </p:nvPr>
          </p:nvSpPr>
          <p:spPr>
            <a:xfrm>
              <a:off x="2215144" y="982844"/>
              <a:ext cx="1120898" cy="842780"/>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18" name="文本框 9"/>
            <p:cNvSpPr txBox="1"/>
            <p:nvPr>
              <p:custDataLst>
                <p:tags r:id="rId7"/>
              </p:custDataLst>
            </p:nvPr>
          </p:nvSpPr>
          <p:spPr>
            <a:xfrm>
              <a:off x="2393075" y="1005670"/>
              <a:ext cx="1066799" cy="802416"/>
            </a:xfrm>
            <a:prstGeom prst="rect">
              <a:avLst/>
            </a:prstGeom>
            <a:noFill/>
          </p:spPr>
          <p:txBody>
            <a:bodyPr wrap="square" rtlCol="0">
              <a:spAutoFit/>
            </a:bodyPr>
            <a:p>
              <a:r>
                <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rPr>
                <a:t>01</a:t>
              </a:r>
              <a:endPar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sp>
        <p:nvSpPr>
          <p:cNvPr id="19" name="平行四边形 18"/>
          <p:cNvSpPr/>
          <p:nvPr userDrawn="1">
            <p:custDataLst>
              <p:tags r:id="rId8"/>
            </p:custDataLst>
          </p:nvPr>
        </p:nvSpPr>
        <p:spPr>
          <a:xfrm>
            <a:off x="3820795" y="1674495"/>
            <a:ext cx="5142865" cy="612775"/>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6" name="内容占位符 5"/>
          <p:cNvSpPr>
            <a:spLocks noGrp="1"/>
          </p:cNvSpPr>
          <p:nvPr>
            <p:ph sz="half" idx="13"/>
            <p:custDataLst>
              <p:tags r:id="rId9"/>
            </p:custDataLst>
          </p:nvPr>
        </p:nvSpPr>
        <p:spPr>
          <a:xfrm>
            <a:off x="4154170" y="2696845"/>
            <a:ext cx="3722370" cy="518160"/>
          </a:xfrm>
        </p:spPr>
        <p:txBody>
          <a:bodyPr>
            <a:normAutofit/>
          </a:bodyPr>
          <a:lstStyle>
            <a:lvl1pPr marL="0" marR="0" lvl="0" algn="l" defTabSz="914400" rtl="0" eaLnBrk="1" fontAlgn="auto" latinLnBrk="0" hangingPunct="1">
              <a:lnSpc>
                <a:spcPct val="100000"/>
              </a:lnSpc>
              <a:spcBef>
                <a:spcPts val="1000"/>
              </a:spcBef>
              <a:buClrTx/>
              <a:buSzTx/>
              <a:buFontTx/>
              <a:buNone/>
              <a:defRPr kumimoji="0" lang="zh-CN" altLang="en-US" sz="2000" b="0" i="0" u="none" strike="noStrike" kern="1200" cap="none" spc="0" normalizeH="0" baseline="0" noProof="1" dirty="0">
                <a:solidFill>
                  <a:sysClr val="windowText" lastClr="000000">
                    <a:lumMod val="65000"/>
                    <a:lumOff val="35000"/>
                  </a:sysClr>
                </a:solidFill>
                <a:latin typeface="微软雅黑" panose="020B0503020204020204" charset="-122"/>
                <a:ea typeface="微软雅黑" panose="020B0503020204020204" charset="-122"/>
                <a:cs typeface="等线" panose="02010600030101010101" charset="-122"/>
                <a:sym typeface="等线" panose="02010600030101010101" charset="-122"/>
              </a:defRPr>
            </a:lvl1pPr>
            <a:lvl2pPr marL="457200" indent="0">
              <a:lnSpc>
                <a:spcPct val="150000"/>
              </a:lnSpc>
              <a:buNone/>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p:txBody>
      </p:sp>
      <p:grpSp>
        <p:nvGrpSpPr>
          <p:cNvPr id="7" name="组合 6"/>
          <p:cNvGrpSpPr/>
          <p:nvPr userDrawn="1"/>
        </p:nvGrpSpPr>
        <p:grpSpPr>
          <a:xfrm>
            <a:off x="2915201" y="2623680"/>
            <a:ext cx="1192345" cy="612920"/>
            <a:chOff x="2215144" y="982844"/>
            <a:chExt cx="1244730" cy="842780"/>
          </a:xfrm>
        </p:grpSpPr>
        <p:sp>
          <p:nvSpPr>
            <p:cNvPr id="8" name="平行四边形 7"/>
            <p:cNvSpPr/>
            <p:nvPr>
              <p:custDataLst>
                <p:tags r:id="rId10"/>
              </p:custDataLst>
            </p:nvPr>
          </p:nvSpPr>
          <p:spPr>
            <a:xfrm>
              <a:off x="2215144" y="982844"/>
              <a:ext cx="1120898" cy="842780"/>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9" name="文本框 9"/>
            <p:cNvSpPr txBox="1"/>
            <p:nvPr>
              <p:custDataLst>
                <p:tags r:id="rId11"/>
              </p:custDataLst>
            </p:nvPr>
          </p:nvSpPr>
          <p:spPr>
            <a:xfrm>
              <a:off x="2393075" y="1005670"/>
              <a:ext cx="1066799" cy="802416"/>
            </a:xfrm>
            <a:prstGeom prst="rect">
              <a:avLst/>
            </a:prstGeom>
            <a:noFill/>
          </p:spPr>
          <p:txBody>
            <a:bodyPr wrap="square" rtlCol="0">
              <a:spAutoFit/>
            </a:bodyPr>
            <a:p>
              <a:r>
                <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rPr>
                <a:t>02</a:t>
              </a:r>
              <a:endPar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sp>
        <p:nvSpPr>
          <p:cNvPr id="10" name="平行四边形 9"/>
          <p:cNvSpPr/>
          <p:nvPr userDrawn="1">
            <p:custDataLst>
              <p:tags r:id="rId12"/>
            </p:custDataLst>
          </p:nvPr>
        </p:nvSpPr>
        <p:spPr>
          <a:xfrm>
            <a:off x="3820795" y="2601595"/>
            <a:ext cx="5142865" cy="612775"/>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20" name="内容占位符 19"/>
          <p:cNvSpPr>
            <a:spLocks noGrp="1"/>
          </p:cNvSpPr>
          <p:nvPr>
            <p:ph sz="half" idx="14"/>
            <p:custDataLst>
              <p:tags r:id="rId13"/>
            </p:custDataLst>
          </p:nvPr>
        </p:nvSpPr>
        <p:spPr>
          <a:xfrm>
            <a:off x="4154170" y="3719830"/>
            <a:ext cx="3722370" cy="518160"/>
          </a:xfrm>
        </p:spPr>
        <p:txBody>
          <a:bodyPr>
            <a:normAutofit/>
          </a:bodyPr>
          <a:lstStyle>
            <a:lvl1pPr marL="0" marR="0" lvl="0" algn="l" defTabSz="914400" rtl="0" eaLnBrk="1" fontAlgn="auto" latinLnBrk="0" hangingPunct="1">
              <a:lnSpc>
                <a:spcPct val="100000"/>
              </a:lnSpc>
              <a:spcBef>
                <a:spcPts val="1000"/>
              </a:spcBef>
              <a:buClrTx/>
              <a:buSzTx/>
              <a:buFontTx/>
              <a:buNone/>
              <a:defRPr kumimoji="0" lang="zh-CN" altLang="en-US" sz="2000" b="0" i="0" u="none" strike="noStrike" kern="1200" cap="none" spc="0" normalizeH="0" baseline="0" noProof="1" dirty="0">
                <a:solidFill>
                  <a:sysClr val="windowText" lastClr="000000">
                    <a:lumMod val="65000"/>
                    <a:lumOff val="35000"/>
                  </a:sysClr>
                </a:solidFill>
                <a:latin typeface="微软雅黑" panose="020B0503020204020204" charset="-122"/>
                <a:ea typeface="微软雅黑" panose="020B0503020204020204" charset="-122"/>
                <a:cs typeface="等线" panose="02010600030101010101" charset="-122"/>
                <a:sym typeface="等线" panose="02010600030101010101" charset="-122"/>
              </a:defRPr>
            </a:lvl1pPr>
            <a:lvl2pPr marL="457200" indent="0">
              <a:lnSpc>
                <a:spcPct val="150000"/>
              </a:lnSpc>
              <a:buNone/>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p:txBody>
      </p:sp>
      <p:grpSp>
        <p:nvGrpSpPr>
          <p:cNvPr id="21" name="组合 20"/>
          <p:cNvGrpSpPr/>
          <p:nvPr userDrawn="1"/>
        </p:nvGrpSpPr>
        <p:grpSpPr>
          <a:xfrm>
            <a:off x="2915201" y="3646665"/>
            <a:ext cx="1192345" cy="612920"/>
            <a:chOff x="2215144" y="982844"/>
            <a:chExt cx="1244730" cy="842780"/>
          </a:xfrm>
        </p:grpSpPr>
        <p:sp>
          <p:nvSpPr>
            <p:cNvPr id="22" name="平行四边形 21"/>
            <p:cNvSpPr/>
            <p:nvPr>
              <p:custDataLst>
                <p:tags r:id="rId14"/>
              </p:custDataLst>
            </p:nvPr>
          </p:nvSpPr>
          <p:spPr>
            <a:xfrm>
              <a:off x="2215144" y="982844"/>
              <a:ext cx="1120898" cy="842780"/>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23" name="文本框 9"/>
            <p:cNvSpPr txBox="1"/>
            <p:nvPr>
              <p:custDataLst>
                <p:tags r:id="rId15"/>
              </p:custDataLst>
            </p:nvPr>
          </p:nvSpPr>
          <p:spPr>
            <a:xfrm>
              <a:off x="2393075" y="1005670"/>
              <a:ext cx="1066799" cy="802416"/>
            </a:xfrm>
            <a:prstGeom prst="rect">
              <a:avLst/>
            </a:prstGeom>
            <a:noFill/>
          </p:spPr>
          <p:txBody>
            <a:bodyPr wrap="square" rtlCol="0">
              <a:spAutoFit/>
            </a:bodyPr>
            <a:p>
              <a:r>
                <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rPr>
                <a:t>03</a:t>
              </a:r>
              <a:endPar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sp>
        <p:nvSpPr>
          <p:cNvPr id="24" name="平行四边形 23"/>
          <p:cNvSpPr/>
          <p:nvPr userDrawn="1">
            <p:custDataLst>
              <p:tags r:id="rId16"/>
            </p:custDataLst>
          </p:nvPr>
        </p:nvSpPr>
        <p:spPr>
          <a:xfrm>
            <a:off x="3820795" y="3624580"/>
            <a:ext cx="5142865" cy="612775"/>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25" name="内容占位符 24"/>
          <p:cNvSpPr>
            <a:spLocks noGrp="1"/>
          </p:cNvSpPr>
          <p:nvPr>
            <p:ph sz="half" idx="15"/>
            <p:custDataLst>
              <p:tags r:id="rId17"/>
            </p:custDataLst>
          </p:nvPr>
        </p:nvSpPr>
        <p:spPr>
          <a:xfrm>
            <a:off x="4154170" y="4827905"/>
            <a:ext cx="3722370" cy="518160"/>
          </a:xfrm>
        </p:spPr>
        <p:txBody>
          <a:bodyPr>
            <a:normAutofit/>
          </a:bodyPr>
          <a:lstStyle>
            <a:lvl1pPr marL="0" marR="0" lvl="0" algn="l" defTabSz="914400" rtl="0" eaLnBrk="1" fontAlgn="auto" latinLnBrk="0" hangingPunct="1">
              <a:lnSpc>
                <a:spcPct val="100000"/>
              </a:lnSpc>
              <a:spcBef>
                <a:spcPts val="1000"/>
              </a:spcBef>
              <a:buClrTx/>
              <a:buSzTx/>
              <a:buFontTx/>
              <a:buNone/>
              <a:defRPr kumimoji="0" lang="zh-CN" altLang="en-US" sz="2000" b="0" i="0" u="none" strike="noStrike" kern="1200" cap="none" spc="0" normalizeH="0" baseline="0" noProof="1" dirty="0">
                <a:solidFill>
                  <a:sysClr val="windowText" lastClr="000000">
                    <a:lumMod val="65000"/>
                    <a:lumOff val="35000"/>
                  </a:sysClr>
                </a:solidFill>
                <a:latin typeface="微软雅黑" panose="020B0503020204020204" charset="-122"/>
                <a:ea typeface="微软雅黑" panose="020B0503020204020204" charset="-122"/>
                <a:cs typeface="等线" panose="02010600030101010101" charset="-122"/>
                <a:sym typeface="等线" panose="02010600030101010101" charset="-122"/>
              </a:defRPr>
            </a:lvl1pPr>
            <a:lvl2pPr marL="457200" indent="0">
              <a:lnSpc>
                <a:spcPct val="150000"/>
              </a:lnSpc>
              <a:buNone/>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p:txBody>
      </p:sp>
      <p:grpSp>
        <p:nvGrpSpPr>
          <p:cNvPr id="26" name="组合 25"/>
          <p:cNvGrpSpPr/>
          <p:nvPr userDrawn="1"/>
        </p:nvGrpSpPr>
        <p:grpSpPr>
          <a:xfrm>
            <a:off x="2915201" y="4754740"/>
            <a:ext cx="1192345" cy="612920"/>
            <a:chOff x="2215144" y="982844"/>
            <a:chExt cx="1244730" cy="842780"/>
          </a:xfrm>
        </p:grpSpPr>
        <p:sp>
          <p:nvSpPr>
            <p:cNvPr id="27" name="平行四边形 26"/>
            <p:cNvSpPr/>
            <p:nvPr>
              <p:custDataLst>
                <p:tags r:id="rId18"/>
              </p:custDataLst>
            </p:nvPr>
          </p:nvSpPr>
          <p:spPr>
            <a:xfrm>
              <a:off x="2215144" y="982844"/>
              <a:ext cx="1120898" cy="842780"/>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28" name="文本框 9"/>
            <p:cNvSpPr txBox="1"/>
            <p:nvPr>
              <p:custDataLst>
                <p:tags r:id="rId19"/>
              </p:custDataLst>
            </p:nvPr>
          </p:nvSpPr>
          <p:spPr>
            <a:xfrm>
              <a:off x="2393075" y="1005670"/>
              <a:ext cx="1066799" cy="802416"/>
            </a:xfrm>
            <a:prstGeom prst="rect">
              <a:avLst/>
            </a:prstGeom>
            <a:noFill/>
          </p:spPr>
          <p:txBody>
            <a:bodyPr wrap="square" rtlCol="0">
              <a:spAutoFit/>
            </a:bodyPr>
            <a:p>
              <a:r>
                <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rPr>
                <a:t>04</a:t>
              </a:r>
              <a:endPar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sp>
        <p:nvSpPr>
          <p:cNvPr id="29" name="平行四边形 28"/>
          <p:cNvSpPr/>
          <p:nvPr userDrawn="1">
            <p:custDataLst>
              <p:tags r:id="rId20"/>
            </p:custDataLst>
          </p:nvPr>
        </p:nvSpPr>
        <p:spPr>
          <a:xfrm>
            <a:off x="3820795" y="4732655"/>
            <a:ext cx="5142865" cy="612775"/>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10" name="图片 9" descr="G:\质量工程项目\课程建设\网页设计与制作\PPT\素材\浏览器logo.png浏览器logo"/>
          <p:cNvPicPr>
            <a:picLocks noChangeAspect="1"/>
          </p:cNvPicPr>
          <p:nvPr userDrawn="1">
            <p:custDataLst>
              <p:tags r:id="rId2"/>
            </p:custDataLst>
          </p:nvPr>
        </p:nvPicPr>
        <p:blipFill>
          <a:blip r:embed="rId3"/>
          <a:srcRect/>
          <a:stretch>
            <a:fillRect/>
          </a:stretch>
        </p:blipFill>
        <p:spPr>
          <a:xfrm>
            <a:off x="3465195" y="6090920"/>
            <a:ext cx="5952490" cy="67437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723900" y="1052195"/>
            <a:ext cx="10439400" cy="5125085"/>
          </a:xfrm>
        </p:spPr>
        <p:txBody>
          <a:bodyPr>
            <a:normAutofit/>
          </a:bodyPr>
          <a:lstStyle>
            <a:lvl1pPr marL="0" marR="0" lvl="0" algn="l" defTabSz="914400" rtl="0" eaLnBrk="1" fontAlgn="auto" latinLnBrk="0" hangingPunct="1">
              <a:lnSpc>
                <a:spcPct val="150000"/>
              </a:lnSpc>
              <a:spcBef>
                <a:spcPts val="1000"/>
              </a:spcBef>
              <a:buClrTx/>
              <a:buSzTx/>
              <a:buFontTx/>
              <a:buNone/>
              <a:defRPr kumimoji="0" lang="zh-CN" altLang="en-US" sz="2000" b="0" i="0" u="none" strike="noStrike" kern="1200" cap="none" spc="0" normalizeH="0" baseline="0" noProof="1">
                <a:solidFill>
                  <a:schemeClr val="tx1"/>
                </a:solidFill>
                <a:latin typeface="黑体" panose="02010609060101010101" charset="-122"/>
                <a:ea typeface="黑体" panose="02010609060101010101" charset="-122"/>
                <a:cs typeface="+mn-cs"/>
              </a:defRPr>
            </a:lvl1pPr>
            <a:lvl2pPr marL="457200" indent="0">
              <a:buNone/>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12" name="图片 11" descr="G:\质量工程项目\课程建设\网页设计与制作\PPT\素材\浏览器logo.png浏览器logo"/>
          <p:cNvPicPr>
            <a:picLocks noChangeAspect="1"/>
          </p:cNvPicPr>
          <p:nvPr userDrawn="1">
            <p:custDataLst>
              <p:tags r:id="rId2"/>
            </p:custDataLst>
          </p:nvPr>
        </p:nvPicPr>
        <p:blipFill>
          <a:blip r:embed="rId3"/>
          <a:srcRect/>
          <a:stretch>
            <a:fillRect/>
          </a:stretch>
        </p:blipFill>
        <p:spPr>
          <a:xfrm>
            <a:off x="3465195" y="6090920"/>
            <a:ext cx="5952490" cy="674370"/>
          </a:xfrm>
          <a:prstGeom prst="rect">
            <a:avLst/>
          </a:prstGeom>
        </p:spPr>
      </p:pic>
      <p:sp>
        <p:nvSpPr>
          <p:cNvPr id="14" name="标题 13"/>
          <p:cNvSpPr>
            <a:spLocks noGrp="1"/>
          </p:cNvSpPr>
          <p:nvPr>
            <p:ph type="title"/>
            <p:custDataLst>
              <p:tags r:id="rId4"/>
            </p:custDataLst>
          </p:nvPr>
        </p:nvSpPr>
        <p:spPr>
          <a:xfrm>
            <a:off x="972185" y="153035"/>
            <a:ext cx="4688205" cy="723900"/>
          </a:xfrm>
        </p:spPr>
        <p:txBody>
          <a:bodyPr>
            <a:normAutofit/>
          </a:bodyPr>
          <a:lstStyle>
            <a:lvl1pPr>
              <a:defRPr kumimoji="0" lang="zh-CN" altLang="en-US" sz="2800" b="1" i="0" u="none" strike="noStrike" kern="1200" cap="none" spc="0" normalizeH="0" baseline="0" noProof="1" dirty="0">
                <a:solidFill>
                  <a:srgbClr val="1369B2"/>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等线" panose="02010600030101010101" charset="-122"/>
                <a:sym typeface="等线" panose="02010600030101010101" charset="-122"/>
              </a:defRPr>
            </a:lvl1pPr>
          </a:lstStyle>
          <a:p>
            <a:pPr algn="l">
              <a:lnSpc>
                <a:spcPct val="100000"/>
              </a:lnSpc>
              <a:spcBef>
                <a:spcPct val="20000"/>
              </a:spcBef>
              <a:buClrTx/>
              <a:buSzTx/>
              <a:buFont typeface="Arial" panose="020B0604020202020204" pitchFamily="34" charset="0"/>
            </a:pPr>
            <a:r>
              <a:rPr lang="zh-CN" altLang="en-US" dirty="0"/>
              <a:t>单击此处编辑母版标题样式</a:t>
            </a:r>
            <a:endParaRPr lang="zh-CN" altLang="en-US" dirty="0"/>
          </a:p>
        </p:txBody>
      </p:sp>
      <p:grpSp>
        <p:nvGrpSpPr>
          <p:cNvPr id="15" name="组合 14"/>
          <p:cNvGrpSpPr/>
          <p:nvPr userDrawn="1"/>
        </p:nvGrpSpPr>
        <p:grpSpPr>
          <a:xfrm rot="0">
            <a:off x="222885" y="296545"/>
            <a:ext cx="581660" cy="421640"/>
            <a:chOff x="174623" y="276805"/>
            <a:chExt cx="581749" cy="421571"/>
          </a:xfrm>
        </p:grpSpPr>
        <p:sp>
          <p:nvSpPr>
            <p:cNvPr id="16" name="矩形: 圆角 4"/>
            <p:cNvSpPr/>
            <p:nvPr>
              <p:custDataLst>
                <p:tags r:id="rId5"/>
              </p:custDataLst>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17" name="矩形: 圆角 5"/>
            <p:cNvSpPr/>
            <p:nvPr>
              <p:custDataLst>
                <p:tags r:id="rId6"/>
              </p:custDataLst>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46" name="矩形 45"/>
          <p:cNvSpPr/>
          <p:nvPr>
            <p:custDataLst>
              <p:tags r:id="rId2"/>
            </p:custDataLst>
          </p:nvPr>
        </p:nvSpPr>
        <p:spPr>
          <a:xfrm>
            <a:off x="0" y="2461895"/>
            <a:ext cx="12192000" cy="18954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endParaRPr lang="zh-CN" altLang="en-US">
              <a:cs typeface="+mn-ea"/>
              <a:sym typeface="+mn-lt"/>
            </a:endParaRPr>
          </a:p>
        </p:txBody>
      </p:sp>
      <p:sp>
        <p:nvSpPr>
          <p:cNvPr id="2" name="标题 1"/>
          <p:cNvSpPr>
            <a:spLocks noGrp="1"/>
          </p:cNvSpPr>
          <p:nvPr>
            <p:ph type="title"/>
          </p:nvPr>
        </p:nvSpPr>
        <p:spPr>
          <a:xfrm>
            <a:off x="635" y="2790190"/>
            <a:ext cx="12191365" cy="1204595"/>
          </a:xfrm>
        </p:spPr>
        <p:txBody>
          <a:bodyPr anchor="b">
            <a:normAutofit/>
          </a:bodyPr>
          <a:lstStyle>
            <a:lvl1pPr algn="ctr">
              <a:defRPr kumimoji="0" lang="zh-CN" altLang="en-US" sz="6600" b="1" i="0" u="none" strike="noStrike" kern="0" cap="none" spc="0" normalizeH="0" baseline="0" noProof="0" dirty="0" smtClean="0">
                <a:ln w="17780" cmpd="sng">
                  <a:solidFill>
                    <a:srgbClr val="4F81BD">
                      <a:tint val="3000"/>
                    </a:srgbClr>
                  </a:solidFill>
                  <a:prstDash val="solid"/>
                  <a:miter lim="800000"/>
                </a:ln>
                <a:solidFill>
                  <a:srgbClr val="F05425"/>
                </a:solidFill>
                <a:effectLst>
                  <a:outerShdw blurRad="55000" dist="50800" dir="5400000" algn="tl">
                    <a:srgbClr val="000000">
                      <a:alpha val="33000"/>
                    </a:srgbClr>
                  </a:outerShdw>
                  <a:reflection blurRad="6350" stA="50000" endA="300" endPos="50000" dist="60007" dir="5400000" sy="-100000" algn="bl" rotWithShape="0"/>
                </a:effectLst>
                <a:uLnTx/>
                <a:uFillTx/>
                <a:latin typeface="微软雅黑" panose="020B0503020204020204" charset="-122"/>
                <a:ea typeface="微软雅黑" panose="020B0503020204020204" charset="-122"/>
                <a:cs typeface="+mn-cs"/>
              </a:defRPr>
            </a:lvl1pPr>
          </a:lstStyle>
          <a:p>
            <a:r>
              <a:rPr lang="zh-CN" altLang="en-US" dirty="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1_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pic>
        <p:nvPicPr>
          <p:cNvPr id="10" name="图片 9" descr="G:\质量工程项目\课程建设\网页设计与制作\PPT\素材\浏览器logo.png浏览器logo"/>
          <p:cNvPicPr>
            <a:picLocks noChangeAspect="1"/>
          </p:cNvPicPr>
          <p:nvPr userDrawn="1">
            <p:custDataLst>
              <p:tags r:id="rId2"/>
            </p:custDataLst>
          </p:nvPr>
        </p:nvPicPr>
        <p:blipFill>
          <a:blip r:embed="rId3"/>
          <a:srcRect/>
          <a:stretch>
            <a:fillRect/>
          </a:stretch>
        </p:blipFill>
        <p:spPr>
          <a:xfrm>
            <a:off x="3465195" y="6090920"/>
            <a:ext cx="5952490" cy="67437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1_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10" name="图片 9" descr="G:\质量工程项目\课程建设\网页设计与制作\PPT\素材\浏览器logo.png浏览器logo"/>
          <p:cNvPicPr>
            <a:picLocks noChangeAspect="1"/>
          </p:cNvPicPr>
          <p:nvPr userDrawn="1">
            <p:custDataLst>
              <p:tags r:id="rId2"/>
            </p:custDataLst>
          </p:nvPr>
        </p:nvPicPr>
        <p:blipFill>
          <a:blip r:embed="rId3"/>
          <a:srcRect/>
          <a:stretch>
            <a:fillRect/>
          </a:stretch>
        </p:blipFill>
        <p:spPr>
          <a:xfrm>
            <a:off x="3465195" y="6090920"/>
            <a:ext cx="5952490" cy="67437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0" name="图片 9" descr="G:\质量工程项目\课程建设\网页设计与制作\PPT\素材\浏览器logo.png浏览器logo"/>
          <p:cNvPicPr>
            <a:picLocks noChangeAspect="1"/>
          </p:cNvPicPr>
          <p:nvPr userDrawn="1">
            <p:custDataLst>
              <p:tags r:id="rId2"/>
            </p:custDataLst>
          </p:nvPr>
        </p:nvPicPr>
        <p:blipFill>
          <a:blip r:embed="rId3"/>
          <a:srcRect/>
          <a:stretch>
            <a:fillRect/>
          </a:stretch>
        </p:blipFill>
        <p:spPr>
          <a:xfrm>
            <a:off x="3465195" y="6090920"/>
            <a:ext cx="5952490" cy="67437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tags" Target="../tags/tag58.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5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nvPr>
        </p:nvSpPr>
        <p:spPr/>
        <p:txBody>
          <a:bodyPr/>
          <a:p>
            <a:r>
              <a:rPr altLang="zh-CN"/>
              <a:t>3.9</a:t>
            </a:r>
            <a:endParaRPr altLang="zh-CN"/>
          </a:p>
        </p:txBody>
      </p:sp>
      <p:sp>
        <p:nvSpPr>
          <p:cNvPr id="10" name="副标题 9"/>
          <p:cNvSpPr>
            <a:spLocks noGrp="1"/>
          </p:cNvSpPr>
          <p:nvPr>
            <p:ph type="subTitle" idx="1"/>
          </p:nvPr>
        </p:nvSpPr>
        <p:spPr/>
        <p:txBody>
          <a:bodyPr/>
          <a:p>
            <a:r>
              <a:rPr lang="en-US" altLang="zh-CN">
                <a:sym typeface="+mn-ea"/>
              </a:rPr>
              <a:t>CSS word-wrap属性</a:t>
            </a:r>
            <a:endParaRPr lang="en-US" altLang="zh-CN"/>
          </a:p>
        </p:txBody>
      </p:sp>
      <p:sp>
        <p:nvSpPr>
          <p:cNvPr id="5" name="矩形 4"/>
          <p:cNvSpPr/>
          <p:nvPr/>
        </p:nvSpPr>
        <p:spPr>
          <a:xfrm>
            <a:off x="7824192" y="2320414"/>
            <a:ext cx="2935605" cy="306705"/>
          </a:xfrm>
          <a:prstGeom prst="rect">
            <a:avLst/>
          </a:prstGeom>
        </p:spPr>
        <p:txBody>
          <a:bodyPr wrap="none">
            <a:spAutoFit/>
          </a:bodyPr>
          <a:lstStyle/>
          <a:p>
            <a:r>
              <a:rPr lang="en-US" altLang="zh-CN" sz="1400" b="1" dirty="0" smtClean="0">
                <a:solidFill>
                  <a:prstClr val="black"/>
                </a:solidFill>
                <a:latin typeface="微软雅黑" panose="020B0503020204020204" charset="-122"/>
                <a:ea typeface="微软雅黑" panose="020B0503020204020204" charset="-122"/>
              </a:rPr>
              <a:t>HTML5+CSS3 </a:t>
            </a:r>
            <a:r>
              <a:rPr lang="en-US" altLang="zh-CN" sz="1400" b="1" dirty="0">
                <a:solidFill>
                  <a:prstClr val="black"/>
                </a:solidFill>
                <a:latin typeface="微软雅黑" panose="020B0503020204020204" charset="-122"/>
                <a:ea typeface="微软雅黑" panose="020B0503020204020204" charset="-122"/>
              </a:rPr>
              <a:t>Web</a:t>
            </a:r>
            <a:r>
              <a:rPr lang="zh-CN" altLang="en-US" sz="1400" b="1" dirty="0">
                <a:solidFill>
                  <a:prstClr val="black"/>
                </a:solidFill>
                <a:latin typeface="微软雅黑" panose="020B0503020204020204" charset="-122"/>
                <a:ea typeface="微软雅黑" panose="020B0503020204020204" charset="-122"/>
              </a:rPr>
              <a:t>前端开发技</a:t>
            </a:r>
            <a:r>
              <a:rPr lang="zh-CN" altLang="en-US" sz="1400" b="1" dirty="0" smtClean="0">
                <a:solidFill>
                  <a:prstClr val="black"/>
                </a:solidFill>
                <a:latin typeface="微软雅黑" panose="020B0503020204020204" charset="-122"/>
                <a:ea typeface="微软雅黑" panose="020B0503020204020204" charset="-122"/>
              </a:rPr>
              <a:t>术</a:t>
            </a:r>
            <a:endParaRPr lang="zh-CN" altLang="en-US" sz="1400" b="1" dirty="0">
              <a:solidFill>
                <a:prstClr val="black"/>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p>
            <a:r>
              <a:rPr lang="en-US" altLang="zh-CN" b="1" kern="100" dirty="0" smtClean="0">
                <a:solidFill>
                  <a:prstClr val="black"/>
                </a:solidFill>
                <a:latin typeface="微软雅黑" panose="020B0503020204020204" charset="-122"/>
                <a:ea typeface="微软雅黑" panose="020B0503020204020204" charset="-122"/>
                <a:cs typeface="Times New Roman" panose="02020603050405020304" pitchFamily="18" charset="0"/>
                <a:sym typeface="+mn-ea"/>
              </a:rPr>
              <a:t> CSS </a:t>
            </a:r>
            <a:r>
              <a:rPr lang="en-US" altLang="zh-CN" b="1"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word-wrap </a:t>
            </a:r>
            <a:r>
              <a:rPr altLang="zh-CN" b="1"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属性用来标明是否允许浏览器在单词内进行断句，这是为了防止当一个字符串太长而找不到它的自然断句点时产生溢出现象</a:t>
            </a:r>
            <a:r>
              <a:rPr altLang="zh-CN" b="1" kern="100" dirty="0" smtClean="0">
                <a:solidFill>
                  <a:prstClr val="black"/>
                </a:solidFill>
                <a:latin typeface="微软雅黑" panose="020B0503020204020204" charset="-122"/>
                <a:ea typeface="微软雅黑" panose="020B0503020204020204" charset="-122"/>
                <a:cs typeface="Times New Roman" panose="02020603050405020304" pitchFamily="18" charset="0"/>
                <a:sym typeface="+mn-ea"/>
              </a:rPr>
              <a:t>。</a:t>
            </a:r>
            <a:r>
              <a:rPr lang="en-US" altLang="zh-CN" b="1" kern="100" dirty="0" smtClean="0">
                <a:solidFill>
                  <a:prstClr val="black"/>
                </a:solidFill>
                <a:latin typeface="微软雅黑" panose="020B0503020204020204" charset="-122"/>
                <a:ea typeface="微软雅黑" panose="020B0503020204020204" charset="-122"/>
                <a:cs typeface="Times New Roman" panose="02020603050405020304" pitchFamily="18" charset="0"/>
                <a:sym typeface="+mn-ea"/>
              </a:rPr>
              <a:t>word-wrap</a:t>
            </a:r>
            <a:r>
              <a:rPr altLang="zh-CN" b="1"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属性的取值如下表所示</a:t>
            </a:r>
            <a:r>
              <a:rPr altLang="zh-CN" b="1" kern="100" dirty="0" smtClean="0">
                <a:solidFill>
                  <a:prstClr val="black"/>
                </a:solidFill>
                <a:latin typeface="微软雅黑" panose="020B0503020204020204" charset="-122"/>
                <a:ea typeface="微软雅黑" panose="020B0503020204020204" charset="-122"/>
                <a:cs typeface="Times New Roman" panose="02020603050405020304" pitchFamily="18" charset="0"/>
                <a:sym typeface="+mn-ea"/>
              </a:rPr>
              <a:t>。</a:t>
            </a:r>
            <a:endParaRPr lang="en-US" altLang="zh-CN" b="1" kern="100" dirty="0">
              <a:solidFill>
                <a:prstClr val="black"/>
              </a:solidFill>
              <a:latin typeface="微软雅黑" panose="020B0503020204020204" charset="-122"/>
              <a:ea typeface="微软雅黑" panose="020B0503020204020204" charset="-122"/>
              <a:cs typeface="Times New Roman" panose="02020603050405020304" pitchFamily="18" charset="0"/>
            </a:endParaRPr>
          </a:p>
          <a:p>
            <a:endParaRPr lang="en-US" altLang="zh-CN" b="1" kern="100" dirty="0">
              <a:solidFill>
                <a:prstClr val="black"/>
              </a:solidFill>
              <a:latin typeface="微软雅黑" panose="020B0503020204020204" charset="-122"/>
              <a:ea typeface="微软雅黑" panose="020B0503020204020204" charset="-122"/>
              <a:cs typeface="Times New Roman" panose="02020603050405020304" pitchFamily="18" charset="0"/>
            </a:endParaRPr>
          </a:p>
        </p:txBody>
      </p:sp>
      <p:sp>
        <p:nvSpPr>
          <p:cNvPr id="6" name="标题 5"/>
          <p:cNvSpPr>
            <a:spLocks noGrp="1"/>
          </p:cNvSpPr>
          <p:nvPr>
            <p:ph type="title"/>
          </p:nvPr>
        </p:nvSpPr>
        <p:spPr/>
        <p:txBody>
          <a:bodyPr>
            <a:normAutofit/>
          </a:bodyPr>
          <a:p>
            <a:r>
              <a:rPr lang="en-US" altLang="zh-CN" smtClean="0">
                <a:solidFill>
                  <a:srgbClr val="0070C0"/>
                </a:solidFill>
                <a:sym typeface="+mn-ea"/>
              </a:rPr>
              <a:t>word-wrap</a:t>
            </a:r>
            <a:r>
              <a:rPr altLang="zh-CN">
                <a:solidFill>
                  <a:srgbClr val="0070C0"/>
                </a:solidFill>
                <a:sym typeface="+mn-ea"/>
              </a:rPr>
              <a:t>属性</a:t>
            </a:r>
            <a:endParaRPr lang="zh-CN" altLang="zh-CN" b="1" dirty="0">
              <a:solidFill>
                <a:srgbClr val="0070C0"/>
              </a:solidFill>
              <a:latin typeface="微软雅黑" panose="020B0503020204020204" charset="-122"/>
              <a:ea typeface="微软雅黑" panose="020B0503020204020204" charset="-122"/>
            </a:endParaRPr>
          </a:p>
        </p:txBody>
      </p:sp>
      <p:sp>
        <p:nvSpPr>
          <p:cNvPr id="4" name="TextBox 3"/>
          <p:cNvSpPr txBox="1">
            <a:spLocks noChangeArrowheads="1"/>
          </p:cNvSpPr>
          <p:nvPr/>
        </p:nvSpPr>
        <p:spPr bwMode="auto">
          <a:xfrm>
            <a:off x="2567608" y="189801"/>
            <a:ext cx="309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endParaRPr lang="zh-CN" altLang="zh-CN" sz="2800" b="1" dirty="0">
              <a:solidFill>
                <a:srgbClr val="0070C0"/>
              </a:solidFill>
              <a:latin typeface="微软雅黑" panose="020B0503020204020204" charset="-122"/>
              <a:ea typeface="微软雅黑" panose="020B0503020204020204" charset="-122"/>
            </a:endParaRPr>
          </a:p>
        </p:txBody>
      </p:sp>
      <p:sp>
        <p:nvSpPr>
          <p:cNvPr id="3" name="矩形 2"/>
          <p:cNvSpPr/>
          <p:nvPr/>
        </p:nvSpPr>
        <p:spPr>
          <a:xfrm>
            <a:off x="2135560" y="1052736"/>
            <a:ext cx="7560838" cy="553085"/>
          </a:xfrm>
          <a:prstGeom prst="rect">
            <a:avLst/>
          </a:prstGeom>
        </p:spPr>
        <p:txBody>
          <a:bodyPr wrap="square">
            <a:spAutoFit/>
          </a:bodyPr>
          <a:lstStyle/>
          <a:p>
            <a:pPr>
              <a:lnSpc>
                <a:spcPct val="150000"/>
              </a:lnSpc>
            </a:pPr>
            <a:r>
              <a:rPr lang="en-US" altLang="zh-CN" sz="2000" b="1" kern="100" dirty="0" smtClean="0">
                <a:solidFill>
                  <a:prstClr val="black"/>
                </a:solidFill>
                <a:latin typeface="微软雅黑" panose="020B0503020204020204" charset="-122"/>
                <a:ea typeface="微软雅黑" panose="020B0503020204020204" charset="-122"/>
                <a:cs typeface="Times New Roman" panose="02020603050405020304" pitchFamily="18" charset="0"/>
              </a:rPr>
              <a:t>      </a:t>
            </a:r>
            <a:endParaRPr lang="en-US" altLang="zh-CN" sz="2000" b="1" kern="100" dirty="0">
              <a:solidFill>
                <a:prstClr val="black"/>
              </a:solidFill>
              <a:latin typeface="微软雅黑" panose="020B0503020204020204" charset="-122"/>
              <a:ea typeface="微软雅黑" panose="020B0503020204020204" charset="-122"/>
              <a:cs typeface="Times New Roman" panose="02020603050405020304" pitchFamily="18" charset="0"/>
            </a:endParaRPr>
          </a:p>
        </p:txBody>
      </p:sp>
      <p:graphicFrame>
        <p:nvGraphicFramePr>
          <p:cNvPr id="5" name="表格 4"/>
          <p:cNvGraphicFramePr>
            <a:graphicFrameLocks noGrp="1"/>
          </p:cNvGraphicFramePr>
          <p:nvPr/>
        </p:nvGraphicFramePr>
        <p:xfrm>
          <a:off x="2315579" y="2780928"/>
          <a:ext cx="7200265" cy="2159635"/>
        </p:xfrm>
        <a:graphic>
          <a:graphicData uri="http://schemas.openxmlformats.org/drawingml/2006/table">
            <a:tbl>
              <a:tblPr firstRow="1" firstCol="1" bandRow="1">
                <a:tableStyleId>{E8B1032C-EA38-4F05-BA0D-38AFFFC7BED3}</a:tableStyleId>
              </a:tblPr>
              <a:tblGrid>
                <a:gridCol w="1656080"/>
                <a:gridCol w="5544185"/>
              </a:tblGrid>
              <a:tr h="633095">
                <a:tc>
                  <a:txBody>
                    <a:bodyPr/>
                    <a:lstStyle/>
                    <a:p>
                      <a:pPr algn="ctr">
                        <a:spcAft>
                          <a:spcPts val="0"/>
                        </a:spcAft>
                      </a:pPr>
                      <a:r>
                        <a:rPr lang="zh-CN" sz="2000" kern="100" dirty="0">
                          <a:effectLst/>
                        </a:rPr>
                        <a:t>值</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2000" kern="100">
                          <a:effectLst/>
                        </a:rPr>
                        <a:t>说明</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r>
              <a:tr h="640715">
                <a:tc>
                  <a:txBody>
                    <a:bodyPr/>
                    <a:lstStyle/>
                    <a:p>
                      <a:pPr algn="ctr">
                        <a:spcAft>
                          <a:spcPts val="0"/>
                        </a:spcAft>
                      </a:pPr>
                      <a:r>
                        <a:rPr lang="en-US" sz="2000" kern="100" dirty="0">
                          <a:effectLst/>
                        </a:rPr>
                        <a:t>normal</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2000" kern="100" dirty="0">
                          <a:effectLst/>
                        </a:rPr>
                        <a:t>只在允许的断字点换行（浏览器保持默认处理）。</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r h="885825">
                <a:tc>
                  <a:txBody>
                    <a:bodyPr/>
                    <a:lstStyle/>
                    <a:p>
                      <a:pPr algn="ctr">
                        <a:spcAft>
                          <a:spcPts val="0"/>
                        </a:spcAft>
                      </a:pPr>
                      <a:r>
                        <a:rPr lang="en-US" sz="2000" kern="100">
                          <a:effectLst/>
                        </a:rPr>
                        <a:t>break-word</a:t>
                      </a:r>
                      <a:endParaRPr lang="zh-CN" sz="2000" kern="100">
                        <a:effectLst/>
                        <a:latin typeface="Calibri" panose="020F0502020204030204"/>
                        <a:ea typeface="宋体" panose="02010600030101010101" pitchFamily="2" charset="-122"/>
                        <a:cs typeface="Times New Roman" panose="02020603050405020304"/>
                      </a:endParaRPr>
                    </a:p>
                  </a:txBody>
                  <a:tcPr marL="68580" marR="68580" marT="0" marB="0" anchor="ctr"/>
                </a:tc>
                <a:tc>
                  <a:txBody>
                    <a:bodyPr/>
                    <a:lstStyle/>
                    <a:p>
                      <a:pPr algn="ctr">
                        <a:spcAft>
                          <a:spcPts val="0"/>
                        </a:spcAft>
                      </a:pPr>
                      <a:r>
                        <a:rPr lang="zh-CN" sz="2000" kern="100" dirty="0">
                          <a:effectLst/>
                        </a:rPr>
                        <a:t>在长单词或</a:t>
                      </a:r>
                      <a:r>
                        <a:rPr lang="en-US" sz="2000" kern="100" dirty="0">
                          <a:effectLst/>
                        </a:rPr>
                        <a:t> URL </a:t>
                      </a:r>
                      <a:r>
                        <a:rPr lang="zh-CN" sz="2000" kern="100" dirty="0">
                          <a:effectLst/>
                        </a:rPr>
                        <a:t>地址内部进行换行。</a:t>
                      </a:r>
                      <a:endParaRPr lang="zh-CN" sz="2000" kern="100" dirty="0">
                        <a:effectLst/>
                        <a:latin typeface="Calibri" panose="020F0502020204030204"/>
                        <a:ea typeface="宋体" panose="02010600030101010101" pitchFamily="2" charset="-122"/>
                        <a:cs typeface="Times New Roman" panose="02020603050405020304"/>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p>
            <a:r>
              <a:rPr sz="2800" b="1" dirty="0">
                <a:solidFill>
                  <a:srgbClr val="0070C0"/>
                </a:solidFill>
                <a:latin typeface="微软雅黑" panose="020B0503020204020204" charset="-122"/>
                <a:ea typeface="微软雅黑" panose="020B0503020204020204" charset="-122"/>
              </a:rPr>
              <a:t>示例</a:t>
            </a:r>
            <a:endParaRPr sz="2800" b="1" dirty="0">
              <a:solidFill>
                <a:srgbClr val="0070C0"/>
              </a:solidFill>
              <a:latin typeface="微软雅黑" panose="020B0503020204020204" charset="-122"/>
              <a:ea typeface="微软雅黑" panose="020B0503020204020204" charset="-122"/>
            </a:endParaRPr>
          </a:p>
        </p:txBody>
      </p:sp>
      <p:pic>
        <p:nvPicPr>
          <p:cNvPr id="3" name="图片 2"/>
          <p:cNvPicPr>
            <a:picLocks noChangeAspect="1"/>
          </p:cNvPicPr>
          <p:nvPr>
            <p:custDataLst>
              <p:tags r:id="rId1"/>
            </p:custDataLst>
          </p:nvPr>
        </p:nvPicPr>
        <p:blipFill>
          <a:blip r:embed="rId2"/>
          <a:stretch>
            <a:fillRect/>
          </a:stretch>
        </p:blipFill>
        <p:spPr>
          <a:xfrm>
            <a:off x="7656195" y="919480"/>
            <a:ext cx="3048000" cy="4210050"/>
          </a:xfrm>
          <a:prstGeom prst="rect">
            <a:avLst/>
          </a:prstGeom>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5122" y="4497055"/>
            <a:ext cx="2686213" cy="182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custDataLst>
              <p:tags r:id="rId4"/>
            </p:custDataLst>
          </p:nvPr>
        </p:nvPicPr>
        <p:blipFill>
          <a:blip r:embed="rId5"/>
          <a:stretch>
            <a:fillRect/>
          </a:stretch>
        </p:blipFill>
        <p:spPr>
          <a:xfrm>
            <a:off x="455295" y="1059180"/>
            <a:ext cx="7000875" cy="371475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p>
            <a:r>
              <a:rPr smtClean="0">
                <a:solidFill>
                  <a:srgbClr val="0070C0"/>
                </a:solidFill>
                <a:sym typeface="+mn-ea"/>
              </a:rPr>
              <a:t>兼容性问题</a:t>
            </a:r>
            <a:endParaRPr lang="zh-CN" altLang="zh-CN" sz="2800" b="1" dirty="0">
              <a:solidFill>
                <a:srgbClr val="0070C0"/>
              </a:solidFill>
              <a:latin typeface="微软雅黑" panose="020B0503020204020204" charset="-122"/>
              <a:ea typeface="微软雅黑" panose="020B0503020204020204" charset="-122"/>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65122" y="4497055"/>
            <a:ext cx="2686213" cy="182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1842135" y="1268730"/>
            <a:ext cx="8463280" cy="3133725"/>
          </a:xfrm>
          <a:prstGeom prst="rect">
            <a:avLst/>
          </a:prstGeom>
          <a:noFill/>
        </p:spPr>
        <p:txBody>
          <a:bodyPr wrap="square" rtlCol="0" anchor="t">
            <a:noAutofit/>
          </a:bodyPr>
          <a:p>
            <a:pPr indent="692150" fontAlgn="auto">
              <a:lnSpc>
                <a:spcPct val="150000"/>
              </a:lnSpc>
              <a:extLst>
                <a:ext uri="{35155182-B16C-46BC-9424-99874614C6A1}">
                  <wpsdc:indentchars xmlns:wpsdc="http://www.wps.cn/officeDocument/2017/drawingmlCustomData" val="227" checksum="2940094530"/>
                </a:ext>
              </a:extLst>
            </a:pPr>
            <a:r>
              <a:rPr lang="zh-CN" altLang="en-US" sz="2400"/>
              <a:t>需要注意的是，word-wrap属性在HTML5中已经被废弃，取而代之的是overflow-wrap属性。但是，为了保持向后兼容性，大多数浏览器仍然支持word-wrap属性。因此，在实际开发中，可以根据需要选择使用word-wrap或overflow-wrap属性。</a:t>
            </a:r>
            <a:endParaRPr lang="zh-CN" altLang="en-US" sz="2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p>
            <a:r>
              <a:rPr>
                <a:solidFill>
                  <a:srgbClr val="0070C0"/>
                </a:solidFill>
                <a:sym typeface="+mn-ea"/>
              </a:rPr>
              <a:t>其他换行相关的属性</a:t>
            </a:r>
            <a:endParaRPr>
              <a:solidFill>
                <a:srgbClr val="0070C0"/>
              </a:solidFill>
              <a:sym typeface="+mn-ea"/>
            </a:endParaRPr>
          </a:p>
        </p:txBody>
      </p:sp>
      <p:sp>
        <p:nvSpPr>
          <p:cNvPr id="13" name="正文"/>
          <p:cNvSpPr txBox="1"/>
          <p:nvPr>
            <p:custDataLst>
              <p:tags r:id="rId1"/>
            </p:custDataLst>
          </p:nvPr>
        </p:nvSpPr>
        <p:spPr>
          <a:xfrm>
            <a:off x="1106170" y="1192530"/>
            <a:ext cx="8494395" cy="882650"/>
          </a:xfrm>
          <a:prstGeom prst="rect">
            <a:avLst/>
          </a:prstGeom>
          <a:noFill/>
        </p:spPr>
        <p:txBody>
          <a:bodyPr wrap="square" lIns="0" tIns="0" rIns="0" bIns="0" rtlCol="0" anchor="t" anchorCtr="0">
            <a:noAutofit/>
          </a:bodyPr>
          <a:p>
            <a:pPr marL="171450" indent="-171450" algn="just" fontAlgn="auto">
              <a:lnSpc>
                <a:spcPct val="130000"/>
              </a:lnSpc>
              <a:buClr>
                <a:schemeClr val="accent1"/>
              </a:buClr>
              <a:buSzPct val="80000"/>
              <a:buFont typeface="Wingdings" panose="05000000000000000000" charset="0"/>
              <a:buChar char="l"/>
            </a:pPr>
            <a:r>
              <a:rPr lang="zh-CN" altLang="en-US" spc="150" dirty="0">
                <a:solidFill>
                  <a:schemeClr val="tx1">
                    <a:lumMod val="65000"/>
                    <a:lumOff val="35000"/>
                  </a:schemeClr>
                </a:solidFill>
                <a:latin typeface="+mn-ea"/>
                <a:sym typeface="+mn-ea"/>
              </a:rPr>
              <a:t>white-space: 该属性用于控制空格的处理方式。如果设置为nowrap，文本将不会自动换行；如果设置为wrap或normal，文本将自动换行。</a:t>
            </a:r>
            <a:endParaRPr lang="zh-CN" altLang="en-US" spc="150" dirty="0">
              <a:solidFill>
                <a:schemeClr val="tx1">
                  <a:lumMod val="65000"/>
                  <a:lumOff val="35000"/>
                </a:schemeClr>
              </a:solidFill>
              <a:latin typeface="+mn-ea"/>
              <a:sym typeface="+mn-ea"/>
            </a:endParaRPr>
          </a:p>
        </p:txBody>
      </p:sp>
      <p:sp>
        <p:nvSpPr>
          <p:cNvPr id="14" name="正文"/>
          <p:cNvSpPr txBox="1"/>
          <p:nvPr>
            <p:custDataLst>
              <p:tags r:id="rId2"/>
            </p:custDataLst>
          </p:nvPr>
        </p:nvSpPr>
        <p:spPr>
          <a:xfrm>
            <a:off x="1106170" y="2653030"/>
            <a:ext cx="8494395" cy="882650"/>
          </a:xfrm>
          <a:prstGeom prst="rect">
            <a:avLst/>
          </a:prstGeom>
          <a:noFill/>
        </p:spPr>
        <p:txBody>
          <a:bodyPr wrap="square" lIns="0" tIns="0" rIns="0" bIns="0" rtlCol="0" anchor="t" anchorCtr="0">
            <a:noAutofit/>
          </a:bodyPr>
          <a:p>
            <a:pPr marL="171450" indent="-171450" algn="just" fontAlgn="auto">
              <a:lnSpc>
                <a:spcPct val="130000"/>
              </a:lnSpc>
              <a:buClr>
                <a:schemeClr val="accent1"/>
              </a:buClr>
              <a:buSzPct val="80000"/>
              <a:buFont typeface="Wingdings" panose="05000000000000000000" charset="0"/>
              <a:buChar char="l"/>
            </a:pPr>
            <a:r>
              <a:rPr lang="zh-CN" altLang="en-US" spc="150" dirty="0">
                <a:solidFill>
                  <a:schemeClr val="tx1">
                    <a:lumMod val="65000"/>
                    <a:lumOff val="35000"/>
                  </a:schemeClr>
                </a:solidFill>
                <a:latin typeface="+mn-ea"/>
                <a:sym typeface="+mn-ea"/>
              </a:rPr>
              <a:t>overflow-wrap: 该属性是word-wrap属性的现代替代品，用于控制文本的自动换行。与word-wrap类似，它有两个可能的值：normal和break-word。</a:t>
            </a:r>
            <a:endParaRPr lang="zh-CN" altLang="en-US" spc="150" dirty="0">
              <a:solidFill>
                <a:schemeClr val="tx1">
                  <a:lumMod val="65000"/>
                  <a:lumOff val="35000"/>
                </a:schemeClr>
              </a:solidFill>
              <a:latin typeface="+mn-ea"/>
              <a:sym typeface="+mn-ea"/>
            </a:endParaRPr>
          </a:p>
        </p:txBody>
      </p:sp>
      <p:sp>
        <p:nvSpPr>
          <p:cNvPr id="16" name="正文"/>
          <p:cNvSpPr txBox="1"/>
          <p:nvPr>
            <p:custDataLst>
              <p:tags r:id="rId3"/>
            </p:custDataLst>
          </p:nvPr>
        </p:nvSpPr>
        <p:spPr>
          <a:xfrm>
            <a:off x="1106170" y="4114285"/>
            <a:ext cx="8494268" cy="1122938"/>
          </a:xfrm>
          <a:prstGeom prst="rect">
            <a:avLst/>
          </a:prstGeom>
          <a:noFill/>
        </p:spPr>
        <p:txBody>
          <a:bodyPr wrap="square" lIns="0" tIns="0" rIns="0" bIns="0" rtlCol="0" anchor="t" anchorCtr="0">
            <a:noAutofit/>
          </a:bodyPr>
          <a:p>
            <a:pPr marL="171450" indent="-171450" algn="just" fontAlgn="auto">
              <a:lnSpc>
                <a:spcPct val="130000"/>
              </a:lnSpc>
              <a:buClr>
                <a:schemeClr val="accent1"/>
              </a:buClr>
              <a:buSzPct val="80000"/>
              <a:buFont typeface="Wingdings" panose="05000000000000000000" charset="0"/>
              <a:buChar char="l"/>
            </a:pPr>
            <a:r>
              <a:rPr lang="zh-CN" altLang="en-US" spc="150" dirty="0">
                <a:solidFill>
                  <a:schemeClr val="tx1">
                    <a:lumMod val="65000"/>
                    <a:lumOff val="35000"/>
                  </a:schemeClr>
                </a:solidFill>
                <a:latin typeface="+mn-ea"/>
                <a:sym typeface="+mn-ea"/>
              </a:rPr>
              <a:t>overflow: 该属性用于控制当内容溢出元素容器时的行为。如果设置为auto或scroll，并且内容超出了元素的宽度或高度，浏览器将显示滚动条以查看隐藏的内容。</a:t>
            </a:r>
            <a:endParaRPr lang="zh-CN" altLang="en-US" spc="150" dirty="0">
              <a:solidFill>
                <a:schemeClr val="tx1">
                  <a:lumMod val="65000"/>
                  <a:lumOff val="35000"/>
                </a:schemeClr>
              </a:solidFill>
              <a:latin typeface="+mn-ea"/>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p>
            <a:r>
              <a:rPr smtClean="0">
                <a:solidFill>
                  <a:srgbClr val="0070C0"/>
                </a:solidFill>
                <a:sym typeface="+mn-ea"/>
              </a:rPr>
              <a:t>小结</a:t>
            </a:r>
            <a:endParaRPr lang="zh-CN" altLang="zh-CN" sz="2800" b="1" dirty="0">
              <a:solidFill>
                <a:srgbClr val="0070C0"/>
              </a:solidFill>
              <a:latin typeface="微软雅黑" panose="020B0503020204020204" charset="-122"/>
              <a:ea typeface="微软雅黑" panose="020B0503020204020204" charset="-122"/>
            </a:endParaRPr>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65122" y="4497055"/>
            <a:ext cx="2686213" cy="182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1"/>
          <p:cNvSpPr txBox="1"/>
          <p:nvPr/>
        </p:nvSpPr>
        <p:spPr>
          <a:xfrm>
            <a:off x="1517015" y="1287780"/>
            <a:ext cx="8314055" cy="3209290"/>
          </a:xfrm>
          <a:prstGeom prst="rect">
            <a:avLst/>
          </a:prstGeom>
          <a:noFill/>
        </p:spPr>
        <p:txBody>
          <a:bodyPr wrap="square" rtlCol="0" anchor="t">
            <a:noAutofit/>
          </a:bodyPr>
          <a:p>
            <a:pPr indent="576580" fontAlgn="auto">
              <a:lnSpc>
                <a:spcPct val="150000"/>
              </a:lnSpc>
              <a:spcBef>
                <a:spcPts val="600"/>
              </a:spcBef>
              <a:spcAft>
                <a:spcPts val="600"/>
              </a:spcAft>
              <a:extLst>
                <a:ext uri="{35155182-B16C-46BC-9424-99874614C6A1}">
                  <wpsdc:indentchars xmlns:wpsdc="http://www.wps.cn/officeDocument/2017/drawingmlCustomData" val="227" checksum="3669306426"/>
                </a:ext>
              </a:extLst>
            </a:pPr>
            <a:r>
              <a:rPr lang="zh-CN" altLang="en-US" sz="2000"/>
              <a:t>word-wrap属性，可以控制在HTML页面中超出的文本如何进行自动换行。然而，由于HTML5已经废弃了word-wrap属性，建议使用现代的overflow-wrap属性来代替。同时，还可以结合其他相关属性如white-space和overflow来更好地控制页面内容的显示效果。</a:t>
            </a:r>
            <a:endParaRPr lang="zh-CN" altLang="en-US" sz="2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endParaRPr lang="zh-CN" altLang="en-US"/>
          </a:p>
        </p:txBody>
      </p:sp>
      <p:sp>
        <p:nvSpPr>
          <p:cNvPr id="4" name="TextBox 3"/>
          <p:cNvSpPr txBox="1"/>
          <p:nvPr/>
        </p:nvSpPr>
        <p:spPr>
          <a:xfrm>
            <a:off x="5663952" y="2996952"/>
            <a:ext cx="3196590" cy="1106805"/>
          </a:xfrm>
          <a:prstGeom prst="rect">
            <a:avLst/>
          </a:prstGeom>
          <a:noFill/>
        </p:spPr>
        <p:txBody>
          <a:bodyPr wrap="none">
            <a:spAutoFit/>
          </a:bodyPr>
          <a:lstStyle/>
          <a:p>
            <a:pPr>
              <a:defRPr/>
            </a:pPr>
            <a:r>
              <a:rPr lang="zh-CN" altLang="en-US" sz="6600" b="1" kern="0" dirty="0">
                <a:ln w="17780" cmpd="sng">
                  <a:solidFill>
                    <a:srgbClr val="4F81BD">
                      <a:tint val="3000"/>
                    </a:srgbClr>
                  </a:solidFill>
                  <a:prstDash val="solid"/>
                  <a:miter lim="800000"/>
                </a:ln>
                <a:solidFill>
                  <a:srgbClr val="F05425"/>
                </a:solidFill>
                <a:effectLst>
                  <a:outerShdw blurRad="55000" dist="50800" dir="5400000" algn="tl">
                    <a:srgbClr val="000000">
                      <a:alpha val="33000"/>
                    </a:srgbClr>
                  </a:outerShdw>
                  <a:reflection blurRad="6350" stA="50000" endA="300" endPos="50000" dist="60007" dir="5400000" sy="-100000" algn="bl" rotWithShape="0"/>
                </a:effectLst>
                <a:latin typeface="微软雅黑" panose="020B0503020204020204" charset="-122"/>
                <a:ea typeface="微软雅黑" panose="020B0503020204020204" charset="-122"/>
              </a:rPr>
              <a:t>谢  谢！</a:t>
            </a:r>
            <a:endParaRPr lang="zh-CN" altLang="en-US" sz="6600" b="1" kern="0" dirty="0">
              <a:ln w="17780" cmpd="sng">
                <a:solidFill>
                  <a:srgbClr val="4F81BD">
                    <a:tint val="3000"/>
                  </a:srgbClr>
                </a:solidFill>
                <a:prstDash val="solid"/>
                <a:miter lim="800000"/>
              </a:ln>
              <a:solidFill>
                <a:srgbClr val="00B0F0"/>
              </a:solidFill>
              <a:effectLst>
                <a:outerShdw blurRad="55000" dist="50800" dir="5400000" algn="tl">
                  <a:srgbClr val="000000">
                    <a:alpha val="33000"/>
                  </a:srgbClr>
                </a:outerShdw>
                <a:reflection blurRad="6350" stA="50000" endA="300" endPos="50000" dist="60007" dir="5400000" sy="-100000" algn="bl" rotWithShape="0"/>
              </a:effectLst>
              <a:latin typeface="微软雅黑" panose="020B0503020204020204" charset="-122"/>
              <a:ea typeface="微软雅黑" panose="020B0503020204020204" charset="-122"/>
            </a:endParaRPr>
          </a:p>
        </p:txBody>
      </p:sp>
      <p:sp>
        <p:nvSpPr>
          <p:cNvPr id="5" name="矩形 4"/>
          <p:cNvSpPr/>
          <p:nvPr/>
        </p:nvSpPr>
        <p:spPr>
          <a:xfrm>
            <a:off x="7824192" y="2320414"/>
            <a:ext cx="2935605" cy="306705"/>
          </a:xfrm>
          <a:prstGeom prst="rect">
            <a:avLst/>
          </a:prstGeom>
        </p:spPr>
        <p:txBody>
          <a:bodyPr wrap="none">
            <a:spAutoFit/>
          </a:bodyPr>
          <a:lstStyle/>
          <a:p>
            <a:r>
              <a:rPr lang="en-US" altLang="zh-CN" sz="1400" b="1" dirty="0">
                <a:solidFill>
                  <a:prstClr val="black"/>
                </a:solidFill>
                <a:latin typeface="微软雅黑" panose="020B0503020204020204" charset="-122"/>
                <a:ea typeface="微软雅黑" panose="020B0503020204020204" charset="-122"/>
              </a:rPr>
              <a:t>HTML5+CSS3 Web</a:t>
            </a:r>
            <a:r>
              <a:rPr lang="zh-CN" altLang="en-US" sz="1400" b="1" dirty="0">
                <a:solidFill>
                  <a:prstClr val="black"/>
                </a:solidFill>
                <a:latin typeface="微软雅黑" panose="020B0503020204020204" charset="-122"/>
                <a:ea typeface="微软雅黑" panose="020B0503020204020204" charset="-122"/>
              </a:rPr>
              <a:t>前端开发技术</a:t>
            </a:r>
            <a:endParaRPr lang="zh-CN" altLang="en-US" sz="1400" b="1" dirty="0">
              <a:solidFill>
                <a:prstClr val="black"/>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4000">
                                      <p:stCondLst>
                                        <p:cond delay="25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14:bounceEnd="44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44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262_2*l_h_f*1_1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262_2*l_h_f*1_2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262_2*l_h_f*1_3_1"/>
  <p:tag name="KSO_WM_TEMPLATE_CATEGORY" val="diagram"/>
  <p:tag name="KSO_WM_TEMPLATE_INDEX" val="20231262"/>
  <p:tag name="KSO_WM_UNIT_LAYERLEVEL" val="1_1_1"/>
  <p:tag name="KSO_WM_TAG_VERSION" val="3.0"/>
  <p:tag name="KSO_WM_BEAUTIFY_FLAG" val="#wm#"/>
  <p:tag name="KSO_WM_UNIT_TEXT_FILL_FORE_SCHEMECOLOR_INDEX_BRIGHTNESS" val="0.15"/>
  <p:tag name="KSO_WM_UNIT_TEXT_FILL_TYPE" val="1"/>
  <p:tag name="KSO_WM_DIAGRAM_VERSION" val="3"/>
  <p:tag name="KSO_WM_DIAGRAM_COLOR_TRICK" val="1"/>
  <p:tag name="KSO_WM_DIAGRAM_COLOR_TEXT_CAN_REMOVE" val="n"/>
  <p:tag name="KSO_WM_DIAGRAM_GROUP_CODE" val="l1-1"/>
  <p:tag name="KSO_WM_UNIT_PRESET_TEXT" val="单击添加文本具体内容，简明扼要地阐述您的观点。根据需要可酌情增减文字,单击添加文本具体内容，简明扼要地阐述您的观点"/>
  <p:tag name="KSO_WM_DIAGRAM_MAX_ITEMCNT" val="6"/>
  <p:tag name="KSO_WM_DIAGRAM_MIN_ITEMCNT" val="2"/>
  <p:tag name="KSO_WM_DIAGRAM_VIRTUALLY_FRAME" val="{&quot;height&quot;:381.55,&quot;width&quot;:44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2.xml><?xml version="1.0" encoding="utf-8"?>
<p:tagLst xmlns:p="http://schemas.openxmlformats.org/presentationml/2006/main">
  <p:tag name="commondata" val="eyJoZGlkIjoiNWM2MGY3YTYwNDIwZWNlZGE5NDdkNjQzZDEyODE4ZWI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770</Words>
  <Application>WPS 演示</Application>
  <PresentationFormat>宽屏</PresentationFormat>
  <Paragraphs>47</Paragraphs>
  <Slides>7</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7</vt:i4>
      </vt:variant>
    </vt:vector>
  </HeadingPairs>
  <TitlesOfParts>
    <vt:vector size="24" baseType="lpstr">
      <vt:lpstr>Arial</vt:lpstr>
      <vt:lpstr>宋体</vt:lpstr>
      <vt:lpstr>Wingdings</vt:lpstr>
      <vt:lpstr>字魂50号-白鸽天行体</vt:lpstr>
      <vt:lpstr>微软雅黑</vt:lpstr>
      <vt:lpstr>等线</vt:lpstr>
      <vt:lpstr>思源宋体 CN</vt:lpstr>
      <vt:lpstr>黑体</vt:lpstr>
      <vt:lpstr>思源宋体 CN Heavy</vt:lpstr>
      <vt:lpstr>Times New Roman</vt:lpstr>
      <vt:lpstr>Calibri</vt:lpstr>
      <vt:lpstr>Calibri</vt:lpstr>
      <vt:lpstr>Times New Roman</vt:lpstr>
      <vt:lpstr>Wingdings</vt:lpstr>
      <vt:lpstr>Arial Unicode MS</vt:lpstr>
      <vt:lpstr>Arial Black</vt:lpstr>
      <vt:lpstr>Office 主题​​</vt:lpstr>
      <vt:lpstr>3.9</vt:lpstr>
      <vt:lpstr>word-wrap属性</vt:lpstr>
      <vt:lpstr>示例</vt:lpstr>
      <vt:lpstr>兼容性问题</vt:lpstr>
      <vt:lpstr>其他换行相关的属性</vt:lpstr>
      <vt:lpstr>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东成西玥</cp:lastModifiedBy>
  <cp:revision>30</cp:revision>
  <dcterms:created xsi:type="dcterms:W3CDTF">2019-09-19T02:01:00Z</dcterms:created>
  <dcterms:modified xsi:type="dcterms:W3CDTF">2023-11-21T02:43:09Z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741C5BE561F3414FBA94F3B0CF912DBC_13</vt:lpwstr>
  </property>
</Properties>
</file>