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handoutMasterIdLst>
    <p:handoutMasterId r:id="rId13"/>
  </p:handoutMasterIdLst>
  <p:sldIdLst>
    <p:sldId id="266" r:id="rId3"/>
    <p:sldId id="277" r:id="rId4"/>
    <p:sldId id="273" r:id="rId5"/>
    <p:sldId id="278" r:id="rId6"/>
    <p:sldId id="275" r:id="rId7"/>
    <p:sldId id="274" r:id="rId8"/>
    <p:sldId id="279" r:id="rId9"/>
    <p:sldId id="281" r:id="rId10"/>
    <p:sldId id="276" r:id="rId11"/>
  </p:sldIdLst>
  <p:sldSz cx="12192000" cy="6858000"/>
  <p:notesSz cx="7103745" cy="10234295"/>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7" userDrawn="1">
          <p15:clr>
            <a:srgbClr val="A4A3A4"/>
          </p15:clr>
        </p15:guide>
        <p15:guide id="2" pos="409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孟方思" initials="mf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FD8052"/>
    <a:srgbClr val="1369B2"/>
    <a:srgbClr val="E2E4E5"/>
    <a:srgbClr val="FD8254"/>
    <a:srgbClr val="4C8CF5"/>
    <a:srgbClr val="FEB092"/>
    <a:srgbClr val="E50505"/>
    <a:srgbClr val="FD703B"/>
    <a:srgbClr val="FFCD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17"/>
        <p:guide pos="4092"/>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72.xml"/><Relationship Id="rId17" Type="http://schemas.openxmlformats.org/officeDocument/2006/relationships/commentAuthors" Target="commentAuthors.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image" Target="../media/image1.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ags" Target="../tags/tag40.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47.xml"/><Relationship Id="rId8" Type="http://schemas.openxmlformats.org/officeDocument/2006/relationships/tags" Target="../tags/tag46.xml"/><Relationship Id="rId7" Type="http://schemas.openxmlformats.org/officeDocument/2006/relationships/tags" Target="../tags/tag45.xml"/><Relationship Id="rId6" Type="http://schemas.openxmlformats.org/officeDocument/2006/relationships/tags" Target="../tags/tag44.xml"/><Relationship Id="rId5" Type="http://schemas.openxmlformats.org/officeDocument/2006/relationships/tags" Target="../tags/tag43.xml"/><Relationship Id="rId4" Type="http://schemas.openxmlformats.org/officeDocument/2006/relationships/tags" Target="../tags/tag42.xml"/><Relationship Id="rId3" Type="http://schemas.openxmlformats.org/officeDocument/2006/relationships/image" Target="../media/image2.png"/><Relationship Id="rId2" Type="http://schemas.openxmlformats.org/officeDocument/2006/relationships/tags" Target="../tags/tag41.xml"/><Relationship Id="rId18" Type="http://schemas.openxmlformats.org/officeDocument/2006/relationships/tags" Target="../tags/tag56.xml"/><Relationship Id="rId17" Type="http://schemas.openxmlformats.org/officeDocument/2006/relationships/tags" Target="../tags/tag55.xml"/><Relationship Id="rId16" Type="http://schemas.openxmlformats.org/officeDocument/2006/relationships/tags" Target="../tags/tag54.xml"/><Relationship Id="rId15" Type="http://schemas.openxmlformats.org/officeDocument/2006/relationships/tags" Target="../tags/tag53.xml"/><Relationship Id="rId14" Type="http://schemas.openxmlformats.org/officeDocument/2006/relationships/tags" Target="../tags/tag52.xml"/><Relationship Id="rId13" Type="http://schemas.openxmlformats.org/officeDocument/2006/relationships/tags" Target="../tags/tag51.xml"/><Relationship Id="rId12" Type="http://schemas.openxmlformats.org/officeDocument/2006/relationships/tags" Target="../tags/tag50.xml"/><Relationship Id="rId11" Type="http://schemas.openxmlformats.org/officeDocument/2006/relationships/tags" Target="../tags/tag49.xml"/><Relationship Id="rId10" Type="http://schemas.openxmlformats.org/officeDocument/2006/relationships/tags" Target="../tags/tag48.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2.png"/><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tags" Target="../tags/tag17.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0" Type="http://schemas.openxmlformats.org/officeDocument/2006/relationships/tags" Target="../tags/tag30.xml"/><Relationship Id="rId2" Type="http://schemas.openxmlformats.org/officeDocument/2006/relationships/tags" Target="../tags/tag12.xml"/><Relationship Id="rId19" Type="http://schemas.openxmlformats.org/officeDocument/2006/relationships/tags" Target="../tags/tag29.xml"/><Relationship Id="rId18" Type="http://schemas.openxmlformats.org/officeDocument/2006/relationships/tags" Target="../tags/tag28.xml"/><Relationship Id="rId17" Type="http://schemas.openxmlformats.org/officeDocument/2006/relationships/tags" Target="../tags/tag27.xml"/><Relationship Id="rId16" Type="http://schemas.openxmlformats.org/officeDocument/2006/relationships/tags" Target="../tags/tag26.xml"/><Relationship Id="rId15" Type="http://schemas.openxmlformats.org/officeDocument/2006/relationships/tags" Target="../tags/tag25.xml"/><Relationship Id="rId14" Type="http://schemas.openxmlformats.org/officeDocument/2006/relationships/tags" Target="../tags/tag24.xml"/><Relationship Id="rId13" Type="http://schemas.openxmlformats.org/officeDocument/2006/relationships/tags" Target="../tags/tag23.xml"/><Relationship Id="rId12" Type="http://schemas.openxmlformats.org/officeDocument/2006/relationships/tags" Target="../tags/tag22.xml"/><Relationship Id="rId11" Type="http://schemas.openxmlformats.org/officeDocument/2006/relationships/tags" Target="../tags/tag21.xml"/><Relationship Id="rId10" Type="http://schemas.openxmlformats.org/officeDocument/2006/relationships/tags" Target="../tags/tag20.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ags" Target="../tags/tag3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image" Target="../media/image2.png"/><Relationship Id="rId2" Type="http://schemas.openxmlformats.org/officeDocument/2006/relationships/tags" Target="../tags/tag3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tags" Target="../tags/tag3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ags" Target="../tags/tag3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ags" Target="../tags/tag3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项目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
        <p:nvSpPr>
          <p:cNvPr id="10" name="任意多边形 9"/>
          <p:cNvSpPr/>
          <p:nvPr userDrawn="1">
            <p:custDataLst>
              <p:tags r:id="rId2"/>
            </p:custDataLst>
          </p:nvPr>
        </p:nvSpPr>
        <p:spPr>
          <a:xfrm>
            <a:off x="-195580" y="2621915"/>
            <a:ext cx="10582910" cy="1494155"/>
          </a:xfrm>
          <a:custGeom>
            <a:avLst/>
            <a:gdLst>
              <a:gd name="connsiteX0" fmla="*/ 0 w 16666"/>
              <a:gd name="connsiteY0" fmla="*/ 0 h 2353"/>
              <a:gd name="connsiteX1" fmla="*/ 16666 w 16666"/>
              <a:gd name="connsiteY1" fmla="*/ 0 h 2353"/>
              <a:gd name="connsiteX2" fmla="*/ 15695 w 16666"/>
              <a:gd name="connsiteY2" fmla="*/ 2353 h 2353"/>
              <a:gd name="connsiteX3" fmla="*/ 0 w 16666"/>
              <a:gd name="connsiteY3" fmla="*/ 2327 h 2353"/>
              <a:gd name="connsiteX4" fmla="*/ 0 w 16666"/>
              <a:gd name="connsiteY4" fmla="*/ 0 h 2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66" h="2353">
                <a:moveTo>
                  <a:pt x="0" y="0"/>
                </a:moveTo>
                <a:lnTo>
                  <a:pt x="16666" y="0"/>
                </a:lnTo>
                <a:lnTo>
                  <a:pt x="15695" y="2353"/>
                </a:lnTo>
                <a:lnTo>
                  <a:pt x="0" y="2327"/>
                </a:lnTo>
                <a:lnTo>
                  <a:pt x="0" y="0"/>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7" name="矩形 10"/>
          <p:cNvSpPr>
            <a:spLocks noChangeAspect="1"/>
          </p:cNvSpPr>
          <p:nvPr userDrawn="1">
            <p:custDataLst>
              <p:tags r:id="rId3"/>
            </p:custDataLst>
          </p:nvPr>
        </p:nvSpPr>
        <p:spPr>
          <a:xfrm>
            <a:off x="647065" y="2611755"/>
            <a:ext cx="1649095" cy="1444625"/>
          </a:xfrm>
          <a:prstGeom prst="hexagon">
            <a:avLst/>
          </a:prstGeom>
          <a:gradFill flip="none" rotWithShape="1">
            <a:gsLst>
              <a:gs pos="50000">
                <a:sysClr val="window" lastClr="FFFFFF">
                  <a:lumMod val="95000"/>
                </a:sysClr>
              </a:gs>
              <a:gs pos="100000">
                <a:sysClr val="window" lastClr="FFFFFF">
                  <a:lumMod val="75000"/>
                </a:sysClr>
              </a:gs>
              <a:gs pos="0">
                <a:sysClr val="window" lastClr="FFFFFF"/>
              </a:gs>
            </a:gsLst>
            <a:lin ang="18900000" scaled="0"/>
            <a:tileRect/>
          </a:gradFill>
          <a:ln w="15875" cap="flat" cmpd="sng" algn="ctr">
            <a:gradFill>
              <a:gsLst>
                <a:gs pos="100000">
                  <a:sysClr val="window" lastClr="FFFFFF">
                    <a:lumMod val="85000"/>
                  </a:sysClr>
                </a:gs>
                <a:gs pos="0">
                  <a:sysClr val="window" lastClr="FFFFFF"/>
                </a:gs>
              </a:gsLst>
              <a:lin ang="8100000" scaled="0"/>
            </a:gradFill>
            <a:prstDash val="solid"/>
          </a:ln>
          <a:effectLst>
            <a:outerShdw blurRad="50800" dist="38100" dir="2700000" algn="tl" rotWithShape="0">
              <a:prstClr val="black">
                <a:alpha val="40000"/>
              </a:prstClr>
            </a:outerShdw>
          </a:effectLst>
        </p:spPr>
        <p:txBody>
          <a:bodyPr anchor="ctr"/>
          <a:p>
            <a:pPr algn="ctr"/>
            <a:endParaRPr lang="zh-CN" altLang="en-US">
              <a:solidFill>
                <a:prstClr val="white"/>
              </a:solidFill>
            </a:endParaRPr>
          </a:p>
        </p:txBody>
      </p:sp>
      <p:pic>
        <p:nvPicPr>
          <p:cNvPr id="7" name="图片 6" descr="谷歌浏览器logo"/>
          <p:cNvPicPr>
            <a:picLocks noChangeAspect="1"/>
          </p:cNvPicPr>
          <p:nvPr userDrawn="1">
            <p:custDataLst>
              <p:tags r:id="rId4"/>
            </p:custDataLst>
          </p:nvPr>
        </p:nvPicPr>
        <p:blipFill>
          <a:blip r:embed="rId5"/>
          <a:stretch>
            <a:fillRect/>
          </a:stretch>
        </p:blipFill>
        <p:spPr>
          <a:xfrm>
            <a:off x="862965" y="2757805"/>
            <a:ext cx="1252220" cy="1183005"/>
          </a:xfrm>
          <a:prstGeom prst="rect">
            <a:avLst/>
          </a:prstGeom>
        </p:spPr>
      </p:pic>
      <p:sp>
        <p:nvSpPr>
          <p:cNvPr id="8" name="任意多边形 7"/>
          <p:cNvSpPr/>
          <p:nvPr userDrawn="1">
            <p:custDataLst>
              <p:tags r:id="rId6"/>
            </p:custDataLst>
          </p:nvPr>
        </p:nvSpPr>
        <p:spPr>
          <a:xfrm flipH="1" flipV="1">
            <a:off x="10182860" y="2621915"/>
            <a:ext cx="2066925" cy="1494155"/>
          </a:xfrm>
          <a:custGeom>
            <a:avLst/>
            <a:gdLst>
              <a:gd name="connsiteX0" fmla="*/ 67 w 3255"/>
              <a:gd name="connsiteY0" fmla="*/ 41 h 2353"/>
              <a:gd name="connsiteX1" fmla="*/ 3255 w 3255"/>
              <a:gd name="connsiteY1" fmla="*/ 0 h 2353"/>
              <a:gd name="connsiteX2" fmla="*/ 2284 w 3255"/>
              <a:gd name="connsiteY2" fmla="*/ 2353 h 2353"/>
              <a:gd name="connsiteX3" fmla="*/ 0 w 3255"/>
              <a:gd name="connsiteY3" fmla="*/ 2328 h 2353"/>
              <a:gd name="connsiteX4" fmla="*/ 67 w 3255"/>
              <a:gd name="connsiteY4" fmla="*/ 41 h 2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5" h="2353">
                <a:moveTo>
                  <a:pt x="67" y="41"/>
                </a:moveTo>
                <a:lnTo>
                  <a:pt x="3255" y="0"/>
                </a:lnTo>
                <a:lnTo>
                  <a:pt x="2284" y="2353"/>
                </a:lnTo>
                <a:lnTo>
                  <a:pt x="0" y="2328"/>
                </a:lnTo>
                <a:lnTo>
                  <a:pt x="67" y="41"/>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userDrawn="1">
            <p:custDataLst>
              <p:tags r:id="rId7"/>
            </p:custDataLst>
          </p:nvPr>
        </p:nvSpPr>
        <p:spPr>
          <a:xfrm>
            <a:off x="10431820" y="2943349"/>
            <a:ext cx="1798955" cy="953135"/>
          </a:xfrm>
          <a:prstGeom prst="rect">
            <a:avLst/>
          </a:prstGeom>
        </p:spPr>
        <p:txBody>
          <a:bodyPr wrap="none">
            <a:spAutoFit/>
            <a:scene3d>
              <a:camera prst="orthographicFront"/>
              <a:lightRig rig="threePt" dir="t"/>
            </a:scene3d>
          </a:bodyPr>
          <a:p>
            <a:pPr algn="ctr"/>
            <a:r>
              <a:rPr lang="zh-CN" altLang="en-US" sz="2800" b="1" spc="-260" dirty="0">
                <a:solidFill>
                  <a:srgbClr val="E50505"/>
                </a:solidFill>
                <a:effectLst>
                  <a:outerShdw blurRad="50800" dist="38100" dir="2700000" algn="tl" rotWithShape="0">
                    <a:prstClr val="black">
                      <a:alpha val="40000"/>
                    </a:prstClr>
                  </a:outerShdw>
                </a:effectLst>
                <a:uFillTx/>
                <a:latin typeface="字魂50号-白鸽天行体" panose="00000500000000000000" charset="-122"/>
                <a:ea typeface="字魂50号-白鸽天行体" panose="00000500000000000000" charset="-122"/>
                <a:cs typeface="字魂50号-白鸽天行体" panose="00000500000000000000" charset="-122"/>
              </a:rPr>
              <a:t>网</a:t>
            </a:r>
            <a:r>
              <a:rPr lang="en-US" altLang="zh-CN" sz="2800" b="1" spc="-260" dirty="0">
                <a:solidFill>
                  <a:srgbClr val="E50505"/>
                </a:solidFill>
                <a:effectLst>
                  <a:outerShdw blurRad="50800" dist="38100" dir="2700000" algn="tl" rotWithShape="0">
                    <a:prstClr val="black">
                      <a:alpha val="40000"/>
                    </a:prstClr>
                  </a:outerShdw>
                </a:effectLst>
                <a:uFillTx/>
                <a:latin typeface="字魂50号-白鸽天行体" panose="00000500000000000000" charset="-122"/>
                <a:ea typeface="字魂50号-白鸽天行体" panose="00000500000000000000" charset="-122"/>
                <a:cs typeface="字魂50号-白鸽天行体" panose="00000500000000000000" charset="-122"/>
              </a:rPr>
              <a:t>  </a:t>
            </a:r>
            <a:r>
              <a:rPr lang="zh-CN" altLang="en-US" sz="2800" b="1" spc="-260" dirty="0">
                <a:solidFill>
                  <a:srgbClr val="E50505"/>
                </a:solidFill>
                <a:effectLst>
                  <a:outerShdw blurRad="50800" dist="38100" dir="2700000" algn="tl" rotWithShape="0">
                    <a:prstClr val="black">
                      <a:alpha val="40000"/>
                    </a:prstClr>
                  </a:outerShdw>
                </a:effectLst>
                <a:uFillTx/>
                <a:latin typeface="字魂50号-白鸽天行体" panose="00000500000000000000" charset="-122"/>
                <a:ea typeface="字魂50号-白鸽天行体" panose="00000500000000000000" charset="-122"/>
                <a:cs typeface="字魂50号-白鸽天行体" panose="00000500000000000000" charset="-122"/>
              </a:rPr>
              <a:t>页</a:t>
            </a:r>
            <a:endParaRPr lang="zh-CN" altLang="en-US" sz="2800" b="1" spc="-260" dirty="0">
              <a:solidFill>
                <a:srgbClr val="E50505"/>
              </a:solidFill>
              <a:effectLst>
                <a:outerShdw blurRad="50800" dist="38100" dir="2700000" algn="tl" rotWithShape="0">
                  <a:prstClr val="black">
                    <a:alpha val="40000"/>
                  </a:prstClr>
                </a:outerShdw>
              </a:effectLst>
              <a:uFillTx/>
              <a:latin typeface="字魂50号-白鸽天行体" panose="00000500000000000000" charset="-122"/>
              <a:ea typeface="字魂50号-白鸽天行体" panose="00000500000000000000" charset="-122"/>
              <a:cs typeface="字魂50号-白鸽天行体" panose="00000500000000000000" charset="-122"/>
            </a:endParaRPr>
          </a:p>
          <a:p>
            <a:r>
              <a:rPr lang="zh-CN" altLang="en-US" sz="2800" b="1" spc="-260" dirty="0">
                <a:solidFill>
                  <a:srgbClr val="E50505"/>
                </a:solidFill>
                <a:effectLst>
                  <a:outerShdw blurRad="50800" dist="38100" dir="2700000" algn="tl" rotWithShape="0">
                    <a:prstClr val="black">
                      <a:alpha val="40000"/>
                    </a:prstClr>
                  </a:outerShdw>
                </a:effectLst>
                <a:uFillTx/>
                <a:latin typeface="字魂50号-白鸽天行体" panose="00000500000000000000" charset="-122"/>
                <a:ea typeface="字魂50号-白鸽天行体" panose="00000500000000000000" charset="-122"/>
                <a:cs typeface="字魂50号-白鸽天行体" panose="00000500000000000000" charset="-122"/>
              </a:rPr>
              <a:t>设计与制作</a:t>
            </a:r>
            <a:endParaRPr lang="zh-CN" altLang="en-US" sz="2800" b="1" spc="-260" dirty="0">
              <a:solidFill>
                <a:srgbClr val="E50505"/>
              </a:solidFill>
              <a:effectLst>
                <a:outerShdw blurRad="50800" dist="38100" dir="2700000" algn="tl" rotWithShape="0">
                  <a:prstClr val="black">
                    <a:alpha val="40000"/>
                  </a:prstClr>
                </a:outerShdw>
              </a:effectLst>
              <a:uFillTx/>
              <a:latin typeface="字魂50号-白鸽天行体" panose="00000500000000000000" charset="-122"/>
              <a:ea typeface="字魂50号-白鸽天行体" panose="00000500000000000000" charset="-122"/>
              <a:cs typeface="字魂50号-白鸽天行体" panose="00000500000000000000" charset="-122"/>
            </a:endParaRPr>
          </a:p>
        </p:txBody>
      </p:sp>
      <p:sp>
        <p:nvSpPr>
          <p:cNvPr id="2" name="标题 1"/>
          <p:cNvSpPr>
            <a:spLocks noGrp="1"/>
          </p:cNvSpPr>
          <p:nvPr>
            <p:ph type="ctrTitle" hasCustomPrompt="1"/>
          </p:nvPr>
        </p:nvSpPr>
        <p:spPr>
          <a:xfrm>
            <a:off x="2660650" y="2814320"/>
            <a:ext cx="7080250" cy="1126490"/>
          </a:xfrm>
        </p:spPr>
        <p:txBody>
          <a:bodyPr anchor="b">
            <a:normAutofit/>
          </a:bodyPr>
          <a:lstStyle>
            <a:lvl1pPr algn="ctr">
              <a:lnSpc>
                <a:spcPct val="130000"/>
              </a:lnSpc>
              <a:defRPr kumimoji="0" lang="zh-CN" altLang="en-US" sz="4800" b="1" i="0" u="none" strike="noStrike" kern="0" cap="none" spc="0" normalizeH="0" baseline="0" noProof="1" dirty="0" smtClean="0">
                <a:ln w="17780" cmpd="sng">
                  <a:solidFill>
                    <a:srgbClr val="4F81BD">
                      <a:tint val="3000"/>
                    </a:srgbClr>
                  </a:solidFill>
                  <a:prstDash val="solid"/>
                  <a:miter lim="800000"/>
                </a:ln>
                <a:solidFill>
                  <a:srgbClr val="0070C0"/>
                </a:solidFill>
                <a:effectLst>
                  <a:outerShdw blurRad="55000" dist="50800" dir="5400000" algn="tl">
                    <a:srgbClr val="000000">
                      <a:alpha val="33000"/>
                    </a:srgbClr>
                  </a:outerShdw>
                </a:effectLst>
                <a:latin typeface="微软雅黑" panose="020B0503020204020204" charset="-122"/>
                <a:ea typeface="微软雅黑" panose="020B0503020204020204" charset="-122"/>
                <a:cs typeface="+mn-cs"/>
              </a:defRPr>
            </a:lvl1pPr>
          </a:lstStyle>
          <a:p>
            <a:r>
              <a:rPr lang="zh-CN" altLang="en-US" dirty="0"/>
              <a:t>单击此处添加标题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10" name="图片 9" descr="G:\质量工程项目\课程建设\网页设计与制作\PPT\素材\浏览器logo.png浏览器logo"/>
          <p:cNvPicPr>
            <a:picLocks noChangeAspect="1"/>
          </p:cNvPicPr>
          <p:nvPr userDrawn="1">
            <p:custDataLst>
              <p:tags r:id="rId2"/>
            </p:custDataLst>
          </p:nvPr>
        </p:nvPicPr>
        <p:blipFill>
          <a:blip r:embed="rId3"/>
          <a:srcRect/>
          <a:stretch>
            <a:fillRect/>
          </a:stretch>
        </p:blipFill>
        <p:spPr>
          <a:xfrm>
            <a:off x="3465195" y="6090920"/>
            <a:ext cx="5952490" cy="67437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10" name="图片 9" descr="G:\质量工程项目\课程建设\网页设计与制作\PPT\素材\浏览器logo.png浏览器logo"/>
          <p:cNvPicPr>
            <a:picLocks noChangeAspect="1"/>
          </p:cNvPicPr>
          <p:nvPr userDrawn="1">
            <p:custDataLst>
              <p:tags r:id="rId2"/>
            </p:custDataLst>
          </p:nvPr>
        </p:nvPicPr>
        <p:blipFill>
          <a:blip r:embed="rId3"/>
          <a:srcRect/>
          <a:stretch>
            <a:fillRect/>
          </a:stretch>
        </p:blipFill>
        <p:spPr>
          <a:xfrm>
            <a:off x="3465195" y="6090920"/>
            <a:ext cx="5952490" cy="674370"/>
          </a:xfrm>
          <a:prstGeom prst="rect">
            <a:avLst/>
          </a:prstGeom>
        </p:spPr>
      </p:pic>
      <p:grpSp>
        <p:nvGrpSpPr>
          <p:cNvPr id="12" name="组合 11"/>
          <p:cNvGrpSpPr/>
          <p:nvPr userDrawn="1"/>
        </p:nvGrpSpPr>
        <p:grpSpPr>
          <a:xfrm>
            <a:off x="222749" y="245532"/>
            <a:ext cx="4456430" cy="521970"/>
            <a:chOff x="174623" y="245532"/>
            <a:chExt cx="4456430" cy="521970"/>
          </a:xfrm>
        </p:grpSpPr>
        <p:grpSp>
          <p:nvGrpSpPr>
            <p:cNvPr id="13" name="组合 12"/>
            <p:cNvGrpSpPr/>
            <p:nvPr/>
          </p:nvGrpSpPr>
          <p:grpSpPr>
            <a:xfrm>
              <a:off x="174623" y="296357"/>
              <a:ext cx="581749" cy="421571"/>
              <a:chOff x="174623" y="276805"/>
              <a:chExt cx="581749" cy="421571"/>
            </a:xfrm>
          </p:grpSpPr>
          <p:sp>
            <p:nvSpPr>
              <p:cNvPr id="14" name="矩形: 圆角 4"/>
              <p:cNvSpPr/>
              <p:nvPr>
                <p:custDataLst>
                  <p:tags r:id="rId4"/>
                </p:custDataLst>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15" name="矩形: 圆角 5"/>
              <p:cNvSpPr/>
              <p:nvPr>
                <p:custDataLst>
                  <p:tags r:id="rId5"/>
                </p:custDataLst>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
          <p:nvSpPr>
            <p:cNvPr id="16" name="矩形 15"/>
            <p:cNvSpPr/>
            <p:nvPr>
              <p:custDataLst>
                <p:tags r:id="rId6"/>
              </p:custDataLst>
            </p:nvPr>
          </p:nvSpPr>
          <p:spPr>
            <a:xfrm>
              <a:off x="799463" y="245532"/>
              <a:ext cx="3831590" cy="521970"/>
            </a:xfrm>
            <a:prstGeom prst="rect">
              <a:avLst/>
            </a:prstGeom>
          </p:spPr>
          <p:txBody>
            <a:bodyPr wrap="square">
              <a:spAutoFit/>
            </a:bodyPr>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u="none" strike="noStrike" kern="1200" cap="none" spc="0" normalizeH="0" baseline="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cs typeface="+mn-cs"/>
                </a:rPr>
                <a:t>目录</a:t>
              </a:r>
              <a:endParaRPr kumimoji="0" lang="zh-CN" altLang="en-US" sz="2800" b="1" i="0" u="none" strike="noStrike" kern="1200" cap="none" spc="0" normalizeH="0" baseline="0" noProof="0" dirty="0">
                <a:ln w="0">
                  <a:noFill/>
                </a:ln>
                <a:solidFill>
                  <a:schemeClr val="tx1">
                    <a:lumMod val="65000"/>
                    <a:lumOff val="35000"/>
                  </a:schemeClr>
                </a:solidFill>
                <a:effectLst/>
                <a:uLnTx/>
                <a:uFillTx/>
                <a:latin typeface="思源宋体 CN Heavy" panose="02020900000000000000" pitchFamily="18" charset="-122"/>
                <a:ea typeface="思源宋体 CN Heavy" panose="02020900000000000000" pitchFamily="18" charset="-122"/>
                <a:cs typeface="+mn-cs"/>
              </a:endParaRPr>
            </a:p>
          </p:txBody>
        </p:sp>
      </p:grpSp>
      <p:grpSp>
        <p:nvGrpSpPr>
          <p:cNvPr id="51" name="组合 50"/>
          <p:cNvGrpSpPr/>
          <p:nvPr userDrawn="1"/>
        </p:nvGrpSpPr>
        <p:grpSpPr>
          <a:xfrm>
            <a:off x="4735176" y="1346255"/>
            <a:ext cx="3190812" cy="720000"/>
            <a:chOff x="3125240" y="2346839"/>
            <a:chExt cx="3190812" cy="720000"/>
          </a:xfrm>
        </p:grpSpPr>
        <p:grpSp>
          <p:nvGrpSpPr>
            <p:cNvPr id="52" name="组合 51"/>
            <p:cNvGrpSpPr/>
            <p:nvPr/>
          </p:nvGrpSpPr>
          <p:grpSpPr>
            <a:xfrm>
              <a:off x="3125240" y="2346839"/>
              <a:ext cx="718038" cy="720000"/>
              <a:chOff x="3125240" y="2346839"/>
              <a:chExt cx="718038" cy="720000"/>
            </a:xfrm>
          </p:grpSpPr>
          <p:sp>
            <p:nvSpPr>
              <p:cNvPr id="54" name="八边形 53"/>
              <p:cNvSpPr/>
              <p:nvPr>
                <p:custDataLst>
                  <p:tags r:id="rId7"/>
                </p:custDataLst>
              </p:nvPr>
            </p:nvSpPr>
            <p:spPr>
              <a:xfrm rot="5400000">
                <a:off x="3124259" y="2347820"/>
                <a:ext cx="720000" cy="718038"/>
              </a:xfrm>
              <a:prstGeom prst="octagon">
                <a:avLst/>
              </a:prstGeom>
              <a:solidFill>
                <a:srgbClr val="4C8CF5"/>
              </a:solidFill>
              <a:ln>
                <a:noFill/>
              </a:ln>
              <a:effectLst/>
            </p:spPr>
            <p:style>
              <a:lnRef idx="2">
                <a:srgbClr val="4472C4">
                  <a:shade val="50000"/>
                </a:srgbClr>
              </a:lnRef>
              <a:fillRef idx="1">
                <a:srgbClr val="4472C4"/>
              </a:fillRef>
              <a:effectRef idx="0">
                <a:srgbClr val="4472C4"/>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latin typeface="思源宋体 CN" panose="02020400000000000000" pitchFamily="18" charset="-122"/>
                  <a:ea typeface="思源宋体 CN" panose="02020400000000000000" pitchFamily="18" charset="-122"/>
                </a:endParaRPr>
              </a:p>
            </p:txBody>
          </p:sp>
          <p:sp>
            <p:nvSpPr>
              <p:cNvPr id="55" name="文本框 54"/>
              <p:cNvSpPr txBox="1"/>
              <p:nvPr>
                <p:custDataLst>
                  <p:tags r:id="rId8"/>
                </p:custDataLst>
              </p:nvPr>
            </p:nvSpPr>
            <p:spPr>
              <a:xfrm>
                <a:off x="3171438" y="2445229"/>
                <a:ext cx="625642" cy="523220"/>
              </a:xfrm>
              <a:prstGeom prst="rect">
                <a:avLst/>
              </a:prstGeom>
              <a:noFill/>
            </p:spPr>
            <p:txBody>
              <a:bodyPr wrap="square" rtlCol="0">
                <a:spAutoFit/>
              </a:bodyPr>
              <a:p>
                <a:pPr algn="ctr"/>
                <a:r>
                  <a:rPr lang="en-US" altLang="zh-CN" sz="2800" dirty="0">
                    <a:solidFill>
                      <a:sysClr val="window" lastClr="FFFFFF"/>
                    </a:solidFill>
                    <a:latin typeface="思源宋体 CN Heavy" panose="02020900000000000000" pitchFamily="18" charset="-122"/>
                    <a:ea typeface="思源宋体 CN Heavy" panose="02020900000000000000" pitchFamily="18" charset="-122"/>
                  </a:rPr>
                  <a:t>01</a:t>
                </a:r>
                <a:endParaRPr lang="zh-CN" altLang="en-US" sz="2800" dirty="0">
                  <a:solidFill>
                    <a:sysClr val="window" lastClr="FFFFFF"/>
                  </a:solidFill>
                  <a:latin typeface="思源宋体 CN Heavy" panose="02020900000000000000" pitchFamily="18" charset="-122"/>
                  <a:ea typeface="思源宋体 CN Heavy" panose="02020900000000000000" pitchFamily="18" charset="-122"/>
                </a:endParaRPr>
              </a:p>
            </p:txBody>
          </p:sp>
        </p:grpSp>
        <p:sp>
          <p:nvSpPr>
            <p:cNvPr id="53" name="矩形 52"/>
            <p:cNvSpPr/>
            <p:nvPr>
              <p:custDataLst>
                <p:tags r:id="rId9"/>
              </p:custDataLst>
            </p:nvPr>
          </p:nvSpPr>
          <p:spPr>
            <a:xfrm>
              <a:off x="3976950" y="2445229"/>
              <a:ext cx="2339102" cy="523220"/>
            </a:xfrm>
            <a:prstGeom prst="rect">
              <a:avLst/>
            </a:prstGeom>
          </p:spPr>
          <p:txBody>
            <a:bodyPr wrap="none">
              <a:spAutoFit/>
            </a:bodyPr>
            <a:p>
              <a:r>
                <a:rPr lang="zh-CN" altLang="en-US" sz="2800" b="1" dirty="0">
                  <a:ln w="0">
                    <a:noFill/>
                  </a:ln>
                  <a:solidFill>
                    <a:schemeClr val="tx1"/>
                  </a:solidFill>
                  <a:latin typeface="思源宋体 CN Heavy" panose="02020900000000000000" pitchFamily="18" charset="-122"/>
                  <a:ea typeface="思源宋体 CN Heavy" panose="02020900000000000000" pitchFamily="18" charset="-122"/>
                </a:rPr>
                <a:t>年度工作概述</a:t>
              </a:r>
              <a:endParaRPr lang="zh-CN" altLang="en-US" sz="2800" b="1" dirty="0">
                <a:ln w="0">
                  <a:noFill/>
                </a:ln>
                <a:solidFill>
                  <a:schemeClr val="tx1"/>
                </a:solidFill>
                <a:latin typeface="思源宋体 CN Heavy" panose="02020900000000000000" pitchFamily="18" charset="-122"/>
                <a:ea typeface="思源宋体 CN Heavy" panose="02020900000000000000" pitchFamily="18" charset="-122"/>
              </a:endParaRPr>
            </a:p>
          </p:txBody>
        </p:sp>
      </p:grpSp>
      <p:grpSp>
        <p:nvGrpSpPr>
          <p:cNvPr id="56" name="组合 55"/>
          <p:cNvGrpSpPr/>
          <p:nvPr userDrawn="1"/>
        </p:nvGrpSpPr>
        <p:grpSpPr>
          <a:xfrm>
            <a:off x="4735176" y="2449081"/>
            <a:ext cx="3179620" cy="720000"/>
            <a:chOff x="3125240" y="2346839"/>
            <a:chExt cx="3179620" cy="720000"/>
          </a:xfrm>
        </p:grpSpPr>
        <p:grpSp>
          <p:nvGrpSpPr>
            <p:cNvPr id="57" name="组合 56"/>
            <p:cNvGrpSpPr/>
            <p:nvPr/>
          </p:nvGrpSpPr>
          <p:grpSpPr>
            <a:xfrm>
              <a:off x="3125240" y="2346839"/>
              <a:ext cx="718038" cy="720000"/>
              <a:chOff x="3125240" y="2346839"/>
              <a:chExt cx="718038" cy="720000"/>
            </a:xfrm>
          </p:grpSpPr>
          <p:sp>
            <p:nvSpPr>
              <p:cNvPr id="59" name="八边形 58"/>
              <p:cNvSpPr/>
              <p:nvPr>
                <p:custDataLst>
                  <p:tags r:id="rId10"/>
                </p:custDataLst>
              </p:nvPr>
            </p:nvSpPr>
            <p:spPr>
              <a:xfrm rot="5400000">
                <a:off x="3124259" y="2347820"/>
                <a:ext cx="720000" cy="718038"/>
              </a:xfrm>
              <a:prstGeom prst="octagon">
                <a:avLst/>
              </a:prstGeom>
              <a:solidFill>
                <a:srgbClr val="FD8052"/>
              </a:solidFill>
              <a:ln>
                <a:noFill/>
              </a:ln>
              <a:effectLst/>
            </p:spPr>
            <p:style>
              <a:lnRef idx="2">
                <a:srgbClr val="4472C4">
                  <a:shade val="50000"/>
                </a:srgbClr>
              </a:lnRef>
              <a:fillRef idx="1">
                <a:srgbClr val="4472C4"/>
              </a:fillRef>
              <a:effectRef idx="0">
                <a:srgbClr val="4472C4"/>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dirty="0">
                    <a:latin typeface="思源宋体 CN" panose="02020400000000000000" pitchFamily="18" charset="-122"/>
                    <a:ea typeface="思源宋体 CN" panose="02020400000000000000" pitchFamily="18" charset="-122"/>
                  </a:rPr>
                  <a:t> </a:t>
                </a:r>
                <a:endParaRPr lang="en-US" altLang="zh-CN" dirty="0">
                  <a:latin typeface="思源宋体 CN" panose="02020400000000000000" pitchFamily="18" charset="-122"/>
                  <a:ea typeface="思源宋体 CN" panose="02020400000000000000" pitchFamily="18" charset="-122"/>
                </a:endParaRPr>
              </a:p>
            </p:txBody>
          </p:sp>
          <p:sp>
            <p:nvSpPr>
              <p:cNvPr id="60" name="文本框 59"/>
              <p:cNvSpPr txBox="1"/>
              <p:nvPr>
                <p:custDataLst>
                  <p:tags r:id="rId11"/>
                </p:custDataLst>
              </p:nvPr>
            </p:nvSpPr>
            <p:spPr>
              <a:xfrm>
                <a:off x="3171438" y="2445229"/>
                <a:ext cx="625642" cy="523220"/>
              </a:xfrm>
              <a:prstGeom prst="rect">
                <a:avLst/>
              </a:prstGeom>
              <a:solidFill>
                <a:srgbClr val="FD8052"/>
              </a:solidFill>
            </p:spPr>
            <p:txBody>
              <a:bodyPr wrap="square" rtlCol="0">
                <a:spAutoFit/>
              </a:bodyPr>
              <a:p>
                <a:pPr algn="ctr"/>
                <a:r>
                  <a:rPr lang="en-US" altLang="zh-CN" sz="2800" dirty="0">
                    <a:solidFill>
                      <a:sysClr val="window" lastClr="FFFFFF"/>
                    </a:solidFill>
                    <a:latin typeface="思源宋体 CN Heavy" panose="02020900000000000000" pitchFamily="18" charset="-122"/>
                    <a:ea typeface="思源宋体 CN Heavy" panose="02020900000000000000" pitchFamily="18" charset="-122"/>
                  </a:rPr>
                  <a:t>02</a:t>
                </a:r>
                <a:endParaRPr lang="zh-CN" altLang="en-US" sz="2800" dirty="0">
                  <a:solidFill>
                    <a:sysClr val="window" lastClr="FFFFFF"/>
                  </a:solidFill>
                  <a:latin typeface="思源宋体 CN Heavy" panose="02020900000000000000" pitchFamily="18" charset="-122"/>
                  <a:ea typeface="思源宋体 CN Heavy" panose="02020900000000000000" pitchFamily="18" charset="-122"/>
                </a:endParaRPr>
              </a:p>
            </p:txBody>
          </p:sp>
        </p:grpSp>
        <p:sp>
          <p:nvSpPr>
            <p:cNvPr id="58" name="矩形 57"/>
            <p:cNvSpPr/>
            <p:nvPr>
              <p:custDataLst>
                <p:tags r:id="rId12"/>
              </p:custDataLst>
            </p:nvPr>
          </p:nvSpPr>
          <p:spPr>
            <a:xfrm>
              <a:off x="3976950" y="2445229"/>
              <a:ext cx="2327910" cy="521970"/>
            </a:xfrm>
            <a:prstGeom prst="rect">
              <a:avLst/>
            </a:prstGeom>
          </p:spPr>
          <p:txBody>
            <a:bodyPr wrap="none">
              <a:spAutoFit/>
            </a:bodyPr>
            <a:p>
              <a:r>
                <a:rPr lang="zh-CN" altLang="en-US" sz="2800" b="1" dirty="0">
                  <a:ln w="0">
                    <a:noFill/>
                  </a:ln>
                  <a:latin typeface="思源宋体 CN Heavy" panose="02020900000000000000" pitchFamily="18" charset="-122"/>
                  <a:ea typeface="思源宋体 CN Heavy" panose="02020900000000000000" pitchFamily="18" charset="-122"/>
                </a:rPr>
                <a:t>工作完成情况</a:t>
              </a:r>
              <a:endParaRPr lang="zh-CN" altLang="en-US" sz="2800" b="1" dirty="0">
                <a:ln w="0">
                  <a:noFill/>
                </a:ln>
                <a:latin typeface="思源宋体 CN Heavy" panose="02020900000000000000" pitchFamily="18" charset="-122"/>
                <a:ea typeface="思源宋体 CN Heavy" panose="02020900000000000000" pitchFamily="18" charset="-122"/>
              </a:endParaRPr>
            </a:p>
          </p:txBody>
        </p:sp>
      </p:grpSp>
      <p:grpSp>
        <p:nvGrpSpPr>
          <p:cNvPr id="61" name="组合 60"/>
          <p:cNvGrpSpPr/>
          <p:nvPr userDrawn="1"/>
        </p:nvGrpSpPr>
        <p:grpSpPr>
          <a:xfrm>
            <a:off x="4735176" y="3551907"/>
            <a:ext cx="3179620" cy="720000"/>
            <a:chOff x="3125240" y="2346839"/>
            <a:chExt cx="3179620" cy="720000"/>
          </a:xfrm>
        </p:grpSpPr>
        <p:grpSp>
          <p:nvGrpSpPr>
            <p:cNvPr id="62" name="组合 61"/>
            <p:cNvGrpSpPr/>
            <p:nvPr/>
          </p:nvGrpSpPr>
          <p:grpSpPr>
            <a:xfrm>
              <a:off x="3125240" y="2346839"/>
              <a:ext cx="718038" cy="720000"/>
              <a:chOff x="3125240" y="2346839"/>
              <a:chExt cx="718038" cy="720000"/>
            </a:xfrm>
          </p:grpSpPr>
          <p:sp>
            <p:nvSpPr>
              <p:cNvPr id="64" name="八边形 63"/>
              <p:cNvSpPr/>
              <p:nvPr>
                <p:custDataLst>
                  <p:tags r:id="rId13"/>
                </p:custDataLst>
              </p:nvPr>
            </p:nvSpPr>
            <p:spPr>
              <a:xfrm rot="5400000">
                <a:off x="3124259" y="2347820"/>
                <a:ext cx="720000" cy="718038"/>
              </a:xfrm>
              <a:prstGeom prst="octagon">
                <a:avLst/>
              </a:prstGeom>
              <a:solidFill>
                <a:srgbClr val="4C8CF5"/>
              </a:solidFill>
              <a:ln>
                <a:noFill/>
              </a:ln>
              <a:effectLst/>
            </p:spPr>
            <p:style>
              <a:lnRef idx="2">
                <a:srgbClr val="4472C4">
                  <a:shade val="50000"/>
                </a:srgbClr>
              </a:lnRef>
              <a:fillRef idx="1">
                <a:srgbClr val="4472C4"/>
              </a:fillRef>
              <a:effectRef idx="0">
                <a:srgbClr val="4472C4"/>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latin typeface="思源宋体 CN" panose="02020400000000000000" pitchFamily="18" charset="-122"/>
                  <a:ea typeface="思源宋体 CN" panose="02020400000000000000" pitchFamily="18" charset="-122"/>
                </a:endParaRPr>
              </a:p>
            </p:txBody>
          </p:sp>
          <p:sp>
            <p:nvSpPr>
              <p:cNvPr id="65" name="文本框 64"/>
              <p:cNvSpPr txBox="1"/>
              <p:nvPr>
                <p:custDataLst>
                  <p:tags r:id="rId14"/>
                </p:custDataLst>
              </p:nvPr>
            </p:nvSpPr>
            <p:spPr>
              <a:xfrm>
                <a:off x="3171438" y="2445229"/>
                <a:ext cx="625642" cy="523220"/>
              </a:xfrm>
              <a:prstGeom prst="rect">
                <a:avLst/>
              </a:prstGeom>
              <a:noFill/>
            </p:spPr>
            <p:txBody>
              <a:bodyPr wrap="square" rtlCol="0">
                <a:spAutoFit/>
              </a:bodyPr>
              <a:p>
                <a:pPr algn="ctr"/>
                <a:r>
                  <a:rPr lang="en-US" altLang="zh-CN" sz="2800" dirty="0">
                    <a:solidFill>
                      <a:sysClr val="window" lastClr="FFFFFF"/>
                    </a:solidFill>
                    <a:latin typeface="思源宋体 CN Heavy" panose="02020900000000000000" pitchFamily="18" charset="-122"/>
                    <a:ea typeface="思源宋体 CN Heavy" panose="02020900000000000000" pitchFamily="18" charset="-122"/>
                  </a:rPr>
                  <a:t>03</a:t>
                </a:r>
                <a:endParaRPr lang="zh-CN" altLang="en-US" sz="2800" dirty="0">
                  <a:solidFill>
                    <a:sysClr val="window" lastClr="FFFFFF"/>
                  </a:solidFill>
                  <a:latin typeface="思源宋体 CN Heavy" panose="02020900000000000000" pitchFamily="18" charset="-122"/>
                  <a:ea typeface="思源宋体 CN Heavy" panose="02020900000000000000" pitchFamily="18" charset="-122"/>
                </a:endParaRPr>
              </a:p>
            </p:txBody>
          </p:sp>
        </p:grpSp>
        <p:sp>
          <p:nvSpPr>
            <p:cNvPr id="63" name="矩形 62"/>
            <p:cNvSpPr/>
            <p:nvPr>
              <p:custDataLst>
                <p:tags r:id="rId15"/>
              </p:custDataLst>
            </p:nvPr>
          </p:nvSpPr>
          <p:spPr>
            <a:xfrm>
              <a:off x="3976950" y="2445229"/>
              <a:ext cx="2327910" cy="521970"/>
            </a:xfrm>
            <a:prstGeom prst="rect">
              <a:avLst/>
            </a:prstGeom>
          </p:spPr>
          <p:txBody>
            <a:bodyPr wrap="none">
              <a:spAutoFit/>
            </a:bodyPr>
            <a:p>
              <a:r>
                <a:rPr lang="zh-CN" altLang="en-US" sz="2800" b="1" dirty="0">
                  <a:ln w="0">
                    <a:noFill/>
                  </a:ln>
                  <a:latin typeface="思源宋体 CN Heavy" panose="02020900000000000000" pitchFamily="18" charset="-122"/>
                  <a:ea typeface="思源宋体 CN Heavy" panose="02020900000000000000" pitchFamily="18" charset="-122"/>
                </a:rPr>
                <a:t>工作经验总结</a:t>
              </a:r>
              <a:endParaRPr lang="zh-CN" altLang="en-US" sz="1600" dirty="0">
                <a:solidFill>
                  <a:sysClr val="windowText" lastClr="000000">
                    <a:lumMod val="65000"/>
                    <a:lumOff val="35000"/>
                  </a:sysClr>
                </a:solidFill>
                <a:latin typeface="思源宋体 CN" panose="02020400000000000000" pitchFamily="18" charset="-122"/>
                <a:ea typeface="思源宋体 CN" panose="02020400000000000000" pitchFamily="18" charset="-122"/>
              </a:endParaRPr>
            </a:p>
          </p:txBody>
        </p:sp>
      </p:grpSp>
      <p:grpSp>
        <p:nvGrpSpPr>
          <p:cNvPr id="66" name="组合 65"/>
          <p:cNvGrpSpPr/>
          <p:nvPr userDrawn="1"/>
        </p:nvGrpSpPr>
        <p:grpSpPr>
          <a:xfrm>
            <a:off x="4735176" y="4654732"/>
            <a:ext cx="3179620" cy="720000"/>
            <a:chOff x="3125240" y="2346839"/>
            <a:chExt cx="3179620" cy="720000"/>
          </a:xfrm>
        </p:grpSpPr>
        <p:grpSp>
          <p:nvGrpSpPr>
            <p:cNvPr id="67" name="组合 66"/>
            <p:cNvGrpSpPr/>
            <p:nvPr/>
          </p:nvGrpSpPr>
          <p:grpSpPr>
            <a:xfrm>
              <a:off x="3125240" y="2346839"/>
              <a:ext cx="718038" cy="720000"/>
              <a:chOff x="3125240" y="2346839"/>
              <a:chExt cx="718038" cy="720000"/>
            </a:xfrm>
          </p:grpSpPr>
          <p:sp>
            <p:nvSpPr>
              <p:cNvPr id="69" name="八边形 68"/>
              <p:cNvSpPr/>
              <p:nvPr>
                <p:custDataLst>
                  <p:tags r:id="rId16"/>
                </p:custDataLst>
              </p:nvPr>
            </p:nvSpPr>
            <p:spPr>
              <a:xfrm rot="5400000">
                <a:off x="3124259" y="2347820"/>
                <a:ext cx="720000" cy="718038"/>
              </a:xfrm>
              <a:prstGeom prst="octagon">
                <a:avLst/>
              </a:prstGeom>
              <a:solidFill>
                <a:srgbClr val="FD8254"/>
              </a:solidFill>
              <a:ln>
                <a:noFill/>
              </a:ln>
              <a:effectLst/>
            </p:spPr>
            <p:style>
              <a:lnRef idx="2">
                <a:srgbClr val="4472C4">
                  <a:shade val="50000"/>
                </a:srgbClr>
              </a:lnRef>
              <a:fillRef idx="1">
                <a:srgbClr val="4472C4"/>
              </a:fillRef>
              <a:effectRef idx="0">
                <a:srgbClr val="4472C4"/>
              </a:effectRef>
              <a:fontRef idx="minor">
                <a:sysClr val="window" lastClr="FFFFFF"/>
              </a:fontRef>
            </p:style>
            <p:txBody>
              <a:bodyPr rot="0" spcFirstLastPara="0" vertOverflow="overflow" horzOverflow="overflow" vert="horz" wrap="square" lIns="91440" tIns="45720" rIns="91440" bIns="45720" numCol="1" spcCol="0" rtlCol="0" fromWordArt="0" anchor="ctr" anchorCtr="0" forceAA="0" compatLnSpc="1">
                <a:noAutofit/>
              </a:bodyPr>
              <a:p>
                <a:pPr algn="ctr"/>
                <a:endParaRPr lang="zh-CN" altLang="en-US" dirty="0">
                  <a:latin typeface="思源宋体 CN" panose="02020400000000000000" pitchFamily="18" charset="-122"/>
                  <a:ea typeface="思源宋体 CN" panose="02020400000000000000" pitchFamily="18" charset="-122"/>
                </a:endParaRPr>
              </a:p>
            </p:txBody>
          </p:sp>
          <p:sp>
            <p:nvSpPr>
              <p:cNvPr id="70" name="文本框 69"/>
              <p:cNvSpPr txBox="1"/>
              <p:nvPr>
                <p:custDataLst>
                  <p:tags r:id="rId17"/>
                </p:custDataLst>
              </p:nvPr>
            </p:nvSpPr>
            <p:spPr>
              <a:xfrm>
                <a:off x="3171438" y="2445229"/>
                <a:ext cx="625642" cy="523220"/>
              </a:xfrm>
              <a:prstGeom prst="rect">
                <a:avLst/>
              </a:prstGeom>
              <a:noFill/>
            </p:spPr>
            <p:txBody>
              <a:bodyPr wrap="square" rtlCol="0">
                <a:spAutoFit/>
              </a:bodyPr>
              <a:p>
                <a:pPr algn="ctr"/>
                <a:r>
                  <a:rPr lang="en-US" altLang="zh-CN" sz="2800" dirty="0">
                    <a:solidFill>
                      <a:sysClr val="window" lastClr="FFFFFF"/>
                    </a:solidFill>
                    <a:latin typeface="思源宋体 CN Heavy" panose="02020900000000000000" pitchFamily="18" charset="-122"/>
                    <a:ea typeface="思源宋体 CN Heavy" panose="02020900000000000000" pitchFamily="18" charset="-122"/>
                  </a:rPr>
                  <a:t>04</a:t>
                </a:r>
                <a:endParaRPr lang="zh-CN" altLang="en-US" sz="2800" dirty="0">
                  <a:solidFill>
                    <a:sysClr val="window" lastClr="FFFFFF"/>
                  </a:solidFill>
                  <a:latin typeface="思源宋体 CN Heavy" panose="02020900000000000000" pitchFamily="18" charset="-122"/>
                  <a:ea typeface="思源宋体 CN Heavy" panose="02020900000000000000" pitchFamily="18" charset="-122"/>
                </a:endParaRPr>
              </a:p>
            </p:txBody>
          </p:sp>
        </p:grpSp>
        <p:sp>
          <p:nvSpPr>
            <p:cNvPr id="68" name="矩形 67"/>
            <p:cNvSpPr/>
            <p:nvPr>
              <p:custDataLst>
                <p:tags r:id="rId18"/>
              </p:custDataLst>
            </p:nvPr>
          </p:nvSpPr>
          <p:spPr>
            <a:xfrm>
              <a:off x="3976950" y="2445229"/>
              <a:ext cx="2327910" cy="521970"/>
            </a:xfrm>
            <a:prstGeom prst="rect">
              <a:avLst/>
            </a:prstGeom>
          </p:spPr>
          <p:txBody>
            <a:bodyPr wrap="none">
              <a:spAutoFit/>
            </a:bodyPr>
            <a:p>
              <a:r>
                <a:rPr lang="zh-CN" altLang="en-US" sz="2800" b="1" dirty="0">
                  <a:ln w="0">
                    <a:noFill/>
                  </a:ln>
                  <a:latin typeface="思源宋体 CN Heavy" panose="02020900000000000000" pitchFamily="18" charset="-122"/>
                  <a:ea typeface="思源宋体 CN Heavy" panose="02020900000000000000" pitchFamily="18" charset="-122"/>
                </a:rPr>
                <a:t>明年工作计划</a:t>
              </a:r>
              <a:endParaRPr lang="zh-CN" altLang="en-US" sz="2800" b="1" dirty="0">
                <a:ln w="0">
                  <a:noFill/>
                </a:ln>
                <a:solidFill>
                  <a:sysClr val="windowText" lastClr="000000">
                    <a:lumMod val="65000"/>
                    <a:lumOff val="35000"/>
                  </a:sysClr>
                </a:solidFill>
                <a:latin typeface="思源宋体 CN Heavy" panose="02020900000000000000" pitchFamily="18" charset="-122"/>
                <a:ea typeface="思源宋体 CN Heavy" panose="02020900000000000000" pitchFamily="18" charset="-122"/>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任务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grpSp>
        <p:nvGrpSpPr>
          <p:cNvPr id="42" name="组合 41"/>
          <p:cNvGrpSpPr/>
          <p:nvPr userDrawn="1"/>
        </p:nvGrpSpPr>
        <p:grpSpPr>
          <a:xfrm>
            <a:off x="1" y="2202441"/>
            <a:ext cx="12192000" cy="2419703"/>
            <a:chOff x="170694" y="177982"/>
            <a:chExt cx="3936004" cy="781165"/>
          </a:xfrm>
        </p:grpSpPr>
        <p:sp>
          <p:nvSpPr>
            <p:cNvPr id="44" name="等腰三角形 43"/>
            <p:cNvSpPr/>
            <p:nvPr>
              <p:custDataLst>
                <p:tags r:id="rId2"/>
              </p:custDataLst>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pPr algn="ctr"/>
              <a:endParaRPr lang="zh-CN" altLang="en-US">
                <a:cs typeface="+mn-ea"/>
                <a:sym typeface="+mn-lt"/>
              </a:endParaRPr>
            </a:p>
          </p:txBody>
        </p:sp>
        <p:sp>
          <p:nvSpPr>
            <p:cNvPr id="45" name="等腰三角形 44"/>
            <p:cNvSpPr/>
            <p:nvPr>
              <p:custDataLst>
                <p:tags r:id="rId3"/>
              </p:custDataLst>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pPr algn="ctr"/>
              <a:endParaRPr lang="zh-CN" altLang="en-US">
                <a:cs typeface="+mn-ea"/>
                <a:sym typeface="+mn-lt"/>
              </a:endParaRPr>
            </a:p>
          </p:txBody>
        </p:sp>
        <p:sp>
          <p:nvSpPr>
            <p:cNvPr id="46" name="矩形 45"/>
            <p:cNvSpPr/>
            <p:nvPr>
              <p:custDataLst>
                <p:tags r:id="rId4"/>
              </p:custDataLst>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pPr algn="ctr"/>
              <a:endParaRPr lang="zh-CN" altLang="en-US">
                <a:cs typeface="+mn-ea"/>
                <a:sym typeface="+mn-lt"/>
              </a:endParaRPr>
            </a:p>
          </p:txBody>
        </p:sp>
        <p:sp>
          <p:nvSpPr>
            <p:cNvPr id="47" name="平行四边形 46"/>
            <p:cNvSpPr/>
            <p:nvPr>
              <p:custDataLst>
                <p:tags r:id="rId5"/>
              </p:custDataLst>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pPr algn="ctr"/>
              <a:endParaRPr lang="zh-CN" altLang="en-US">
                <a:cs typeface="+mn-ea"/>
                <a:sym typeface="+mn-lt"/>
              </a:endParaRPr>
            </a:p>
          </p:txBody>
        </p:sp>
        <p:sp>
          <p:nvSpPr>
            <p:cNvPr id="48" name="文本框 6"/>
            <p:cNvSpPr txBox="1"/>
            <p:nvPr>
              <p:custDataLst>
                <p:tags r:id="rId6"/>
              </p:custDataLst>
            </p:nvPr>
          </p:nvSpPr>
          <p:spPr>
            <a:xfrm>
              <a:off x="619911" y="284178"/>
              <a:ext cx="650908" cy="553578"/>
            </a:xfrm>
            <a:prstGeom prst="rect">
              <a:avLst/>
            </a:prstGeom>
            <a:noFill/>
          </p:spPr>
          <p:txBody>
            <a:bodyPr wrap="square" lIns="68580" tIns="34290" rIns="68580" bIns="34290" rtlCol="0">
              <a:spAutoFit/>
            </a:bodyPr>
            <a:p>
              <a:endParaRPr lang="zh-CN" altLang="en-US" sz="10700" dirty="0">
                <a:solidFill>
                  <a:schemeClr val="bg1">
                    <a:lumMod val="95000"/>
                  </a:schemeClr>
                </a:solidFill>
                <a:latin typeface="微软雅黑" panose="020B0503020204020204" charset="-122"/>
                <a:ea typeface="微软雅黑" panose="020B0503020204020204" charset="-122"/>
                <a:cs typeface="+mn-ea"/>
                <a:sym typeface="+mn-lt"/>
              </a:endParaRPr>
            </a:p>
          </p:txBody>
        </p:sp>
      </p:grpSp>
      <p:pic>
        <p:nvPicPr>
          <p:cNvPr id="13" name="图片 12" descr="G:\质量工程项目\课程建设\网页设计与制作\PPT\素材\浏览器logo.png浏览器logo"/>
          <p:cNvPicPr>
            <a:picLocks noChangeAspect="1"/>
          </p:cNvPicPr>
          <p:nvPr userDrawn="1">
            <p:custDataLst>
              <p:tags r:id="rId7"/>
            </p:custDataLst>
          </p:nvPr>
        </p:nvPicPr>
        <p:blipFill>
          <a:blip r:embed="rId8"/>
          <a:srcRect/>
          <a:stretch>
            <a:fillRect/>
          </a:stretch>
        </p:blipFill>
        <p:spPr>
          <a:xfrm>
            <a:off x="6353175" y="1685925"/>
            <a:ext cx="5952490" cy="674370"/>
          </a:xfrm>
          <a:prstGeom prst="rect">
            <a:avLst/>
          </a:prstGeom>
        </p:spPr>
      </p:pic>
      <p:sp>
        <p:nvSpPr>
          <p:cNvPr id="2" name="标题 1"/>
          <p:cNvSpPr>
            <a:spLocks noGrp="1"/>
          </p:cNvSpPr>
          <p:nvPr>
            <p:ph type="ctrTitle" hasCustomPrompt="1"/>
          </p:nvPr>
        </p:nvSpPr>
        <p:spPr>
          <a:xfrm>
            <a:off x="1391285" y="2768600"/>
            <a:ext cx="1923415" cy="1206500"/>
          </a:xfrm>
        </p:spPr>
        <p:txBody>
          <a:bodyPr anchor="b">
            <a:normAutofit/>
          </a:bodyPr>
          <a:lstStyle>
            <a:lvl1pPr marL="0" marR="0" lvl="0" algn="ctr" defTabSz="914400" rtl="0" eaLnBrk="1" fontAlgn="auto" latinLnBrk="0" hangingPunct="1">
              <a:lnSpc>
                <a:spcPct val="100000"/>
              </a:lnSpc>
              <a:spcBef>
                <a:spcPct val="0"/>
              </a:spcBef>
              <a:buClrTx/>
              <a:buSzTx/>
              <a:buFontTx/>
              <a:buNone/>
              <a:defRPr kumimoji="0" lang="en-US" altLang="en-GB" sz="6000" b="1" i="0" u="none" strike="noStrike" kern="1200" cap="none" spc="0" normalizeH="0" baseline="0" noProof="1" dirty="0">
                <a:solidFill>
                  <a:srgbClr val="FAFAFA"/>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defRPr>
            </a:lvl1pPr>
          </a:lstStyle>
          <a:p>
            <a:r>
              <a:rPr lang="zh-CN" altLang="en-US" dirty="0"/>
              <a:t>单击此处添加标题</a:t>
            </a:r>
            <a:endParaRPr lang="zh-CN" altLang="en-US" dirty="0"/>
          </a:p>
        </p:txBody>
      </p:sp>
      <p:sp>
        <p:nvSpPr>
          <p:cNvPr id="3" name="副标题 2"/>
          <p:cNvSpPr>
            <a:spLocks noGrp="1"/>
          </p:cNvSpPr>
          <p:nvPr>
            <p:ph type="subTitle" idx="1" hasCustomPrompt="1"/>
          </p:nvPr>
        </p:nvSpPr>
        <p:spPr>
          <a:xfrm>
            <a:off x="3747135" y="2965450"/>
            <a:ext cx="6965315" cy="1160145"/>
          </a:xfrm>
        </p:spPr>
        <p:txBody>
          <a:bodyPr>
            <a:normAutofit/>
          </a:bodyPr>
          <a:lstStyle>
            <a:lvl1pPr marL="0" indent="0" algn="l">
              <a:buNone/>
              <a:defRPr kumimoji="0" lang="zh-CN" altLang="en-US" sz="4800" b="1" i="0" u="none" strike="noStrike" kern="0" cap="none" spc="0" normalizeH="0" baseline="0" noProof="1" dirty="0" smtClean="0">
                <a:ln w="17780" cmpd="sng">
                  <a:solidFill>
                    <a:srgbClr val="4F81BD">
                      <a:tint val="3000"/>
                    </a:srgbClr>
                  </a:solidFill>
                  <a:prstDash val="solid"/>
                  <a:miter lim="800000"/>
                </a:ln>
                <a:solidFill>
                  <a:srgbClr val="0070C0"/>
                </a:solidFill>
                <a:effectLst>
                  <a:outerShdw blurRad="55000" dist="50800" dir="5400000" algn="tl">
                    <a:srgbClr val="000000">
                      <a:alpha val="33000"/>
                    </a:srgbClr>
                  </a:outerShdw>
                </a:effectLst>
                <a:latin typeface="微软雅黑" panose="020B0503020204020204" charset="-122"/>
                <a:ea typeface="微软雅黑" panose="020B0503020204020204" charset="-122"/>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目录1">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p:custDataLst>
              <p:tags r:id="rId2"/>
            </p:custDataLst>
          </p:nvPr>
        </p:nvSpPr>
        <p:spPr>
          <a:xfrm>
            <a:off x="972185" y="153035"/>
            <a:ext cx="4688205" cy="723900"/>
          </a:xfrm>
        </p:spPr>
        <p:txBody>
          <a:bodyPr>
            <a:normAutofit/>
          </a:bodyPr>
          <a:lstStyle>
            <a:lvl1pPr>
              <a:defRPr kumimoji="0" lang="zh-CN" altLang="en-US" sz="2800" b="1" i="0" u="none" strike="noStrike" kern="1200" cap="none" spc="0" normalizeH="0" baseline="0" noProof="1" dirty="0">
                <a:solidFill>
                  <a:srgbClr val="1369B2"/>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等线" panose="02010600030101010101" charset="-122"/>
                <a:sym typeface="等线" panose="02010600030101010101" charset="-122"/>
              </a:defRPr>
            </a:lvl1pPr>
          </a:lstStyle>
          <a:p>
            <a:pPr algn="l">
              <a:lnSpc>
                <a:spcPct val="100000"/>
              </a:lnSpc>
              <a:spcBef>
                <a:spcPct val="20000"/>
              </a:spcBef>
              <a:buClrTx/>
              <a:buSzTx/>
              <a:buFont typeface="Arial" panose="020B0604020202020204" pitchFamily="34" charset="0"/>
            </a:pPr>
            <a:r>
              <a:rPr lang="zh-CN" altLang="en-US" dirty="0"/>
              <a:t>单击此处编辑母版标题样式</a:t>
            </a:r>
            <a:endParaRPr lang="zh-CN" altLang="en-US" dirty="0"/>
          </a:p>
        </p:txBody>
      </p:sp>
      <p:sp>
        <p:nvSpPr>
          <p:cNvPr id="12" name="内容占位符 11"/>
          <p:cNvSpPr>
            <a:spLocks noGrp="1"/>
          </p:cNvSpPr>
          <p:nvPr>
            <p:ph sz="half" idx="2"/>
            <p:custDataLst>
              <p:tags r:id="rId3"/>
            </p:custDataLst>
          </p:nvPr>
        </p:nvSpPr>
        <p:spPr>
          <a:xfrm>
            <a:off x="4154170" y="1769745"/>
            <a:ext cx="3722370" cy="518160"/>
          </a:xfrm>
        </p:spPr>
        <p:txBody>
          <a:bodyPr>
            <a:normAutofit/>
          </a:bodyPr>
          <a:lstStyle>
            <a:lvl1pPr marL="0" marR="0" lvl="0" algn="l" defTabSz="914400" rtl="0" eaLnBrk="1" fontAlgn="auto" latinLnBrk="0" hangingPunct="1">
              <a:lnSpc>
                <a:spcPct val="100000"/>
              </a:lnSpc>
              <a:spcBef>
                <a:spcPts val="1000"/>
              </a:spcBef>
              <a:buClrTx/>
              <a:buSzTx/>
              <a:buFontTx/>
              <a:buNone/>
              <a:defRPr kumimoji="0" lang="zh-CN" altLang="en-US" sz="2000" b="0" i="0" u="none" strike="noStrike" kern="1200" cap="none" spc="0" normalizeH="0" baseline="0" noProof="1" dirty="0">
                <a:solidFill>
                  <a:sysClr val="windowText" lastClr="000000">
                    <a:lumMod val="65000"/>
                    <a:lumOff val="35000"/>
                  </a:sysClr>
                </a:solidFill>
                <a:latin typeface="微软雅黑" panose="020B0503020204020204" charset="-122"/>
                <a:ea typeface="微软雅黑" panose="020B0503020204020204" charset="-122"/>
                <a:cs typeface="等线" panose="02010600030101010101" charset="-122"/>
                <a:sym typeface="等线" panose="02010600030101010101" charset="-122"/>
              </a:defRPr>
            </a:lvl1pPr>
            <a:lvl2pPr marL="457200" indent="0">
              <a:lnSpc>
                <a:spcPct val="150000"/>
              </a:lnSpc>
              <a:buNone/>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p:txBody>
      </p:sp>
      <p:grpSp>
        <p:nvGrpSpPr>
          <p:cNvPr id="13" name="组合 12"/>
          <p:cNvGrpSpPr/>
          <p:nvPr userDrawn="1"/>
        </p:nvGrpSpPr>
        <p:grpSpPr>
          <a:xfrm rot="0">
            <a:off x="222885" y="296545"/>
            <a:ext cx="581660" cy="421640"/>
            <a:chOff x="174623" y="276805"/>
            <a:chExt cx="581749" cy="421571"/>
          </a:xfrm>
        </p:grpSpPr>
        <p:sp>
          <p:nvSpPr>
            <p:cNvPr id="14" name="矩形: 圆角 4"/>
            <p:cNvSpPr/>
            <p:nvPr>
              <p:custDataLst>
                <p:tags r:id="rId4"/>
              </p:custDataLst>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15" name="矩形: 圆角 5"/>
            <p:cNvSpPr/>
            <p:nvPr>
              <p:custDataLst>
                <p:tags r:id="rId5"/>
              </p:custDataLst>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grpSp>
        <p:nvGrpSpPr>
          <p:cNvPr id="16" name="组合 15"/>
          <p:cNvGrpSpPr/>
          <p:nvPr userDrawn="1"/>
        </p:nvGrpSpPr>
        <p:grpSpPr>
          <a:xfrm>
            <a:off x="2915201" y="1696580"/>
            <a:ext cx="1192345" cy="612920"/>
            <a:chOff x="2215144" y="982844"/>
            <a:chExt cx="1244730" cy="842780"/>
          </a:xfrm>
        </p:grpSpPr>
        <p:sp>
          <p:nvSpPr>
            <p:cNvPr id="17" name="平行四边形 16"/>
            <p:cNvSpPr/>
            <p:nvPr>
              <p:custDataLst>
                <p:tags r:id="rId6"/>
              </p:custDataLst>
            </p:nvPr>
          </p:nvSpPr>
          <p:spPr>
            <a:xfrm>
              <a:off x="2215144" y="982844"/>
              <a:ext cx="1120898" cy="842780"/>
            </a:xfrm>
            <a:prstGeom prst="parallelogram">
              <a:avLst>
                <a:gd name="adj" fmla="val 48207"/>
              </a:avLst>
            </a:prstGeom>
            <a:solidFill>
              <a:srgbClr val="1369B2"/>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p>
              <a:pPr algn="ctr"/>
              <a:endParaRPr lang="zh-CN" altLang="en-US" sz="1600">
                <a:latin typeface="微软雅黑" panose="020B0503020204020204" charset="-122"/>
                <a:ea typeface="微软雅黑" panose="020B0503020204020204" charset="-122"/>
                <a:cs typeface="等线" panose="02010600030101010101" charset="-122"/>
                <a:sym typeface="等线" panose="02010600030101010101" charset="-122"/>
              </a:endParaRPr>
            </a:p>
          </p:txBody>
        </p:sp>
        <p:sp>
          <p:nvSpPr>
            <p:cNvPr id="18" name="文本框 9"/>
            <p:cNvSpPr txBox="1"/>
            <p:nvPr>
              <p:custDataLst>
                <p:tags r:id="rId7"/>
              </p:custDataLst>
            </p:nvPr>
          </p:nvSpPr>
          <p:spPr>
            <a:xfrm>
              <a:off x="2393075" y="1005670"/>
              <a:ext cx="1066799" cy="802416"/>
            </a:xfrm>
            <a:prstGeom prst="rect">
              <a:avLst/>
            </a:prstGeom>
            <a:noFill/>
          </p:spPr>
          <p:txBody>
            <a:bodyPr wrap="square" rtlCol="0">
              <a:spAutoFit/>
            </a:bodyPr>
            <a:p>
              <a:r>
                <a:rPr lang="en-US" altLang="zh-CN" sz="3200" dirty="0">
                  <a:solidFill>
                    <a:sysClr val="window" lastClr="FFFFFF"/>
                  </a:solidFill>
                  <a:latin typeface="微软雅黑" panose="020B0503020204020204" charset="-122"/>
                  <a:ea typeface="微软雅黑" panose="020B0503020204020204" charset="-122"/>
                  <a:cs typeface="等线" panose="02010600030101010101" charset="-122"/>
                  <a:sym typeface="等线" panose="02010600030101010101" charset="-122"/>
                </a:rPr>
                <a:t>01</a:t>
              </a:r>
              <a:endParaRPr lang="en-US" altLang="zh-CN" sz="3200" dirty="0">
                <a:solidFill>
                  <a:sysClr val="window" lastClr="FFFFFF"/>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grpSp>
      <p:sp>
        <p:nvSpPr>
          <p:cNvPr id="19" name="平行四边形 18"/>
          <p:cNvSpPr/>
          <p:nvPr userDrawn="1">
            <p:custDataLst>
              <p:tags r:id="rId8"/>
            </p:custDataLst>
          </p:nvPr>
        </p:nvSpPr>
        <p:spPr>
          <a:xfrm>
            <a:off x="3820795" y="1674495"/>
            <a:ext cx="5142865" cy="612775"/>
          </a:xfrm>
          <a:prstGeom prst="parallelogram">
            <a:avLst>
              <a:gd name="adj" fmla="val 48207"/>
            </a:avLst>
          </a:prstGeom>
          <a:noFill/>
          <a:ln w="15875">
            <a:solidFill>
              <a:srgbClr val="4472C4"/>
            </a:solidFill>
          </a:ln>
        </p:spPr>
        <p:style>
          <a:lnRef idx="2">
            <a:srgbClr val="4472C4">
              <a:shade val="50000"/>
            </a:srgbClr>
          </a:lnRef>
          <a:fillRef idx="1">
            <a:srgbClr val="4472C4"/>
          </a:fillRef>
          <a:effectRef idx="0">
            <a:srgbClr val="4472C4"/>
          </a:effectRef>
          <a:fontRef idx="minor">
            <a:sysClr val="window" lastClr="FFFFFF"/>
          </a:fontRef>
        </p:style>
        <p:txBody>
          <a:bodyPr lIns="68580" tIns="34290" rIns="68580" bIns="34290" rtlCol="0" anchor="ctr"/>
          <a:p>
            <a:endParaRPr lang="zh-CN" altLang="en-US" sz="2000">
              <a:solidFill>
                <a:sysClr val="windowText" lastClr="000000">
                  <a:lumMod val="75000"/>
                  <a:lumOff val="25000"/>
                </a:sysClr>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sp>
        <p:nvSpPr>
          <p:cNvPr id="6" name="内容占位符 5"/>
          <p:cNvSpPr>
            <a:spLocks noGrp="1"/>
          </p:cNvSpPr>
          <p:nvPr>
            <p:ph sz="half" idx="13"/>
            <p:custDataLst>
              <p:tags r:id="rId9"/>
            </p:custDataLst>
          </p:nvPr>
        </p:nvSpPr>
        <p:spPr>
          <a:xfrm>
            <a:off x="4154170" y="2696845"/>
            <a:ext cx="3722370" cy="518160"/>
          </a:xfrm>
        </p:spPr>
        <p:txBody>
          <a:bodyPr>
            <a:normAutofit/>
          </a:bodyPr>
          <a:lstStyle>
            <a:lvl1pPr marL="0" marR="0" lvl="0" algn="l" defTabSz="914400" rtl="0" eaLnBrk="1" fontAlgn="auto" latinLnBrk="0" hangingPunct="1">
              <a:lnSpc>
                <a:spcPct val="100000"/>
              </a:lnSpc>
              <a:spcBef>
                <a:spcPts val="1000"/>
              </a:spcBef>
              <a:buClrTx/>
              <a:buSzTx/>
              <a:buFontTx/>
              <a:buNone/>
              <a:defRPr kumimoji="0" lang="zh-CN" altLang="en-US" sz="2000" b="0" i="0" u="none" strike="noStrike" kern="1200" cap="none" spc="0" normalizeH="0" baseline="0" noProof="1" dirty="0">
                <a:solidFill>
                  <a:sysClr val="windowText" lastClr="000000">
                    <a:lumMod val="65000"/>
                    <a:lumOff val="35000"/>
                  </a:sysClr>
                </a:solidFill>
                <a:latin typeface="微软雅黑" panose="020B0503020204020204" charset="-122"/>
                <a:ea typeface="微软雅黑" panose="020B0503020204020204" charset="-122"/>
                <a:cs typeface="等线" panose="02010600030101010101" charset="-122"/>
                <a:sym typeface="等线" panose="02010600030101010101" charset="-122"/>
              </a:defRPr>
            </a:lvl1pPr>
            <a:lvl2pPr marL="457200" indent="0">
              <a:lnSpc>
                <a:spcPct val="150000"/>
              </a:lnSpc>
              <a:buNone/>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p:txBody>
      </p:sp>
      <p:grpSp>
        <p:nvGrpSpPr>
          <p:cNvPr id="7" name="组合 6"/>
          <p:cNvGrpSpPr/>
          <p:nvPr userDrawn="1"/>
        </p:nvGrpSpPr>
        <p:grpSpPr>
          <a:xfrm>
            <a:off x="2915201" y="2623680"/>
            <a:ext cx="1192345" cy="612920"/>
            <a:chOff x="2215144" y="982844"/>
            <a:chExt cx="1244730" cy="842780"/>
          </a:xfrm>
        </p:grpSpPr>
        <p:sp>
          <p:nvSpPr>
            <p:cNvPr id="8" name="平行四边形 7"/>
            <p:cNvSpPr/>
            <p:nvPr>
              <p:custDataLst>
                <p:tags r:id="rId10"/>
              </p:custDataLst>
            </p:nvPr>
          </p:nvSpPr>
          <p:spPr>
            <a:xfrm>
              <a:off x="2215144" y="982844"/>
              <a:ext cx="1120898" cy="842780"/>
            </a:xfrm>
            <a:prstGeom prst="parallelogram">
              <a:avLst>
                <a:gd name="adj" fmla="val 48207"/>
              </a:avLst>
            </a:prstGeom>
            <a:solidFill>
              <a:srgbClr val="1369B2"/>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p>
              <a:pPr algn="ctr"/>
              <a:endParaRPr lang="zh-CN" altLang="en-US" sz="1600">
                <a:latin typeface="微软雅黑" panose="020B0503020204020204" charset="-122"/>
                <a:ea typeface="微软雅黑" panose="020B0503020204020204" charset="-122"/>
                <a:cs typeface="等线" panose="02010600030101010101" charset="-122"/>
                <a:sym typeface="等线" panose="02010600030101010101" charset="-122"/>
              </a:endParaRPr>
            </a:p>
          </p:txBody>
        </p:sp>
        <p:sp>
          <p:nvSpPr>
            <p:cNvPr id="9" name="文本框 9"/>
            <p:cNvSpPr txBox="1"/>
            <p:nvPr>
              <p:custDataLst>
                <p:tags r:id="rId11"/>
              </p:custDataLst>
            </p:nvPr>
          </p:nvSpPr>
          <p:spPr>
            <a:xfrm>
              <a:off x="2393075" y="1005670"/>
              <a:ext cx="1066799" cy="802416"/>
            </a:xfrm>
            <a:prstGeom prst="rect">
              <a:avLst/>
            </a:prstGeom>
            <a:noFill/>
          </p:spPr>
          <p:txBody>
            <a:bodyPr wrap="square" rtlCol="0">
              <a:spAutoFit/>
            </a:bodyPr>
            <a:p>
              <a:r>
                <a:rPr lang="en-US" altLang="zh-CN" sz="3200" dirty="0">
                  <a:solidFill>
                    <a:sysClr val="window" lastClr="FFFFFF"/>
                  </a:solidFill>
                  <a:latin typeface="微软雅黑" panose="020B0503020204020204" charset="-122"/>
                  <a:ea typeface="微软雅黑" panose="020B0503020204020204" charset="-122"/>
                  <a:cs typeface="等线" panose="02010600030101010101" charset="-122"/>
                  <a:sym typeface="等线" panose="02010600030101010101" charset="-122"/>
                </a:rPr>
                <a:t>02</a:t>
              </a:r>
              <a:endParaRPr lang="en-US" altLang="zh-CN" sz="3200" dirty="0">
                <a:solidFill>
                  <a:sysClr val="window" lastClr="FFFFFF"/>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grpSp>
      <p:sp>
        <p:nvSpPr>
          <p:cNvPr id="10" name="平行四边形 9"/>
          <p:cNvSpPr/>
          <p:nvPr userDrawn="1">
            <p:custDataLst>
              <p:tags r:id="rId12"/>
            </p:custDataLst>
          </p:nvPr>
        </p:nvSpPr>
        <p:spPr>
          <a:xfrm>
            <a:off x="3820795" y="2601595"/>
            <a:ext cx="5142865" cy="612775"/>
          </a:xfrm>
          <a:prstGeom prst="parallelogram">
            <a:avLst>
              <a:gd name="adj" fmla="val 48207"/>
            </a:avLst>
          </a:prstGeom>
          <a:noFill/>
          <a:ln w="15875">
            <a:solidFill>
              <a:srgbClr val="4472C4"/>
            </a:solidFill>
          </a:ln>
        </p:spPr>
        <p:style>
          <a:lnRef idx="2">
            <a:srgbClr val="4472C4">
              <a:shade val="50000"/>
            </a:srgbClr>
          </a:lnRef>
          <a:fillRef idx="1">
            <a:srgbClr val="4472C4"/>
          </a:fillRef>
          <a:effectRef idx="0">
            <a:srgbClr val="4472C4"/>
          </a:effectRef>
          <a:fontRef idx="minor">
            <a:sysClr val="window" lastClr="FFFFFF"/>
          </a:fontRef>
        </p:style>
        <p:txBody>
          <a:bodyPr lIns="68580" tIns="34290" rIns="68580" bIns="34290" rtlCol="0" anchor="ctr"/>
          <a:p>
            <a:endParaRPr lang="zh-CN" altLang="en-US" sz="2000">
              <a:solidFill>
                <a:sysClr val="windowText" lastClr="000000">
                  <a:lumMod val="75000"/>
                  <a:lumOff val="25000"/>
                </a:sysClr>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sp>
        <p:nvSpPr>
          <p:cNvPr id="20" name="内容占位符 19"/>
          <p:cNvSpPr>
            <a:spLocks noGrp="1"/>
          </p:cNvSpPr>
          <p:nvPr>
            <p:ph sz="half" idx="14"/>
            <p:custDataLst>
              <p:tags r:id="rId13"/>
            </p:custDataLst>
          </p:nvPr>
        </p:nvSpPr>
        <p:spPr>
          <a:xfrm>
            <a:off x="4154170" y="3719830"/>
            <a:ext cx="3722370" cy="518160"/>
          </a:xfrm>
        </p:spPr>
        <p:txBody>
          <a:bodyPr>
            <a:normAutofit/>
          </a:bodyPr>
          <a:lstStyle>
            <a:lvl1pPr marL="0" marR="0" lvl="0" algn="l" defTabSz="914400" rtl="0" eaLnBrk="1" fontAlgn="auto" latinLnBrk="0" hangingPunct="1">
              <a:lnSpc>
                <a:spcPct val="100000"/>
              </a:lnSpc>
              <a:spcBef>
                <a:spcPts val="1000"/>
              </a:spcBef>
              <a:buClrTx/>
              <a:buSzTx/>
              <a:buFontTx/>
              <a:buNone/>
              <a:defRPr kumimoji="0" lang="zh-CN" altLang="en-US" sz="2000" b="0" i="0" u="none" strike="noStrike" kern="1200" cap="none" spc="0" normalizeH="0" baseline="0" noProof="1" dirty="0">
                <a:solidFill>
                  <a:sysClr val="windowText" lastClr="000000">
                    <a:lumMod val="65000"/>
                    <a:lumOff val="35000"/>
                  </a:sysClr>
                </a:solidFill>
                <a:latin typeface="微软雅黑" panose="020B0503020204020204" charset="-122"/>
                <a:ea typeface="微软雅黑" panose="020B0503020204020204" charset="-122"/>
                <a:cs typeface="等线" panose="02010600030101010101" charset="-122"/>
                <a:sym typeface="等线" panose="02010600030101010101" charset="-122"/>
              </a:defRPr>
            </a:lvl1pPr>
            <a:lvl2pPr marL="457200" indent="0">
              <a:lnSpc>
                <a:spcPct val="150000"/>
              </a:lnSpc>
              <a:buNone/>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p:txBody>
      </p:sp>
      <p:grpSp>
        <p:nvGrpSpPr>
          <p:cNvPr id="21" name="组合 20"/>
          <p:cNvGrpSpPr/>
          <p:nvPr userDrawn="1"/>
        </p:nvGrpSpPr>
        <p:grpSpPr>
          <a:xfrm>
            <a:off x="2915201" y="3646665"/>
            <a:ext cx="1192345" cy="612920"/>
            <a:chOff x="2215144" y="982844"/>
            <a:chExt cx="1244730" cy="842780"/>
          </a:xfrm>
        </p:grpSpPr>
        <p:sp>
          <p:nvSpPr>
            <p:cNvPr id="22" name="平行四边形 21"/>
            <p:cNvSpPr/>
            <p:nvPr>
              <p:custDataLst>
                <p:tags r:id="rId14"/>
              </p:custDataLst>
            </p:nvPr>
          </p:nvSpPr>
          <p:spPr>
            <a:xfrm>
              <a:off x="2215144" y="982844"/>
              <a:ext cx="1120898" cy="842780"/>
            </a:xfrm>
            <a:prstGeom prst="parallelogram">
              <a:avLst>
                <a:gd name="adj" fmla="val 48207"/>
              </a:avLst>
            </a:prstGeom>
            <a:solidFill>
              <a:srgbClr val="1369B2"/>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p>
              <a:pPr algn="ctr"/>
              <a:endParaRPr lang="zh-CN" altLang="en-US" sz="1600">
                <a:latin typeface="微软雅黑" panose="020B0503020204020204" charset="-122"/>
                <a:ea typeface="微软雅黑" panose="020B0503020204020204" charset="-122"/>
                <a:cs typeface="等线" panose="02010600030101010101" charset="-122"/>
                <a:sym typeface="等线" panose="02010600030101010101" charset="-122"/>
              </a:endParaRPr>
            </a:p>
          </p:txBody>
        </p:sp>
        <p:sp>
          <p:nvSpPr>
            <p:cNvPr id="23" name="文本框 9"/>
            <p:cNvSpPr txBox="1"/>
            <p:nvPr>
              <p:custDataLst>
                <p:tags r:id="rId15"/>
              </p:custDataLst>
            </p:nvPr>
          </p:nvSpPr>
          <p:spPr>
            <a:xfrm>
              <a:off x="2393075" y="1005670"/>
              <a:ext cx="1066799" cy="802416"/>
            </a:xfrm>
            <a:prstGeom prst="rect">
              <a:avLst/>
            </a:prstGeom>
            <a:noFill/>
          </p:spPr>
          <p:txBody>
            <a:bodyPr wrap="square" rtlCol="0">
              <a:spAutoFit/>
            </a:bodyPr>
            <a:p>
              <a:r>
                <a:rPr lang="en-US" altLang="zh-CN" sz="3200" dirty="0">
                  <a:solidFill>
                    <a:sysClr val="window" lastClr="FFFFFF"/>
                  </a:solidFill>
                  <a:latin typeface="微软雅黑" panose="020B0503020204020204" charset="-122"/>
                  <a:ea typeface="微软雅黑" panose="020B0503020204020204" charset="-122"/>
                  <a:cs typeface="等线" panose="02010600030101010101" charset="-122"/>
                  <a:sym typeface="等线" panose="02010600030101010101" charset="-122"/>
                </a:rPr>
                <a:t>03</a:t>
              </a:r>
              <a:endParaRPr lang="en-US" altLang="zh-CN" sz="3200" dirty="0">
                <a:solidFill>
                  <a:sysClr val="window" lastClr="FFFFFF"/>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grpSp>
      <p:sp>
        <p:nvSpPr>
          <p:cNvPr id="24" name="平行四边形 23"/>
          <p:cNvSpPr/>
          <p:nvPr userDrawn="1">
            <p:custDataLst>
              <p:tags r:id="rId16"/>
            </p:custDataLst>
          </p:nvPr>
        </p:nvSpPr>
        <p:spPr>
          <a:xfrm>
            <a:off x="3820795" y="3624580"/>
            <a:ext cx="5142865" cy="612775"/>
          </a:xfrm>
          <a:prstGeom prst="parallelogram">
            <a:avLst>
              <a:gd name="adj" fmla="val 48207"/>
            </a:avLst>
          </a:prstGeom>
          <a:noFill/>
          <a:ln w="15875">
            <a:solidFill>
              <a:srgbClr val="4472C4"/>
            </a:solidFill>
          </a:ln>
        </p:spPr>
        <p:style>
          <a:lnRef idx="2">
            <a:srgbClr val="4472C4">
              <a:shade val="50000"/>
            </a:srgbClr>
          </a:lnRef>
          <a:fillRef idx="1">
            <a:srgbClr val="4472C4"/>
          </a:fillRef>
          <a:effectRef idx="0">
            <a:srgbClr val="4472C4"/>
          </a:effectRef>
          <a:fontRef idx="minor">
            <a:sysClr val="window" lastClr="FFFFFF"/>
          </a:fontRef>
        </p:style>
        <p:txBody>
          <a:bodyPr lIns="68580" tIns="34290" rIns="68580" bIns="34290" rtlCol="0" anchor="ctr"/>
          <a:p>
            <a:endParaRPr lang="zh-CN" altLang="en-US" sz="2000">
              <a:solidFill>
                <a:sysClr val="windowText" lastClr="000000">
                  <a:lumMod val="75000"/>
                  <a:lumOff val="25000"/>
                </a:sysClr>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sp>
        <p:nvSpPr>
          <p:cNvPr id="25" name="内容占位符 24"/>
          <p:cNvSpPr>
            <a:spLocks noGrp="1"/>
          </p:cNvSpPr>
          <p:nvPr>
            <p:ph sz="half" idx="15"/>
            <p:custDataLst>
              <p:tags r:id="rId17"/>
            </p:custDataLst>
          </p:nvPr>
        </p:nvSpPr>
        <p:spPr>
          <a:xfrm>
            <a:off x="4154170" y="4827905"/>
            <a:ext cx="3722370" cy="518160"/>
          </a:xfrm>
        </p:spPr>
        <p:txBody>
          <a:bodyPr>
            <a:normAutofit/>
          </a:bodyPr>
          <a:lstStyle>
            <a:lvl1pPr marL="0" marR="0" lvl="0" algn="l" defTabSz="914400" rtl="0" eaLnBrk="1" fontAlgn="auto" latinLnBrk="0" hangingPunct="1">
              <a:lnSpc>
                <a:spcPct val="100000"/>
              </a:lnSpc>
              <a:spcBef>
                <a:spcPts val="1000"/>
              </a:spcBef>
              <a:buClrTx/>
              <a:buSzTx/>
              <a:buFontTx/>
              <a:buNone/>
              <a:defRPr kumimoji="0" lang="zh-CN" altLang="en-US" sz="2000" b="0" i="0" u="none" strike="noStrike" kern="1200" cap="none" spc="0" normalizeH="0" baseline="0" noProof="1" dirty="0">
                <a:solidFill>
                  <a:sysClr val="windowText" lastClr="000000">
                    <a:lumMod val="65000"/>
                    <a:lumOff val="35000"/>
                  </a:sysClr>
                </a:solidFill>
                <a:latin typeface="微软雅黑" panose="020B0503020204020204" charset="-122"/>
                <a:ea typeface="微软雅黑" panose="020B0503020204020204" charset="-122"/>
                <a:cs typeface="等线" panose="02010600030101010101" charset="-122"/>
                <a:sym typeface="等线" panose="02010600030101010101" charset="-122"/>
              </a:defRPr>
            </a:lvl1pPr>
            <a:lvl2pPr marL="457200" indent="0">
              <a:lnSpc>
                <a:spcPct val="150000"/>
              </a:lnSpc>
              <a:buNone/>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p:txBody>
      </p:sp>
      <p:grpSp>
        <p:nvGrpSpPr>
          <p:cNvPr id="26" name="组合 25"/>
          <p:cNvGrpSpPr/>
          <p:nvPr userDrawn="1"/>
        </p:nvGrpSpPr>
        <p:grpSpPr>
          <a:xfrm>
            <a:off x="2915201" y="4754740"/>
            <a:ext cx="1192345" cy="612920"/>
            <a:chOff x="2215144" y="982844"/>
            <a:chExt cx="1244730" cy="842780"/>
          </a:xfrm>
        </p:grpSpPr>
        <p:sp>
          <p:nvSpPr>
            <p:cNvPr id="27" name="平行四边形 26"/>
            <p:cNvSpPr/>
            <p:nvPr>
              <p:custDataLst>
                <p:tags r:id="rId18"/>
              </p:custDataLst>
            </p:nvPr>
          </p:nvSpPr>
          <p:spPr>
            <a:xfrm>
              <a:off x="2215144" y="982844"/>
              <a:ext cx="1120898" cy="842780"/>
            </a:xfrm>
            <a:prstGeom prst="parallelogram">
              <a:avLst>
                <a:gd name="adj" fmla="val 48207"/>
              </a:avLst>
            </a:prstGeom>
            <a:solidFill>
              <a:srgbClr val="1369B2"/>
            </a:solidFill>
            <a:ln>
              <a:noFill/>
            </a:ln>
          </p:spPr>
          <p:style>
            <a:lnRef idx="2">
              <a:srgbClr val="4472C4">
                <a:shade val="50000"/>
              </a:srgbClr>
            </a:lnRef>
            <a:fillRef idx="1">
              <a:srgbClr val="4472C4"/>
            </a:fillRef>
            <a:effectRef idx="0">
              <a:srgbClr val="4472C4"/>
            </a:effectRef>
            <a:fontRef idx="minor">
              <a:sysClr val="window" lastClr="FFFFFF"/>
            </a:fontRef>
          </p:style>
          <p:txBody>
            <a:bodyPr rtlCol="0" anchor="ctr"/>
            <a:p>
              <a:pPr algn="ctr"/>
              <a:endParaRPr lang="zh-CN" altLang="en-US" sz="1600">
                <a:latin typeface="微软雅黑" panose="020B0503020204020204" charset="-122"/>
                <a:ea typeface="微软雅黑" panose="020B0503020204020204" charset="-122"/>
                <a:cs typeface="等线" panose="02010600030101010101" charset="-122"/>
                <a:sym typeface="等线" panose="02010600030101010101" charset="-122"/>
              </a:endParaRPr>
            </a:p>
          </p:txBody>
        </p:sp>
        <p:sp>
          <p:nvSpPr>
            <p:cNvPr id="28" name="文本框 9"/>
            <p:cNvSpPr txBox="1"/>
            <p:nvPr>
              <p:custDataLst>
                <p:tags r:id="rId19"/>
              </p:custDataLst>
            </p:nvPr>
          </p:nvSpPr>
          <p:spPr>
            <a:xfrm>
              <a:off x="2393075" y="1005670"/>
              <a:ext cx="1066799" cy="802416"/>
            </a:xfrm>
            <a:prstGeom prst="rect">
              <a:avLst/>
            </a:prstGeom>
            <a:noFill/>
          </p:spPr>
          <p:txBody>
            <a:bodyPr wrap="square" rtlCol="0">
              <a:spAutoFit/>
            </a:bodyPr>
            <a:p>
              <a:r>
                <a:rPr lang="en-US" altLang="zh-CN" sz="3200" dirty="0">
                  <a:solidFill>
                    <a:sysClr val="window" lastClr="FFFFFF"/>
                  </a:solidFill>
                  <a:latin typeface="微软雅黑" panose="020B0503020204020204" charset="-122"/>
                  <a:ea typeface="微软雅黑" panose="020B0503020204020204" charset="-122"/>
                  <a:cs typeface="等线" panose="02010600030101010101" charset="-122"/>
                  <a:sym typeface="等线" panose="02010600030101010101" charset="-122"/>
                </a:rPr>
                <a:t>04</a:t>
              </a:r>
              <a:endParaRPr lang="en-US" altLang="zh-CN" sz="3200" dirty="0">
                <a:solidFill>
                  <a:sysClr val="window" lastClr="FFFFFF"/>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grpSp>
      <p:sp>
        <p:nvSpPr>
          <p:cNvPr id="29" name="平行四边形 28"/>
          <p:cNvSpPr/>
          <p:nvPr userDrawn="1">
            <p:custDataLst>
              <p:tags r:id="rId20"/>
            </p:custDataLst>
          </p:nvPr>
        </p:nvSpPr>
        <p:spPr>
          <a:xfrm>
            <a:off x="3820795" y="4732655"/>
            <a:ext cx="5142865" cy="612775"/>
          </a:xfrm>
          <a:prstGeom prst="parallelogram">
            <a:avLst>
              <a:gd name="adj" fmla="val 48207"/>
            </a:avLst>
          </a:prstGeom>
          <a:noFill/>
          <a:ln w="15875">
            <a:solidFill>
              <a:srgbClr val="4472C4"/>
            </a:solidFill>
          </a:ln>
        </p:spPr>
        <p:style>
          <a:lnRef idx="2">
            <a:srgbClr val="4472C4">
              <a:shade val="50000"/>
            </a:srgbClr>
          </a:lnRef>
          <a:fillRef idx="1">
            <a:srgbClr val="4472C4"/>
          </a:fillRef>
          <a:effectRef idx="0">
            <a:srgbClr val="4472C4"/>
          </a:effectRef>
          <a:fontRef idx="minor">
            <a:sysClr val="window" lastClr="FFFFFF"/>
          </a:fontRef>
        </p:style>
        <p:txBody>
          <a:bodyPr lIns="68580" tIns="34290" rIns="68580" bIns="34290" rtlCol="0" anchor="ctr"/>
          <a:p>
            <a:endParaRPr lang="zh-CN" altLang="en-US" sz="2000">
              <a:solidFill>
                <a:sysClr val="windowText" lastClr="000000">
                  <a:lumMod val="75000"/>
                  <a:lumOff val="25000"/>
                </a:sysClr>
              </a:solidFill>
              <a:latin typeface="微软雅黑" panose="020B0503020204020204" charset="-122"/>
              <a:ea typeface="微软雅黑" panose="020B0503020204020204" charset="-122"/>
              <a:cs typeface="等线" panose="02010600030101010101" charset="-122"/>
              <a:sym typeface="等线" panose="02010600030101010101"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10" name="图片 9" descr="G:\质量工程项目\课程建设\网页设计与制作\PPT\素材\浏览器logo.png浏览器logo"/>
          <p:cNvPicPr>
            <a:picLocks noChangeAspect="1"/>
          </p:cNvPicPr>
          <p:nvPr userDrawn="1">
            <p:custDataLst>
              <p:tags r:id="rId2"/>
            </p:custDataLst>
          </p:nvPr>
        </p:nvPicPr>
        <p:blipFill>
          <a:blip r:embed="rId3"/>
          <a:srcRect/>
          <a:stretch>
            <a:fillRect/>
          </a:stretch>
        </p:blipFill>
        <p:spPr>
          <a:xfrm>
            <a:off x="3465195" y="6090920"/>
            <a:ext cx="5952490" cy="67437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723900" y="1052195"/>
            <a:ext cx="10439400" cy="5125085"/>
          </a:xfrm>
        </p:spPr>
        <p:txBody>
          <a:bodyPr>
            <a:normAutofit/>
          </a:bodyPr>
          <a:lstStyle>
            <a:lvl1pPr marL="0" marR="0" lvl="0" algn="l" defTabSz="914400" rtl="0" eaLnBrk="1" fontAlgn="auto" latinLnBrk="0" hangingPunct="1">
              <a:lnSpc>
                <a:spcPct val="150000"/>
              </a:lnSpc>
              <a:spcBef>
                <a:spcPts val="1000"/>
              </a:spcBef>
              <a:buClrTx/>
              <a:buSzTx/>
              <a:buFontTx/>
              <a:buNone/>
              <a:defRPr kumimoji="0" lang="zh-CN" altLang="en-US" sz="2000" b="0" i="0" u="none" strike="noStrike" kern="1200" cap="none" spc="0" normalizeH="0" baseline="0" noProof="1">
                <a:solidFill>
                  <a:schemeClr val="tx1"/>
                </a:solidFill>
                <a:latin typeface="黑体" panose="02010609060101010101" charset="-122"/>
                <a:ea typeface="黑体" panose="02010609060101010101" charset="-122"/>
                <a:cs typeface="+mn-cs"/>
              </a:defRPr>
            </a:lvl1pPr>
            <a:lvl2pPr marL="457200" indent="0">
              <a:buNone/>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12" name="图片 11" descr="G:\质量工程项目\课程建设\网页设计与制作\PPT\素材\浏览器logo.png浏览器logo"/>
          <p:cNvPicPr>
            <a:picLocks noChangeAspect="1"/>
          </p:cNvPicPr>
          <p:nvPr userDrawn="1">
            <p:custDataLst>
              <p:tags r:id="rId2"/>
            </p:custDataLst>
          </p:nvPr>
        </p:nvPicPr>
        <p:blipFill>
          <a:blip r:embed="rId3"/>
          <a:srcRect/>
          <a:stretch>
            <a:fillRect/>
          </a:stretch>
        </p:blipFill>
        <p:spPr>
          <a:xfrm>
            <a:off x="3465195" y="6090920"/>
            <a:ext cx="5952490" cy="674370"/>
          </a:xfrm>
          <a:prstGeom prst="rect">
            <a:avLst/>
          </a:prstGeom>
        </p:spPr>
      </p:pic>
      <p:sp>
        <p:nvSpPr>
          <p:cNvPr id="14" name="标题 13"/>
          <p:cNvSpPr>
            <a:spLocks noGrp="1"/>
          </p:cNvSpPr>
          <p:nvPr>
            <p:ph type="title"/>
            <p:custDataLst>
              <p:tags r:id="rId4"/>
            </p:custDataLst>
          </p:nvPr>
        </p:nvSpPr>
        <p:spPr>
          <a:xfrm>
            <a:off x="972185" y="153035"/>
            <a:ext cx="4688205" cy="723900"/>
          </a:xfrm>
        </p:spPr>
        <p:txBody>
          <a:bodyPr>
            <a:normAutofit/>
          </a:bodyPr>
          <a:lstStyle>
            <a:lvl1pPr>
              <a:defRPr kumimoji="0" lang="zh-CN" altLang="en-US" sz="2800" b="1" i="0" u="none" strike="noStrike" kern="1200" cap="none" spc="0" normalizeH="0" baseline="0" noProof="1" dirty="0">
                <a:solidFill>
                  <a:srgbClr val="1369B2"/>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等线" panose="02010600030101010101" charset="-122"/>
                <a:sym typeface="等线" panose="02010600030101010101" charset="-122"/>
              </a:defRPr>
            </a:lvl1pPr>
          </a:lstStyle>
          <a:p>
            <a:pPr algn="l">
              <a:lnSpc>
                <a:spcPct val="100000"/>
              </a:lnSpc>
              <a:spcBef>
                <a:spcPct val="20000"/>
              </a:spcBef>
              <a:buClrTx/>
              <a:buSzTx/>
              <a:buFont typeface="Arial" panose="020B0604020202020204" pitchFamily="34" charset="0"/>
            </a:pPr>
            <a:r>
              <a:rPr lang="zh-CN" altLang="en-US" dirty="0"/>
              <a:t>单击此处编辑母版标题样式</a:t>
            </a:r>
            <a:endParaRPr lang="zh-CN" altLang="en-US" dirty="0"/>
          </a:p>
        </p:txBody>
      </p:sp>
      <p:grpSp>
        <p:nvGrpSpPr>
          <p:cNvPr id="15" name="组合 14"/>
          <p:cNvGrpSpPr/>
          <p:nvPr userDrawn="1"/>
        </p:nvGrpSpPr>
        <p:grpSpPr>
          <a:xfrm rot="0">
            <a:off x="222885" y="296545"/>
            <a:ext cx="581660" cy="421640"/>
            <a:chOff x="174623" y="276805"/>
            <a:chExt cx="581749" cy="421571"/>
          </a:xfrm>
        </p:grpSpPr>
        <p:sp>
          <p:nvSpPr>
            <p:cNvPr id="16" name="矩形: 圆角 4"/>
            <p:cNvSpPr/>
            <p:nvPr>
              <p:custDataLst>
                <p:tags r:id="rId5"/>
              </p:custDataLst>
            </p:nvPr>
          </p:nvSpPr>
          <p:spPr>
            <a:xfrm rot="2700000">
              <a:off x="174098" y="277701"/>
              <a:ext cx="421200" cy="420150"/>
            </a:xfrm>
            <a:prstGeom prst="roundRect">
              <a:avLst/>
            </a:prstGeom>
            <a:noFill/>
            <a:ln>
              <a:solidFill>
                <a:srgbClr val="FD703B"/>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sp>
          <p:nvSpPr>
            <p:cNvPr id="17" name="矩形: 圆角 5"/>
            <p:cNvSpPr/>
            <p:nvPr>
              <p:custDataLst>
                <p:tags r:id="rId6"/>
              </p:custDataLst>
            </p:nvPr>
          </p:nvSpPr>
          <p:spPr>
            <a:xfrm rot="2700000">
              <a:off x="335172" y="276805"/>
              <a:ext cx="421200" cy="421200"/>
            </a:xfrm>
            <a:prstGeom prst="roundRect">
              <a:avLst/>
            </a:prstGeom>
            <a:solidFill>
              <a:srgbClr val="4C8C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思源宋体 CN" panose="02020400000000000000" pitchFamily="18" charset="-122"/>
                <a:ea typeface="思源宋体 CN" panose="02020400000000000000" pitchFamily="18" charset="-122"/>
                <a:cs typeface="+mn-cs"/>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1_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46" name="矩形 45"/>
          <p:cNvSpPr/>
          <p:nvPr>
            <p:custDataLst>
              <p:tags r:id="rId2"/>
            </p:custDataLst>
          </p:nvPr>
        </p:nvSpPr>
        <p:spPr>
          <a:xfrm>
            <a:off x="0" y="2461895"/>
            <a:ext cx="12192000" cy="189547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p>
            <a:pPr algn="ctr"/>
            <a:endParaRPr lang="zh-CN" altLang="en-US">
              <a:cs typeface="+mn-ea"/>
              <a:sym typeface="+mn-lt"/>
            </a:endParaRPr>
          </a:p>
        </p:txBody>
      </p:sp>
      <p:sp>
        <p:nvSpPr>
          <p:cNvPr id="2" name="标题 1"/>
          <p:cNvSpPr>
            <a:spLocks noGrp="1"/>
          </p:cNvSpPr>
          <p:nvPr>
            <p:ph type="title"/>
          </p:nvPr>
        </p:nvSpPr>
        <p:spPr>
          <a:xfrm>
            <a:off x="635" y="2790190"/>
            <a:ext cx="12191365" cy="1204595"/>
          </a:xfrm>
        </p:spPr>
        <p:txBody>
          <a:bodyPr anchor="b">
            <a:normAutofit/>
          </a:bodyPr>
          <a:lstStyle>
            <a:lvl1pPr algn="ctr">
              <a:defRPr kumimoji="0" lang="zh-CN" altLang="en-US" sz="6600" b="1" i="0" u="none" strike="noStrike" kern="0" cap="none" spc="0" normalizeH="0" baseline="0" noProof="0" dirty="0" smtClean="0">
                <a:ln w="17780" cmpd="sng">
                  <a:solidFill>
                    <a:srgbClr val="4F81BD">
                      <a:tint val="3000"/>
                    </a:srgbClr>
                  </a:solidFill>
                  <a:prstDash val="solid"/>
                  <a:miter lim="800000"/>
                </a:ln>
                <a:solidFill>
                  <a:srgbClr val="F05425"/>
                </a:solidFill>
                <a:effectLst>
                  <a:outerShdw blurRad="55000" dist="50800" dir="5400000" algn="tl">
                    <a:srgbClr val="000000">
                      <a:alpha val="33000"/>
                    </a:srgbClr>
                  </a:outerShdw>
                  <a:reflection blurRad="6350" stA="50000" endA="300" endPos="50000" dist="60007" dir="5400000" sy="-100000" algn="bl" rotWithShape="0"/>
                </a:effectLst>
                <a:uLnTx/>
                <a:uFillTx/>
                <a:latin typeface="微软雅黑" panose="020B0503020204020204" charset="-122"/>
                <a:ea typeface="微软雅黑" panose="020B0503020204020204" charset="-122"/>
                <a:cs typeface="+mn-cs"/>
              </a:defRPr>
            </a:lvl1pPr>
          </a:lstStyle>
          <a:p>
            <a:r>
              <a:rPr lang="zh-CN" altLang="en-US" dirty="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1_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pic>
        <p:nvPicPr>
          <p:cNvPr id="10" name="图片 9" descr="G:\质量工程项目\课程建设\网页设计与制作\PPT\素材\浏览器logo.png浏览器logo"/>
          <p:cNvPicPr>
            <a:picLocks noChangeAspect="1"/>
          </p:cNvPicPr>
          <p:nvPr userDrawn="1">
            <p:custDataLst>
              <p:tags r:id="rId2"/>
            </p:custDataLst>
          </p:nvPr>
        </p:nvPicPr>
        <p:blipFill>
          <a:blip r:embed="rId3"/>
          <a:srcRect/>
          <a:stretch>
            <a:fillRect/>
          </a:stretch>
        </p:blipFill>
        <p:spPr>
          <a:xfrm>
            <a:off x="3465195" y="6090920"/>
            <a:ext cx="5952490" cy="67437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1_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pic>
        <p:nvPicPr>
          <p:cNvPr id="10" name="图片 9" descr="G:\质量工程项目\课程建设\网页设计与制作\PPT\素材\浏览器logo.png浏览器logo"/>
          <p:cNvPicPr>
            <a:picLocks noChangeAspect="1"/>
          </p:cNvPicPr>
          <p:nvPr userDrawn="1">
            <p:custDataLst>
              <p:tags r:id="rId2"/>
            </p:custDataLst>
          </p:nvPr>
        </p:nvPicPr>
        <p:blipFill>
          <a:blip r:embed="rId3"/>
          <a:srcRect/>
          <a:stretch>
            <a:fillRect/>
          </a:stretch>
        </p:blipFill>
        <p:spPr>
          <a:xfrm>
            <a:off x="3465195" y="6090920"/>
            <a:ext cx="5952490" cy="67437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10" name="图片 9" descr="G:\质量工程项目\课程建设\网页设计与制作\PPT\素材\浏览器logo.png浏览器logo"/>
          <p:cNvPicPr>
            <a:picLocks noChangeAspect="1"/>
          </p:cNvPicPr>
          <p:nvPr userDrawn="1">
            <p:custDataLst>
              <p:tags r:id="rId2"/>
            </p:custDataLst>
          </p:nvPr>
        </p:nvPicPr>
        <p:blipFill>
          <a:blip r:embed="rId3"/>
          <a:srcRect/>
          <a:stretch>
            <a:fillRect/>
          </a:stretch>
        </p:blipFill>
        <p:spPr>
          <a:xfrm>
            <a:off x="3465195" y="6090920"/>
            <a:ext cx="5952490" cy="67437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5.xml"/><Relationship Id="rId8" Type="http://schemas.openxmlformats.org/officeDocument/2006/relationships/image" Target="../media/image6.png"/><Relationship Id="rId7" Type="http://schemas.openxmlformats.org/officeDocument/2006/relationships/tags" Target="../tags/tag60.xml"/><Relationship Id="rId6" Type="http://schemas.openxmlformats.org/officeDocument/2006/relationships/image" Target="../media/image5.png"/><Relationship Id="rId5" Type="http://schemas.openxmlformats.org/officeDocument/2006/relationships/tags" Target="../tags/tag59.xml"/><Relationship Id="rId4" Type="http://schemas.openxmlformats.org/officeDocument/2006/relationships/image" Target="../media/image4.png"/><Relationship Id="rId3" Type="http://schemas.openxmlformats.org/officeDocument/2006/relationships/tags" Target="../tags/tag58.xml"/><Relationship Id="rId2" Type="http://schemas.openxmlformats.org/officeDocument/2006/relationships/image" Target="../media/image3.png"/><Relationship Id="rId1" Type="http://schemas.openxmlformats.org/officeDocument/2006/relationships/tags" Target="../tags/tag5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tags" Target="../tags/tag62.xml"/><Relationship Id="rId3" Type="http://schemas.openxmlformats.org/officeDocument/2006/relationships/image" Target="../media/image8.png"/><Relationship Id="rId2" Type="http://schemas.openxmlformats.org/officeDocument/2006/relationships/tags" Target="../tags/tag61.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0" Type="http://schemas.openxmlformats.org/officeDocument/2006/relationships/slideLayout" Target="../slideLayouts/slideLayout5.xml"/><Relationship Id="rId1" Type="http://schemas.openxmlformats.org/officeDocument/2006/relationships/tags" Target="../tags/tag6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a:spLocks noGrp="1"/>
          </p:cNvSpPr>
          <p:nvPr>
            <p:ph type="ctrTitle"/>
          </p:nvPr>
        </p:nvSpPr>
        <p:spPr>
          <a:xfrm>
            <a:off x="1330325" y="2768600"/>
            <a:ext cx="1923415" cy="1206500"/>
          </a:xfrm>
        </p:spPr>
        <p:txBody>
          <a:bodyPr/>
          <a:p>
            <a:r>
              <a:rPr altLang="zh-CN"/>
              <a:t>3.10</a:t>
            </a:r>
            <a:endParaRPr altLang="zh-CN"/>
          </a:p>
        </p:txBody>
      </p:sp>
      <p:sp>
        <p:nvSpPr>
          <p:cNvPr id="10" name="副标题 9"/>
          <p:cNvSpPr>
            <a:spLocks noGrp="1"/>
          </p:cNvSpPr>
          <p:nvPr>
            <p:ph type="subTitle" idx="1"/>
          </p:nvPr>
        </p:nvSpPr>
        <p:spPr/>
        <p:txBody>
          <a:bodyPr/>
          <a:p>
            <a:r>
              <a:rPr lang="en-US" altLang="zh-CN">
                <a:sym typeface="+mn-ea"/>
              </a:rPr>
              <a:t>CSS </a:t>
            </a:r>
            <a:r>
              <a:rPr lang="en-US" altLang="zh-CN">
                <a:sym typeface="+mn-ea"/>
              </a:rPr>
              <a:t>font-face属性</a:t>
            </a:r>
            <a:endParaRPr lang="en-US" altLang="zh-CN"/>
          </a:p>
        </p:txBody>
      </p:sp>
      <p:sp>
        <p:nvSpPr>
          <p:cNvPr id="5" name="矩形 4"/>
          <p:cNvSpPr/>
          <p:nvPr/>
        </p:nvSpPr>
        <p:spPr>
          <a:xfrm>
            <a:off x="7824192" y="2320414"/>
            <a:ext cx="2935605" cy="306705"/>
          </a:xfrm>
          <a:prstGeom prst="rect">
            <a:avLst/>
          </a:prstGeom>
        </p:spPr>
        <p:txBody>
          <a:bodyPr wrap="none">
            <a:spAutoFit/>
          </a:bodyPr>
          <a:lstStyle/>
          <a:p>
            <a:r>
              <a:rPr lang="en-US" altLang="zh-CN" sz="1400" b="1" dirty="0" smtClean="0">
                <a:solidFill>
                  <a:prstClr val="black"/>
                </a:solidFill>
                <a:latin typeface="微软雅黑" panose="020B0503020204020204" charset="-122"/>
                <a:ea typeface="微软雅黑" panose="020B0503020204020204" charset="-122"/>
              </a:rPr>
              <a:t>HTML5+CSS3 </a:t>
            </a:r>
            <a:r>
              <a:rPr lang="en-US" altLang="zh-CN" sz="1400" b="1" dirty="0">
                <a:solidFill>
                  <a:prstClr val="black"/>
                </a:solidFill>
                <a:latin typeface="微软雅黑" panose="020B0503020204020204" charset="-122"/>
                <a:ea typeface="微软雅黑" panose="020B0503020204020204" charset="-122"/>
              </a:rPr>
              <a:t>Web</a:t>
            </a:r>
            <a:r>
              <a:rPr lang="zh-CN" altLang="en-US" sz="1400" b="1" dirty="0">
                <a:solidFill>
                  <a:prstClr val="black"/>
                </a:solidFill>
                <a:latin typeface="微软雅黑" panose="020B0503020204020204" charset="-122"/>
                <a:ea typeface="微软雅黑" panose="020B0503020204020204" charset="-122"/>
              </a:rPr>
              <a:t>前端开发技</a:t>
            </a:r>
            <a:r>
              <a:rPr lang="zh-CN" altLang="en-US" sz="1400" b="1" dirty="0" smtClean="0">
                <a:solidFill>
                  <a:prstClr val="black"/>
                </a:solidFill>
                <a:latin typeface="微软雅黑" panose="020B0503020204020204" charset="-122"/>
                <a:ea typeface="微软雅黑" panose="020B0503020204020204" charset="-122"/>
              </a:rPr>
              <a:t>术</a:t>
            </a:r>
            <a:endParaRPr lang="zh-CN" altLang="en-US" sz="1400" b="1" dirty="0">
              <a:solidFill>
                <a:prstClr val="black"/>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2"/>
          <a:stretch>
            <a:fillRect/>
          </a:stretch>
        </p:blipFill>
        <p:spPr>
          <a:xfrm>
            <a:off x="1302385" y="608965"/>
            <a:ext cx="3061970" cy="3400425"/>
          </a:xfrm>
          <a:prstGeom prst="rect">
            <a:avLst/>
          </a:prstGeom>
        </p:spPr>
      </p:pic>
      <p:pic>
        <p:nvPicPr>
          <p:cNvPr id="7" name="图片 6"/>
          <p:cNvPicPr>
            <a:picLocks noChangeAspect="1"/>
          </p:cNvPicPr>
          <p:nvPr>
            <p:custDataLst>
              <p:tags r:id="rId3"/>
            </p:custDataLst>
          </p:nvPr>
        </p:nvPicPr>
        <p:blipFill>
          <a:blip r:embed="rId4"/>
          <a:stretch>
            <a:fillRect/>
          </a:stretch>
        </p:blipFill>
        <p:spPr>
          <a:xfrm>
            <a:off x="1398905" y="4091305"/>
            <a:ext cx="6264910" cy="2075815"/>
          </a:xfrm>
          <a:prstGeom prst="rect">
            <a:avLst/>
          </a:prstGeom>
        </p:spPr>
      </p:pic>
      <p:pic>
        <p:nvPicPr>
          <p:cNvPr id="8" name="图片 7"/>
          <p:cNvPicPr>
            <a:picLocks noChangeAspect="1"/>
          </p:cNvPicPr>
          <p:nvPr>
            <p:custDataLst>
              <p:tags r:id="rId5"/>
            </p:custDataLst>
          </p:nvPr>
        </p:nvPicPr>
        <p:blipFill>
          <a:blip r:embed="rId6"/>
          <a:stretch>
            <a:fillRect/>
          </a:stretch>
        </p:blipFill>
        <p:spPr>
          <a:xfrm>
            <a:off x="4615815" y="608965"/>
            <a:ext cx="6510655" cy="2126615"/>
          </a:xfrm>
          <a:prstGeom prst="rect">
            <a:avLst/>
          </a:prstGeom>
        </p:spPr>
      </p:pic>
      <p:pic>
        <p:nvPicPr>
          <p:cNvPr id="9" name="图片 8"/>
          <p:cNvPicPr>
            <a:picLocks noChangeAspect="1"/>
          </p:cNvPicPr>
          <p:nvPr>
            <p:custDataLst>
              <p:tags r:id="rId7"/>
            </p:custDataLst>
          </p:nvPr>
        </p:nvPicPr>
        <p:blipFill>
          <a:blip r:embed="rId8"/>
          <a:stretch>
            <a:fillRect/>
          </a:stretch>
        </p:blipFill>
        <p:spPr>
          <a:xfrm>
            <a:off x="7790180" y="2747645"/>
            <a:ext cx="2616835" cy="30073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76300" y="1759585"/>
            <a:ext cx="10439400" cy="2014220"/>
          </a:xfrm>
        </p:spPr>
        <p:txBody>
          <a:bodyPr/>
          <a:p>
            <a:r>
              <a:rPr lang="en-US" altLang="zh-CN" kern="100" dirty="0">
                <a:solidFill>
                  <a:prstClr val="black"/>
                </a:solidFill>
                <a:latin typeface="微软雅黑" panose="020B0503020204020204" charset="-122"/>
                <a:ea typeface="微软雅黑" panose="020B0503020204020204" charset="-122"/>
                <a:cs typeface="Times New Roman" panose="02020603050405020304" pitchFamily="18" charset="0"/>
                <a:sym typeface="+mn-ea"/>
              </a:rPr>
              <a:t>@font-face</a:t>
            </a:r>
            <a:r>
              <a:rPr altLang="zh-CN" kern="100" dirty="0">
                <a:solidFill>
                  <a:prstClr val="black"/>
                </a:solidFill>
                <a:latin typeface="微软雅黑" panose="020B0503020204020204" charset="-122"/>
                <a:ea typeface="微软雅黑" panose="020B0503020204020204" charset="-122"/>
                <a:cs typeface="Times New Roman" panose="02020603050405020304" pitchFamily="18" charset="0"/>
                <a:sym typeface="+mn-ea"/>
              </a:rPr>
              <a:t>是</a:t>
            </a:r>
            <a:r>
              <a:rPr lang="en-US" altLang="zh-CN" kern="100" dirty="0">
                <a:solidFill>
                  <a:prstClr val="black"/>
                </a:solidFill>
                <a:latin typeface="微软雅黑" panose="020B0503020204020204" charset="-122"/>
                <a:ea typeface="微软雅黑" panose="020B0503020204020204" charset="-122"/>
                <a:cs typeface="Times New Roman" panose="02020603050405020304" pitchFamily="18" charset="0"/>
                <a:sym typeface="+mn-ea"/>
              </a:rPr>
              <a:t>CSS3</a:t>
            </a:r>
            <a:r>
              <a:rPr altLang="zh-CN" kern="100" dirty="0">
                <a:solidFill>
                  <a:prstClr val="black"/>
                </a:solidFill>
                <a:latin typeface="微软雅黑" panose="020B0503020204020204" charset="-122"/>
                <a:ea typeface="微软雅黑" panose="020B0503020204020204" charset="-122"/>
                <a:cs typeface="Times New Roman" panose="02020603050405020304" pitchFamily="18" charset="0"/>
                <a:sym typeface="+mn-ea"/>
              </a:rPr>
              <a:t>中的一个模块，它主要是把自己定义的</a:t>
            </a:r>
            <a:r>
              <a:rPr lang="en-US" altLang="zh-CN" kern="100" dirty="0">
                <a:solidFill>
                  <a:prstClr val="black"/>
                </a:solidFill>
                <a:latin typeface="微软雅黑" panose="020B0503020204020204" charset="-122"/>
                <a:ea typeface="微软雅黑" panose="020B0503020204020204" charset="-122"/>
                <a:cs typeface="Times New Roman" panose="02020603050405020304" pitchFamily="18" charset="0"/>
                <a:sym typeface="+mn-ea"/>
              </a:rPr>
              <a:t>Web</a:t>
            </a:r>
            <a:r>
              <a:rPr altLang="zh-CN" kern="100" dirty="0">
                <a:solidFill>
                  <a:prstClr val="black"/>
                </a:solidFill>
                <a:latin typeface="微软雅黑" panose="020B0503020204020204" charset="-122"/>
                <a:ea typeface="微软雅黑" panose="020B0503020204020204" charset="-122"/>
                <a:cs typeface="Times New Roman" panose="02020603050405020304" pitchFamily="18" charset="0"/>
                <a:sym typeface="+mn-ea"/>
              </a:rPr>
              <a:t>字体</a:t>
            </a:r>
            <a:r>
              <a:rPr altLang="zh-CN" b="1" kern="100" dirty="0">
                <a:solidFill>
                  <a:prstClr val="black"/>
                </a:solidFill>
                <a:latin typeface="微软雅黑" panose="020B0503020204020204" charset="-122"/>
                <a:ea typeface="微软雅黑" panose="020B0503020204020204" charset="-122"/>
                <a:cs typeface="Times New Roman" panose="02020603050405020304" pitchFamily="18" charset="0"/>
                <a:sym typeface="+mn-ea"/>
              </a:rPr>
              <a:t>嵌入</a:t>
            </a:r>
            <a:r>
              <a:rPr altLang="zh-CN" kern="100" dirty="0">
                <a:solidFill>
                  <a:prstClr val="black"/>
                </a:solidFill>
                <a:latin typeface="微软雅黑" panose="020B0503020204020204" charset="-122"/>
                <a:ea typeface="微软雅黑" panose="020B0503020204020204" charset="-122"/>
                <a:cs typeface="Times New Roman" panose="02020603050405020304" pitchFamily="18" charset="0"/>
                <a:sym typeface="+mn-ea"/>
              </a:rPr>
              <a:t>到网页中，随着</a:t>
            </a:r>
            <a:r>
              <a:rPr lang="en-US" altLang="zh-CN" kern="100" dirty="0">
                <a:solidFill>
                  <a:prstClr val="black"/>
                </a:solidFill>
                <a:latin typeface="微软雅黑" panose="020B0503020204020204" charset="-122"/>
                <a:ea typeface="微软雅黑" panose="020B0503020204020204" charset="-122"/>
                <a:cs typeface="Times New Roman" panose="02020603050405020304" pitchFamily="18" charset="0"/>
                <a:sym typeface="+mn-ea"/>
              </a:rPr>
              <a:t>@font-face</a:t>
            </a:r>
            <a:r>
              <a:rPr altLang="zh-CN" kern="100" dirty="0">
                <a:solidFill>
                  <a:prstClr val="black"/>
                </a:solidFill>
                <a:latin typeface="微软雅黑" panose="020B0503020204020204" charset="-122"/>
                <a:ea typeface="微软雅黑" panose="020B0503020204020204" charset="-122"/>
                <a:cs typeface="Times New Roman" panose="02020603050405020304" pitchFamily="18" charset="0"/>
                <a:sym typeface="+mn-ea"/>
              </a:rPr>
              <a:t>模块的出现，我们在</a:t>
            </a:r>
            <a:r>
              <a:rPr lang="en-US" altLang="zh-CN" kern="100" dirty="0">
                <a:solidFill>
                  <a:prstClr val="black"/>
                </a:solidFill>
                <a:latin typeface="微软雅黑" panose="020B0503020204020204" charset="-122"/>
                <a:ea typeface="微软雅黑" panose="020B0503020204020204" charset="-122"/>
                <a:cs typeface="Times New Roman" panose="02020603050405020304" pitchFamily="18" charset="0"/>
                <a:sym typeface="+mn-ea"/>
              </a:rPr>
              <a:t>Web</a:t>
            </a:r>
            <a:r>
              <a:rPr altLang="zh-CN" kern="100" dirty="0">
                <a:solidFill>
                  <a:prstClr val="black"/>
                </a:solidFill>
                <a:latin typeface="微软雅黑" panose="020B0503020204020204" charset="-122"/>
                <a:ea typeface="微软雅黑" panose="020B0503020204020204" charset="-122"/>
                <a:cs typeface="Times New Roman" panose="02020603050405020304" pitchFamily="18" charset="0"/>
                <a:sym typeface="+mn-ea"/>
              </a:rPr>
              <a:t>的开发中使用字体就不用再为只能使用</a:t>
            </a:r>
            <a:r>
              <a:rPr lang="en-US" altLang="zh-CN" kern="100" dirty="0">
                <a:solidFill>
                  <a:prstClr val="black"/>
                </a:solidFill>
                <a:latin typeface="微软雅黑" panose="020B0503020204020204" charset="-122"/>
                <a:ea typeface="微软雅黑" panose="020B0503020204020204" charset="-122"/>
                <a:cs typeface="Times New Roman" panose="02020603050405020304" pitchFamily="18" charset="0"/>
                <a:sym typeface="+mn-ea"/>
              </a:rPr>
              <a:t>Web</a:t>
            </a:r>
            <a:r>
              <a:rPr altLang="zh-CN" kern="100" dirty="0">
                <a:solidFill>
                  <a:prstClr val="black"/>
                </a:solidFill>
                <a:latin typeface="微软雅黑" panose="020B0503020204020204" charset="-122"/>
                <a:ea typeface="微软雅黑" panose="020B0503020204020204" charset="-122"/>
                <a:cs typeface="Times New Roman" panose="02020603050405020304" pitchFamily="18" charset="0"/>
                <a:sym typeface="+mn-ea"/>
              </a:rPr>
              <a:t>安全字体烦恼了！一些英文网站或</a:t>
            </a:r>
            <a:r>
              <a:rPr lang="en-US" altLang="zh-CN" kern="100" dirty="0">
                <a:solidFill>
                  <a:prstClr val="black"/>
                </a:solidFill>
                <a:latin typeface="微软雅黑" panose="020B0503020204020204" charset="-122"/>
                <a:ea typeface="微软雅黑" panose="020B0503020204020204" charset="-122"/>
                <a:cs typeface="Times New Roman" panose="02020603050405020304" pitchFamily="18" charset="0"/>
                <a:sym typeface="+mn-ea"/>
              </a:rPr>
              <a:t>blog</a:t>
            </a:r>
            <a:r>
              <a:rPr altLang="zh-CN" kern="100" dirty="0">
                <a:solidFill>
                  <a:prstClr val="black"/>
                </a:solidFill>
                <a:latin typeface="微软雅黑" panose="020B0503020204020204" charset="-122"/>
                <a:ea typeface="微软雅黑" panose="020B0503020204020204" charset="-122"/>
                <a:cs typeface="Times New Roman" panose="02020603050405020304" pitchFamily="18" charset="0"/>
                <a:sym typeface="+mn-ea"/>
              </a:rPr>
              <a:t>看到一些很漂亮的自定义</a:t>
            </a:r>
            <a:r>
              <a:rPr lang="en-US" altLang="zh-CN" kern="100" dirty="0">
                <a:solidFill>
                  <a:prstClr val="black"/>
                </a:solidFill>
                <a:latin typeface="微软雅黑" panose="020B0503020204020204" charset="-122"/>
                <a:ea typeface="微软雅黑" panose="020B0503020204020204" charset="-122"/>
                <a:cs typeface="Times New Roman" panose="02020603050405020304" pitchFamily="18" charset="0"/>
                <a:sym typeface="+mn-ea"/>
              </a:rPr>
              <a:t>Web</a:t>
            </a:r>
            <a:r>
              <a:rPr altLang="zh-CN" kern="100" dirty="0">
                <a:solidFill>
                  <a:prstClr val="black"/>
                </a:solidFill>
                <a:latin typeface="微软雅黑" panose="020B0503020204020204" charset="-122"/>
                <a:ea typeface="微软雅黑" panose="020B0503020204020204" charset="-122"/>
                <a:cs typeface="Times New Roman" panose="02020603050405020304" pitchFamily="18" charset="0"/>
                <a:sym typeface="+mn-ea"/>
              </a:rPr>
              <a:t>字体，都是</a:t>
            </a:r>
            <a:r>
              <a:rPr lang="en-US" altLang="zh-CN" kern="100" dirty="0">
                <a:solidFill>
                  <a:prstClr val="black"/>
                </a:solidFill>
                <a:latin typeface="微软雅黑" panose="020B0503020204020204" charset="-122"/>
                <a:ea typeface="微软雅黑" panose="020B0503020204020204" charset="-122"/>
                <a:cs typeface="Times New Roman" panose="02020603050405020304" pitchFamily="18" charset="0"/>
                <a:sym typeface="+mn-ea"/>
              </a:rPr>
              <a:t>@font-face</a:t>
            </a:r>
            <a:r>
              <a:rPr altLang="zh-CN" kern="100" dirty="0">
                <a:solidFill>
                  <a:prstClr val="black"/>
                </a:solidFill>
                <a:latin typeface="微软雅黑" panose="020B0503020204020204" charset="-122"/>
                <a:ea typeface="微软雅黑" panose="020B0503020204020204" charset="-122"/>
                <a:cs typeface="Times New Roman" panose="02020603050405020304" pitchFamily="18" charset="0"/>
                <a:sym typeface="+mn-ea"/>
              </a:rPr>
              <a:t>实现的</a:t>
            </a:r>
            <a:r>
              <a:rPr kern="100" dirty="0">
                <a:solidFill>
                  <a:prstClr val="black"/>
                </a:solidFill>
                <a:latin typeface="微软雅黑" panose="020B0503020204020204" charset="-122"/>
                <a:ea typeface="微软雅黑" panose="020B0503020204020204" charset="-122"/>
                <a:cs typeface="Times New Roman" panose="02020603050405020304" pitchFamily="18" charset="0"/>
                <a:sym typeface="+mn-ea"/>
              </a:rPr>
              <a:t>。</a:t>
            </a:r>
            <a:endParaRPr lang="en-US" altLang="zh-CN" kern="100" dirty="0">
              <a:solidFill>
                <a:prstClr val="black"/>
              </a:solidFill>
              <a:latin typeface="微软雅黑" panose="020B0503020204020204" charset="-122"/>
              <a:ea typeface="微软雅黑" panose="020B0503020204020204" charset="-122"/>
              <a:cs typeface="Times New Roman" panose="02020603050405020304" pitchFamily="18" charset="0"/>
            </a:endParaRPr>
          </a:p>
        </p:txBody>
      </p:sp>
      <p:sp>
        <p:nvSpPr>
          <p:cNvPr id="5" name="标题 4"/>
          <p:cNvSpPr>
            <a:spLocks noGrp="1"/>
          </p:cNvSpPr>
          <p:nvPr>
            <p:ph type="title"/>
          </p:nvPr>
        </p:nvSpPr>
        <p:spPr/>
        <p:txBody>
          <a:bodyPr>
            <a:normAutofit/>
          </a:bodyPr>
          <a:p>
            <a:r>
              <a:rPr lang="en-US" altLang="zh-CN">
                <a:solidFill>
                  <a:srgbClr val="0070C0"/>
                </a:solidFill>
                <a:sym typeface="+mn-ea"/>
              </a:rPr>
              <a:t> @font-face</a:t>
            </a:r>
            <a:r>
              <a:rPr>
                <a:solidFill>
                  <a:srgbClr val="0070C0"/>
                </a:solidFill>
                <a:sym typeface="+mn-ea"/>
              </a:rPr>
              <a:t>属性</a:t>
            </a:r>
            <a:endParaRPr lang="zh-CN" altLang="en-US" sz="2800" b="1" dirty="0">
              <a:solidFill>
                <a:srgbClr val="0070C0"/>
              </a:solidFill>
              <a:latin typeface="微软雅黑" panose="020B0503020204020204" charset="-122"/>
              <a:ea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70000"/>
          </a:bodyPr>
          <a:p>
            <a:pPr indent="266700" algn="just">
              <a:lnSpc>
                <a:spcPct val="100000"/>
              </a:lnSpc>
              <a:spcBef>
                <a:spcPts val="600"/>
              </a:spcBef>
              <a:spcAft>
                <a:spcPts val="0"/>
              </a:spcAft>
            </a:pPr>
            <a:r>
              <a:rPr lang="en-US" altLang="zh-CN" kern="100" dirty="0">
                <a:solidFill>
                  <a:srgbClr val="000000"/>
                </a:solidFill>
                <a:latin typeface="Courier New" panose="02070309020205020404" pitchFamily="49" charset="0"/>
                <a:cs typeface="Times New Roman" panose="02020603050405020304" pitchFamily="18" charset="0"/>
                <a:sym typeface="+mn-ea"/>
              </a:rPr>
              <a:t>@font-face {</a:t>
            </a:r>
            <a:endParaRPr lang="zh-CN" altLang="zh-CN" kern="100" dirty="0">
              <a:latin typeface="Calibri" panose="020F0502020204030204" charset="0"/>
              <a:cs typeface="Times New Roman" panose="02020603050405020304" pitchFamily="18" charset="0"/>
            </a:endParaRPr>
          </a:p>
          <a:p>
            <a:pPr indent="266700" algn="just">
              <a:lnSpc>
                <a:spcPct val="100000"/>
              </a:lnSpc>
              <a:spcBef>
                <a:spcPts val="600"/>
              </a:spcBef>
              <a:spcAft>
                <a:spcPts val="0"/>
              </a:spcAft>
            </a:pPr>
            <a:r>
              <a:rPr lang="en-US" altLang="zh-CN" kern="100" dirty="0">
                <a:solidFill>
                  <a:srgbClr val="000000"/>
                </a:solidFill>
                <a:latin typeface="Courier New" panose="02070309020205020404" pitchFamily="49" charset="0"/>
                <a:cs typeface="Times New Roman" panose="02020603050405020304" pitchFamily="18" charset="0"/>
                <a:sym typeface="+mn-ea"/>
              </a:rPr>
              <a:t>	   font-family: &lt;</a:t>
            </a:r>
            <a:r>
              <a:rPr lang="en-US" altLang="zh-CN" kern="100" dirty="0" err="1">
                <a:solidFill>
                  <a:srgbClr val="000000"/>
                </a:solidFill>
                <a:latin typeface="Courier New" panose="02070309020205020404" pitchFamily="49" charset="0"/>
                <a:cs typeface="Times New Roman" panose="02020603050405020304" pitchFamily="18" charset="0"/>
                <a:sym typeface="+mn-ea"/>
              </a:rPr>
              <a:t>YourWebFontName</a:t>
            </a:r>
            <a:r>
              <a:rPr lang="en-US" altLang="zh-CN" kern="100" dirty="0">
                <a:solidFill>
                  <a:srgbClr val="000000"/>
                </a:solidFill>
                <a:latin typeface="Courier New" panose="02070309020205020404" pitchFamily="49" charset="0"/>
                <a:cs typeface="Times New Roman" panose="02020603050405020304" pitchFamily="18" charset="0"/>
                <a:sym typeface="+mn-ea"/>
              </a:rPr>
              <a:t>&gt;;</a:t>
            </a:r>
            <a:endParaRPr lang="zh-CN" altLang="zh-CN" kern="100" dirty="0">
              <a:latin typeface="Calibri" panose="020F0502020204030204" charset="0"/>
              <a:cs typeface="Times New Roman" panose="02020603050405020304" pitchFamily="18" charset="0"/>
            </a:endParaRPr>
          </a:p>
          <a:p>
            <a:pPr indent="266700" algn="just">
              <a:lnSpc>
                <a:spcPct val="100000"/>
              </a:lnSpc>
              <a:spcBef>
                <a:spcPts val="600"/>
              </a:spcBef>
              <a:spcAft>
                <a:spcPts val="0"/>
              </a:spcAft>
            </a:pPr>
            <a:r>
              <a:rPr lang="en-US" altLang="zh-CN" kern="100" dirty="0">
                <a:solidFill>
                  <a:srgbClr val="000000"/>
                </a:solidFill>
                <a:latin typeface="Courier New" panose="02070309020205020404" pitchFamily="49" charset="0"/>
                <a:cs typeface="Times New Roman" panose="02020603050405020304" pitchFamily="18" charset="0"/>
                <a:sym typeface="+mn-ea"/>
              </a:rPr>
              <a:t>	   </a:t>
            </a:r>
            <a:r>
              <a:rPr lang="en-US" altLang="zh-CN" kern="100" dirty="0" err="1">
                <a:solidFill>
                  <a:srgbClr val="000000"/>
                </a:solidFill>
                <a:latin typeface="Courier New" panose="02070309020205020404" pitchFamily="49" charset="0"/>
                <a:cs typeface="Times New Roman" panose="02020603050405020304" pitchFamily="18" charset="0"/>
                <a:sym typeface="+mn-ea"/>
              </a:rPr>
              <a:t>src</a:t>
            </a:r>
            <a:r>
              <a:rPr lang="en-US" altLang="zh-CN" kern="100" dirty="0">
                <a:solidFill>
                  <a:srgbClr val="000000"/>
                </a:solidFill>
                <a:latin typeface="Courier New" panose="02070309020205020404" pitchFamily="49" charset="0"/>
                <a:cs typeface="Times New Roman" panose="02020603050405020304" pitchFamily="18" charset="0"/>
                <a:sym typeface="+mn-ea"/>
              </a:rPr>
              <a:t>: &lt;source&gt; [&lt;format&gt;][,&lt;source&gt; [&lt;format&gt;]]*;</a:t>
            </a:r>
            <a:endParaRPr lang="zh-CN" altLang="zh-CN" kern="100" dirty="0">
              <a:latin typeface="Calibri" panose="020F0502020204030204" charset="0"/>
              <a:cs typeface="Times New Roman" panose="02020603050405020304" pitchFamily="18" charset="0"/>
            </a:endParaRPr>
          </a:p>
          <a:p>
            <a:pPr indent="266700" algn="just">
              <a:lnSpc>
                <a:spcPct val="100000"/>
              </a:lnSpc>
              <a:spcBef>
                <a:spcPts val="600"/>
              </a:spcBef>
              <a:spcAft>
                <a:spcPts val="0"/>
              </a:spcAft>
            </a:pPr>
            <a:r>
              <a:rPr lang="en-US" altLang="zh-CN" kern="100" dirty="0">
                <a:solidFill>
                  <a:srgbClr val="000000"/>
                </a:solidFill>
                <a:latin typeface="Courier New" panose="02070309020205020404" pitchFamily="49" charset="0"/>
                <a:cs typeface="Times New Roman" panose="02020603050405020304" pitchFamily="18" charset="0"/>
                <a:sym typeface="+mn-ea"/>
              </a:rPr>
              <a:t>	   [font-weight: &lt;weight&gt;];</a:t>
            </a:r>
            <a:endParaRPr lang="zh-CN" altLang="zh-CN" kern="100" dirty="0">
              <a:latin typeface="Calibri" panose="020F0502020204030204" charset="0"/>
              <a:cs typeface="Times New Roman" panose="02020603050405020304" pitchFamily="18" charset="0"/>
            </a:endParaRPr>
          </a:p>
          <a:p>
            <a:pPr indent="266700" algn="just">
              <a:lnSpc>
                <a:spcPct val="100000"/>
              </a:lnSpc>
              <a:spcBef>
                <a:spcPts val="600"/>
              </a:spcBef>
              <a:spcAft>
                <a:spcPts val="0"/>
              </a:spcAft>
            </a:pPr>
            <a:r>
              <a:rPr lang="en-US" altLang="zh-CN" kern="100" dirty="0">
                <a:solidFill>
                  <a:srgbClr val="000000"/>
                </a:solidFill>
                <a:latin typeface="Courier New" panose="02070309020205020404" pitchFamily="49" charset="0"/>
                <a:cs typeface="Times New Roman" panose="02020603050405020304" pitchFamily="18" charset="0"/>
                <a:sym typeface="+mn-ea"/>
              </a:rPr>
              <a:t>	   [font-style: &lt;style&gt;];</a:t>
            </a:r>
            <a:endParaRPr lang="zh-CN" altLang="zh-CN" kern="100" dirty="0">
              <a:latin typeface="Calibri" panose="020F0502020204030204" charset="0"/>
              <a:cs typeface="Times New Roman" panose="02020603050405020304" pitchFamily="18" charset="0"/>
            </a:endParaRPr>
          </a:p>
          <a:p>
            <a:pPr indent="266700" algn="just">
              <a:lnSpc>
                <a:spcPct val="100000"/>
              </a:lnSpc>
              <a:spcBef>
                <a:spcPts val="600"/>
              </a:spcBef>
              <a:spcAft>
                <a:spcPts val="0"/>
              </a:spcAft>
            </a:pPr>
            <a:r>
              <a:rPr lang="en-US" altLang="zh-CN" kern="100" dirty="0">
                <a:solidFill>
                  <a:srgbClr val="000000"/>
                </a:solidFill>
                <a:latin typeface="Courier New" panose="02070309020205020404" pitchFamily="49" charset="0"/>
                <a:cs typeface="Times New Roman" panose="02020603050405020304" pitchFamily="18" charset="0"/>
                <a:sym typeface="+mn-ea"/>
              </a:rPr>
              <a:t>	 }</a:t>
            </a:r>
            <a:endParaRPr lang="zh-CN" altLang="zh-CN" kern="100" dirty="0">
              <a:latin typeface="Calibri" panose="020F0502020204030204" charset="0"/>
              <a:cs typeface="Times New Roman" panose="02020603050405020304" pitchFamily="18" charset="0"/>
            </a:endParaRPr>
          </a:p>
          <a:p>
            <a:pPr indent="266700">
              <a:lnSpc>
                <a:spcPct val="150000"/>
              </a:lnSpc>
            </a:pPr>
            <a:r>
              <a:rPr altLang="zh-CN" b="1" kern="100" dirty="0">
                <a:solidFill>
                  <a:srgbClr val="000000"/>
                </a:solidFill>
                <a:latin typeface="Courier New" panose="02070309020205020404" pitchFamily="49" charset="0"/>
                <a:cs typeface="Courier New" panose="02070309020205020404" pitchFamily="49" charset="0"/>
                <a:sym typeface="+mn-ea"/>
              </a:rPr>
              <a:t>取值说明：</a:t>
            </a:r>
            <a:endParaRPr lang="zh-CN" altLang="zh-CN" b="1" kern="100" dirty="0">
              <a:latin typeface="Calibri" panose="020F0502020204030204" charset="0"/>
              <a:cs typeface="Times New Roman" panose="02020603050405020304" pitchFamily="18" charset="0"/>
            </a:endParaRPr>
          </a:p>
          <a:p>
            <a:pPr indent="266700">
              <a:lnSpc>
                <a:spcPct val="125000"/>
              </a:lnSpc>
            </a:pPr>
            <a:r>
              <a:rPr altLang="zh-CN" kern="100" dirty="0">
                <a:solidFill>
                  <a:srgbClr val="000000"/>
                </a:solidFill>
                <a:latin typeface="Courier New" panose="02070309020205020404" pitchFamily="49" charset="0"/>
                <a:cs typeface="Courier New" panose="02070309020205020404" pitchFamily="49" charset="0"/>
                <a:sym typeface="+mn-ea"/>
              </a:rPr>
              <a:t>（</a:t>
            </a:r>
            <a:r>
              <a:rPr lang="en-US" altLang="zh-CN" kern="100" dirty="0">
                <a:solidFill>
                  <a:srgbClr val="000000"/>
                </a:solidFill>
                <a:latin typeface="Courier New" panose="02070309020205020404" pitchFamily="49" charset="0"/>
                <a:cs typeface="Times New Roman" panose="02020603050405020304" pitchFamily="18" charset="0"/>
                <a:sym typeface="+mn-ea"/>
              </a:rPr>
              <a:t>1</a:t>
            </a:r>
            <a:r>
              <a:rPr altLang="zh-CN" kern="100" dirty="0">
                <a:solidFill>
                  <a:srgbClr val="000000"/>
                </a:solidFill>
                <a:latin typeface="Courier New" panose="02070309020205020404" pitchFamily="49" charset="0"/>
                <a:cs typeface="Courier New" panose="02070309020205020404" pitchFamily="49" charset="0"/>
                <a:sym typeface="+mn-ea"/>
              </a:rPr>
              <a:t>）</a:t>
            </a:r>
            <a:r>
              <a:rPr lang="en-US" altLang="zh-CN" b="1" kern="100" dirty="0" err="1">
                <a:solidFill>
                  <a:srgbClr val="000000"/>
                </a:solidFill>
                <a:latin typeface="Courier New" panose="02070309020205020404" pitchFamily="49" charset="0"/>
                <a:cs typeface="Times New Roman" panose="02020603050405020304" pitchFamily="18" charset="0"/>
                <a:sym typeface="+mn-ea"/>
              </a:rPr>
              <a:t>YourWebFontName</a:t>
            </a:r>
            <a:r>
              <a:rPr lang="en-US" altLang="zh-CN" b="1" kern="100" dirty="0">
                <a:solidFill>
                  <a:srgbClr val="000000"/>
                </a:solidFill>
                <a:latin typeface="Courier New" panose="02070309020205020404" pitchFamily="49" charset="0"/>
                <a:cs typeface="Times New Roman" panose="02020603050405020304" pitchFamily="18" charset="0"/>
                <a:sym typeface="+mn-ea"/>
              </a:rPr>
              <a:t>:</a:t>
            </a:r>
            <a:r>
              <a:rPr altLang="zh-CN" kern="100" dirty="0">
                <a:solidFill>
                  <a:srgbClr val="000000"/>
                </a:solidFill>
                <a:latin typeface="Courier New" panose="02070309020205020404" pitchFamily="49" charset="0"/>
                <a:cs typeface="Courier New" panose="02070309020205020404" pitchFamily="49" charset="0"/>
                <a:sym typeface="+mn-ea"/>
              </a:rPr>
              <a:t>此值指的就是你自定义的字体名称，最好是使用你下载的默认字体（下载回来的叫什么字体，这里就填什么字体名），它将被引用到你的</a:t>
            </a:r>
            <a:r>
              <a:rPr lang="en-US" altLang="zh-CN" kern="100" dirty="0">
                <a:solidFill>
                  <a:srgbClr val="000000"/>
                </a:solidFill>
                <a:latin typeface="Courier New" panose="02070309020205020404" pitchFamily="49" charset="0"/>
                <a:cs typeface="Times New Roman" panose="02020603050405020304" pitchFamily="18" charset="0"/>
                <a:sym typeface="+mn-ea"/>
              </a:rPr>
              <a:t>Web</a:t>
            </a:r>
            <a:r>
              <a:rPr altLang="zh-CN" kern="100" dirty="0">
                <a:solidFill>
                  <a:srgbClr val="000000"/>
                </a:solidFill>
                <a:latin typeface="Courier New" panose="02070309020205020404" pitchFamily="49" charset="0"/>
                <a:cs typeface="Courier New" panose="02070309020205020404" pitchFamily="49" charset="0"/>
                <a:sym typeface="+mn-ea"/>
              </a:rPr>
              <a:t>元素中的</a:t>
            </a:r>
            <a:r>
              <a:rPr lang="en-US" altLang="zh-CN" kern="100" dirty="0">
                <a:solidFill>
                  <a:srgbClr val="000000"/>
                </a:solidFill>
                <a:latin typeface="Courier New" panose="02070309020205020404" pitchFamily="49" charset="0"/>
                <a:cs typeface="Times New Roman" panose="02020603050405020304" pitchFamily="18" charset="0"/>
                <a:sym typeface="+mn-ea"/>
              </a:rPr>
              <a:t>font-family</a:t>
            </a:r>
            <a:r>
              <a:rPr altLang="zh-CN" kern="100" dirty="0">
                <a:solidFill>
                  <a:srgbClr val="000000"/>
                </a:solidFill>
                <a:latin typeface="Courier New" panose="02070309020205020404" pitchFamily="49" charset="0"/>
                <a:cs typeface="Courier New" panose="02070309020205020404" pitchFamily="49" charset="0"/>
                <a:sym typeface="+mn-ea"/>
              </a:rPr>
              <a:t>。如“</a:t>
            </a:r>
            <a:r>
              <a:rPr lang="en-US" altLang="zh-CN" kern="100" dirty="0">
                <a:solidFill>
                  <a:srgbClr val="000000"/>
                </a:solidFill>
                <a:latin typeface="Courier New" panose="02070309020205020404" pitchFamily="49" charset="0"/>
                <a:cs typeface="Times New Roman" panose="02020603050405020304" pitchFamily="18" charset="0"/>
                <a:sym typeface="+mn-ea"/>
              </a:rPr>
              <a:t>font-family:"</a:t>
            </a:r>
            <a:r>
              <a:rPr lang="en-US" altLang="zh-CN" kern="100" dirty="0" err="1">
                <a:solidFill>
                  <a:srgbClr val="000000"/>
                </a:solidFill>
                <a:latin typeface="Courier New" panose="02070309020205020404" pitchFamily="49" charset="0"/>
                <a:cs typeface="Times New Roman" panose="02020603050405020304" pitchFamily="18" charset="0"/>
                <a:sym typeface="+mn-ea"/>
              </a:rPr>
              <a:t>YourWebFontName</a:t>
            </a:r>
            <a:r>
              <a:rPr lang="en-US" altLang="zh-CN" kern="100" dirty="0">
                <a:solidFill>
                  <a:srgbClr val="000000"/>
                </a:solidFill>
                <a:latin typeface="Courier New" panose="02070309020205020404" pitchFamily="49" charset="0"/>
                <a:cs typeface="Times New Roman" panose="02020603050405020304" pitchFamily="18" charset="0"/>
                <a:sym typeface="+mn-ea"/>
              </a:rPr>
              <a:t>";</a:t>
            </a:r>
            <a:r>
              <a:rPr altLang="zh-CN" kern="100" dirty="0">
                <a:solidFill>
                  <a:srgbClr val="000000"/>
                </a:solidFill>
                <a:latin typeface="Courier New" panose="02070309020205020404" pitchFamily="49" charset="0"/>
                <a:cs typeface="Courier New" panose="02070309020205020404" pitchFamily="49" charset="0"/>
                <a:sym typeface="+mn-ea"/>
              </a:rPr>
              <a:t>”</a:t>
            </a:r>
            <a:endParaRPr lang="zh-CN" altLang="zh-CN" kern="100" dirty="0">
              <a:latin typeface="Calibri" panose="020F0502020204030204" charset="0"/>
              <a:cs typeface="Times New Roman" panose="02020603050405020304" pitchFamily="18" charset="0"/>
            </a:endParaRPr>
          </a:p>
          <a:p>
            <a:pPr indent="266700">
              <a:lnSpc>
                <a:spcPct val="125000"/>
              </a:lnSpc>
            </a:pPr>
            <a:r>
              <a:rPr altLang="zh-CN" kern="100" dirty="0">
                <a:solidFill>
                  <a:srgbClr val="000000"/>
                </a:solidFill>
                <a:latin typeface="Courier New" panose="02070309020205020404" pitchFamily="49" charset="0"/>
                <a:cs typeface="Courier New" panose="02070309020205020404" pitchFamily="49" charset="0"/>
                <a:sym typeface="+mn-ea"/>
              </a:rPr>
              <a:t>（</a:t>
            </a:r>
            <a:r>
              <a:rPr lang="en-US" altLang="zh-CN" kern="100" dirty="0">
                <a:solidFill>
                  <a:srgbClr val="000000"/>
                </a:solidFill>
                <a:latin typeface="Courier New" panose="02070309020205020404" pitchFamily="49" charset="0"/>
                <a:cs typeface="Times New Roman" panose="02020603050405020304" pitchFamily="18" charset="0"/>
                <a:sym typeface="+mn-ea"/>
              </a:rPr>
              <a:t>2</a:t>
            </a:r>
            <a:r>
              <a:rPr altLang="zh-CN" kern="100" dirty="0">
                <a:solidFill>
                  <a:srgbClr val="000000"/>
                </a:solidFill>
                <a:latin typeface="Courier New" panose="02070309020205020404" pitchFamily="49" charset="0"/>
                <a:cs typeface="Courier New" panose="02070309020205020404" pitchFamily="49" charset="0"/>
                <a:sym typeface="+mn-ea"/>
              </a:rPr>
              <a:t>）</a:t>
            </a:r>
            <a:r>
              <a:rPr lang="en-US" altLang="zh-CN" b="1" kern="100" dirty="0">
                <a:solidFill>
                  <a:srgbClr val="000000"/>
                </a:solidFill>
                <a:latin typeface="Courier New" panose="02070309020205020404" pitchFamily="49" charset="0"/>
                <a:cs typeface="Times New Roman" panose="02020603050405020304" pitchFamily="18" charset="0"/>
                <a:sym typeface="+mn-ea"/>
              </a:rPr>
              <a:t>source:</a:t>
            </a:r>
            <a:r>
              <a:rPr altLang="zh-CN" kern="100" dirty="0">
                <a:solidFill>
                  <a:srgbClr val="000000"/>
                </a:solidFill>
                <a:latin typeface="Courier New" panose="02070309020205020404" pitchFamily="49" charset="0"/>
                <a:cs typeface="Courier New" panose="02070309020205020404" pitchFamily="49" charset="0"/>
                <a:sym typeface="+mn-ea"/>
              </a:rPr>
              <a:t>此值指的是你自定义的字体的存放路径，可以是相对路径也可以是绝路径；</a:t>
            </a:r>
            <a:endParaRPr lang="zh-CN" altLang="zh-CN" kern="100" dirty="0">
              <a:latin typeface="Calibri" panose="020F0502020204030204" charset="0"/>
              <a:cs typeface="Times New Roman" panose="02020603050405020304" pitchFamily="18" charset="0"/>
            </a:endParaRPr>
          </a:p>
          <a:p>
            <a:pPr indent="266700">
              <a:lnSpc>
                <a:spcPct val="125000"/>
              </a:lnSpc>
            </a:pPr>
            <a:r>
              <a:rPr altLang="zh-CN" kern="100" dirty="0">
                <a:solidFill>
                  <a:srgbClr val="000000"/>
                </a:solidFill>
                <a:latin typeface="Courier New" panose="02070309020205020404" pitchFamily="49" charset="0"/>
                <a:cs typeface="Courier New" panose="02070309020205020404" pitchFamily="49" charset="0"/>
                <a:sym typeface="+mn-ea"/>
              </a:rPr>
              <a:t>（</a:t>
            </a:r>
            <a:r>
              <a:rPr lang="en-US" altLang="zh-CN" kern="100" dirty="0">
                <a:solidFill>
                  <a:srgbClr val="000000"/>
                </a:solidFill>
                <a:latin typeface="Courier New" panose="02070309020205020404" pitchFamily="49" charset="0"/>
                <a:cs typeface="Times New Roman" panose="02020603050405020304" pitchFamily="18" charset="0"/>
                <a:sym typeface="+mn-ea"/>
              </a:rPr>
              <a:t>3</a:t>
            </a:r>
            <a:r>
              <a:rPr altLang="zh-CN" kern="100" dirty="0">
                <a:solidFill>
                  <a:srgbClr val="000000"/>
                </a:solidFill>
                <a:latin typeface="Courier New" panose="02070309020205020404" pitchFamily="49" charset="0"/>
                <a:cs typeface="Courier New" panose="02070309020205020404" pitchFamily="49" charset="0"/>
                <a:sym typeface="+mn-ea"/>
              </a:rPr>
              <a:t>）</a:t>
            </a:r>
            <a:r>
              <a:rPr lang="en-US" altLang="zh-CN" b="1" kern="100" dirty="0">
                <a:solidFill>
                  <a:srgbClr val="000000"/>
                </a:solidFill>
                <a:latin typeface="Courier New" panose="02070309020205020404" pitchFamily="49" charset="0"/>
                <a:cs typeface="Times New Roman" panose="02020603050405020304" pitchFamily="18" charset="0"/>
                <a:sym typeface="+mn-ea"/>
              </a:rPr>
              <a:t>format</a:t>
            </a:r>
            <a:r>
              <a:rPr altLang="zh-CN" b="1" kern="100" dirty="0">
                <a:solidFill>
                  <a:srgbClr val="000000"/>
                </a:solidFill>
                <a:latin typeface="Courier New" panose="02070309020205020404" pitchFamily="49" charset="0"/>
                <a:cs typeface="Times New Roman" panose="02020603050405020304" pitchFamily="18" charset="0"/>
                <a:sym typeface="+mn-ea"/>
              </a:rPr>
              <a:t>：</a:t>
            </a:r>
            <a:r>
              <a:rPr altLang="zh-CN" kern="100" dirty="0">
                <a:solidFill>
                  <a:srgbClr val="000000"/>
                </a:solidFill>
                <a:latin typeface="Courier New" panose="02070309020205020404" pitchFamily="49" charset="0"/>
                <a:cs typeface="Courier New" panose="02070309020205020404" pitchFamily="49" charset="0"/>
                <a:sym typeface="+mn-ea"/>
              </a:rPr>
              <a:t>此值指的是你自定义的字体的格式，主要用来帮助浏览器识别，其值主要有以下几种类型：</a:t>
            </a:r>
            <a:r>
              <a:rPr lang="en-US" altLang="zh-CN" kern="100" dirty="0" err="1">
                <a:solidFill>
                  <a:srgbClr val="000000"/>
                </a:solidFill>
                <a:latin typeface="Courier New" panose="02070309020205020404" pitchFamily="49" charset="0"/>
                <a:cs typeface="Times New Roman" panose="02020603050405020304" pitchFamily="18" charset="0"/>
                <a:sym typeface="+mn-ea"/>
              </a:rPr>
              <a:t>truetype,opentype,truetype-aat,embedded-opentype,svg</a:t>
            </a:r>
            <a:r>
              <a:rPr altLang="zh-CN" kern="100" dirty="0">
                <a:solidFill>
                  <a:srgbClr val="000000"/>
                </a:solidFill>
                <a:latin typeface="Courier New" panose="02070309020205020404" pitchFamily="49" charset="0"/>
                <a:cs typeface="Courier New" panose="02070309020205020404" pitchFamily="49" charset="0"/>
                <a:sym typeface="+mn-ea"/>
              </a:rPr>
              <a:t>等；</a:t>
            </a:r>
            <a:endParaRPr lang="zh-CN" altLang="zh-CN" kern="100" dirty="0">
              <a:latin typeface="Calibri" panose="020F0502020204030204" charset="0"/>
              <a:cs typeface="Times New Roman" panose="02020603050405020304" pitchFamily="18" charset="0"/>
            </a:endParaRPr>
          </a:p>
          <a:p>
            <a:pPr indent="266700">
              <a:lnSpc>
                <a:spcPct val="125000"/>
              </a:lnSpc>
            </a:pPr>
            <a:r>
              <a:rPr altLang="zh-CN" kern="100" dirty="0">
                <a:solidFill>
                  <a:srgbClr val="000000"/>
                </a:solidFill>
                <a:latin typeface="Courier New" panose="02070309020205020404" pitchFamily="49" charset="0"/>
                <a:cs typeface="Courier New" panose="02070309020205020404" pitchFamily="49" charset="0"/>
                <a:sym typeface="+mn-ea"/>
              </a:rPr>
              <a:t>（</a:t>
            </a:r>
            <a:r>
              <a:rPr lang="en-US" altLang="zh-CN" kern="100" dirty="0">
                <a:solidFill>
                  <a:srgbClr val="000000"/>
                </a:solidFill>
                <a:latin typeface="Courier New" panose="02070309020205020404" pitchFamily="49" charset="0"/>
                <a:cs typeface="Times New Roman" panose="02020603050405020304" pitchFamily="18" charset="0"/>
                <a:sym typeface="+mn-ea"/>
              </a:rPr>
              <a:t>4</a:t>
            </a:r>
            <a:r>
              <a:rPr altLang="zh-CN" kern="100" dirty="0">
                <a:solidFill>
                  <a:srgbClr val="000000"/>
                </a:solidFill>
                <a:latin typeface="Courier New" panose="02070309020205020404" pitchFamily="49" charset="0"/>
                <a:cs typeface="Courier New" panose="02070309020205020404" pitchFamily="49" charset="0"/>
                <a:sym typeface="+mn-ea"/>
              </a:rPr>
              <a:t>）</a:t>
            </a:r>
            <a:r>
              <a:rPr lang="en-US" altLang="zh-CN" b="1" kern="100" dirty="0">
                <a:solidFill>
                  <a:srgbClr val="000000"/>
                </a:solidFill>
                <a:latin typeface="Courier New" panose="02070309020205020404" pitchFamily="49" charset="0"/>
                <a:cs typeface="Times New Roman" panose="02020603050405020304" pitchFamily="18" charset="0"/>
                <a:sym typeface="+mn-ea"/>
              </a:rPr>
              <a:t>weight</a:t>
            </a:r>
            <a:r>
              <a:rPr altLang="zh-CN" b="1" kern="100" dirty="0">
                <a:solidFill>
                  <a:srgbClr val="000000"/>
                </a:solidFill>
                <a:latin typeface="Courier New" panose="02070309020205020404" pitchFamily="49" charset="0"/>
                <a:cs typeface="Times New Roman" panose="02020603050405020304" pitchFamily="18" charset="0"/>
                <a:sym typeface="+mn-ea"/>
              </a:rPr>
              <a:t>和</a:t>
            </a:r>
            <a:r>
              <a:rPr lang="en-US" altLang="zh-CN" b="1" kern="100" dirty="0">
                <a:solidFill>
                  <a:srgbClr val="000000"/>
                </a:solidFill>
                <a:latin typeface="Courier New" panose="02070309020205020404" pitchFamily="49" charset="0"/>
                <a:cs typeface="Times New Roman" panose="02020603050405020304" pitchFamily="18" charset="0"/>
                <a:sym typeface="+mn-ea"/>
              </a:rPr>
              <a:t>style:</a:t>
            </a:r>
            <a:r>
              <a:rPr altLang="zh-CN" kern="100" dirty="0">
                <a:solidFill>
                  <a:srgbClr val="000000"/>
                </a:solidFill>
                <a:latin typeface="Courier New" panose="02070309020205020404" pitchFamily="49" charset="0"/>
                <a:cs typeface="Courier New" panose="02070309020205020404" pitchFamily="49" charset="0"/>
                <a:sym typeface="+mn-ea"/>
              </a:rPr>
              <a:t>这两个值大家一定很熟悉，</a:t>
            </a:r>
            <a:r>
              <a:rPr lang="en-US" altLang="zh-CN" kern="100" dirty="0">
                <a:solidFill>
                  <a:srgbClr val="000000"/>
                </a:solidFill>
                <a:latin typeface="Courier New" panose="02070309020205020404" pitchFamily="49" charset="0"/>
                <a:cs typeface="Times New Roman" panose="02020603050405020304" pitchFamily="18" charset="0"/>
                <a:sym typeface="+mn-ea"/>
              </a:rPr>
              <a:t>weight</a:t>
            </a:r>
            <a:r>
              <a:rPr altLang="zh-CN" kern="100" dirty="0">
                <a:solidFill>
                  <a:srgbClr val="000000"/>
                </a:solidFill>
                <a:latin typeface="Courier New" panose="02070309020205020404" pitchFamily="49" charset="0"/>
                <a:cs typeface="Courier New" panose="02070309020205020404" pitchFamily="49" charset="0"/>
                <a:sym typeface="+mn-ea"/>
              </a:rPr>
              <a:t>定义字体是否为粗体，</a:t>
            </a:r>
            <a:r>
              <a:rPr lang="en-US" altLang="zh-CN" kern="100" dirty="0">
                <a:solidFill>
                  <a:srgbClr val="000000"/>
                </a:solidFill>
                <a:latin typeface="Courier New" panose="02070309020205020404" pitchFamily="49" charset="0"/>
                <a:cs typeface="Times New Roman" panose="02020603050405020304" pitchFamily="18" charset="0"/>
                <a:sym typeface="+mn-ea"/>
              </a:rPr>
              <a:t>style</a:t>
            </a:r>
            <a:r>
              <a:rPr altLang="zh-CN" kern="100" dirty="0">
                <a:solidFill>
                  <a:srgbClr val="000000"/>
                </a:solidFill>
                <a:latin typeface="Courier New" panose="02070309020205020404" pitchFamily="49" charset="0"/>
                <a:cs typeface="Courier New" panose="02070309020205020404" pitchFamily="49" charset="0"/>
                <a:sym typeface="+mn-ea"/>
              </a:rPr>
              <a:t>主要定义字体样式，如斜体。</a:t>
            </a:r>
            <a:endParaRPr lang="zh-CN" altLang="zh-CN" kern="100" dirty="0">
              <a:latin typeface="Calibri" panose="020F0502020204030204" charset="0"/>
              <a:cs typeface="Times New Roman" panose="02020603050405020304" pitchFamily="18" charset="0"/>
            </a:endParaRPr>
          </a:p>
          <a:p>
            <a:endParaRPr lang="zh-CN" altLang="zh-CN" b="1" kern="100" dirty="0">
              <a:latin typeface="Calibri" panose="020F0502020204030204" charset="0"/>
              <a:cs typeface="Times New Roman" panose="02020603050405020304" pitchFamily="18" charset="0"/>
            </a:endParaRPr>
          </a:p>
        </p:txBody>
      </p:sp>
      <p:sp>
        <p:nvSpPr>
          <p:cNvPr id="6" name="标题 5"/>
          <p:cNvSpPr>
            <a:spLocks noGrp="1"/>
          </p:cNvSpPr>
          <p:nvPr>
            <p:ph type="title"/>
          </p:nvPr>
        </p:nvSpPr>
        <p:spPr/>
        <p:txBody>
          <a:bodyPr>
            <a:normAutofit/>
          </a:bodyPr>
          <a:p>
            <a:r>
              <a:rPr>
                <a:solidFill>
                  <a:srgbClr val="0070C0"/>
                </a:solidFill>
                <a:sym typeface="+mn-ea"/>
              </a:rPr>
              <a:t>@font-face的语法规则</a:t>
            </a:r>
            <a:endParaRPr lang="zh-CN" altLang="en-US" b="1" dirty="0">
              <a:solidFill>
                <a:srgbClr val="0070C0"/>
              </a:solidFill>
              <a:latin typeface="微软雅黑" panose="020B0503020204020204" charset="-122"/>
              <a:ea typeface="微软雅黑" panose="020B050302020402020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p>
            <a:r>
              <a:rPr>
                <a:solidFill>
                  <a:srgbClr val="0070C0"/>
                </a:solidFill>
                <a:sym typeface="+mn-ea"/>
              </a:rPr>
              <a:t>示例</a:t>
            </a:r>
            <a:endParaRPr lang="zh-CN" altLang="en-US" b="1" dirty="0">
              <a:solidFill>
                <a:srgbClr val="0070C0"/>
              </a:solidFill>
              <a:latin typeface="微软雅黑" panose="020B0503020204020204" charset="-122"/>
              <a:ea typeface="微软雅黑" panose="020B0503020204020204" charset="-122"/>
            </a:endParaRPr>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94792" y="4117325"/>
            <a:ext cx="2686213" cy="1829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图片 2"/>
          <p:cNvPicPr>
            <a:picLocks noChangeAspect="1"/>
          </p:cNvPicPr>
          <p:nvPr>
            <p:custDataLst>
              <p:tags r:id="rId2"/>
            </p:custDataLst>
          </p:nvPr>
        </p:nvPicPr>
        <p:blipFill>
          <a:blip r:embed="rId3"/>
          <a:stretch>
            <a:fillRect/>
          </a:stretch>
        </p:blipFill>
        <p:spPr>
          <a:xfrm>
            <a:off x="715010" y="3429000"/>
            <a:ext cx="5524500" cy="2133600"/>
          </a:xfrm>
          <a:prstGeom prst="rect">
            <a:avLst/>
          </a:prstGeom>
        </p:spPr>
      </p:pic>
      <p:pic>
        <p:nvPicPr>
          <p:cNvPr id="7" name="图片 6"/>
          <p:cNvPicPr>
            <a:picLocks noChangeAspect="1"/>
          </p:cNvPicPr>
          <p:nvPr>
            <p:custDataLst>
              <p:tags r:id="rId4"/>
            </p:custDataLst>
          </p:nvPr>
        </p:nvPicPr>
        <p:blipFill>
          <a:blip r:embed="rId5"/>
          <a:srcRect t="12071"/>
          <a:stretch>
            <a:fillRect/>
          </a:stretch>
        </p:blipFill>
        <p:spPr>
          <a:xfrm>
            <a:off x="2049145" y="876935"/>
            <a:ext cx="8810625" cy="23774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1845" y="1472565"/>
            <a:ext cx="10439400" cy="1956435"/>
          </a:xfrm>
        </p:spPr>
        <p:txBody>
          <a:bodyPr>
            <a:normAutofit/>
          </a:bodyPr>
          <a:p>
            <a:pPr indent="568960" algn="just">
              <a:lnSpc>
                <a:spcPct val="150000"/>
              </a:lnSpc>
              <a:spcBef>
                <a:spcPts val="600"/>
              </a:spcBef>
              <a:spcAft>
                <a:spcPts val="600"/>
              </a:spcAft>
              <a:extLst>
                <a:ext uri="{35155182-B16C-46BC-9424-99874614C6A1}">
                  <wpsdc:indentchars xmlns:wpsdc="http://www.wps.cn/officeDocument/2017/drawingmlCustomData" val="224" checksum="444177530"/>
                </a:ext>
              </a:extLst>
            </a:pPr>
            <a:r>
              <a:rPr lang="en-US" altLang="zh-CN" kern="100" dirty="0">
                <a:solidFill>
                  <a:prstClr val="black"/>
                </a:solidFill>
                <a:latin typeface="微软雅黑" panose="020B0503020204020204" charset="-122"/>
                <a:ea typeface="微软雅黑" panose="020B0503020204020204" charset="-122"/>
                <a:cs typeface="Times New Roman" panose="02020603050405020304" pitchFamily="18" charset="0"/>
                <a:sym typeface="+mn-ea"/>
              </a:rPr>
              <a:t>使用条件注释或媒体查询来为不同的浏览器版本指定不同的字体文件。</a:t>
            </a:r>
            <a:endParaRPr lang="en-US" altLang="zh-CN" kern="100" dirty="0">
              <a:solidFill>
                <a:prstClr val="black"/>
              </a:solidFill>
              <a:latin typeface="微软雅黑" panose="020B0503020204020204" charset="-122"/>
              <a:ea typeface="微软雅黑" panose="020B0503020204020204" charset="-122"/>
              <a:cs typeface="Times New Roman" panose="02020603050405020304" pitchFamily="18" charset="0"/>
              <a:sym typeface="+mn-ea"/>
            </a:endParaRPr>
          </a:p>
          <a:p>
            <a:pPr indent="568960" algn="just">
              <a:lnSpc>
                <a:spcPct val="150000"/>
              </a:lnSpc>
              <a:spcBef>
                <a:spcPts val="600"/>
              </a:spcBef>
              <a:spcAft>
                <a:spcPts val="600"/>
              </a:spcAft>
              <a:extLst>
                <a:ext uri="{35155182-B16C-46BC-9424-99874614C6A1}">
                  <wpsdc:indentchars xmlns:wpsdc="http://www.wps.cn/officeDocument/2017/drawingmlCustomData" val="224" checksum="444177530"/>
                </a:ext>
              </a:extLst>
            </a:pPr>
            <a:r>
              <a:rPr lang="en-US" altLang="zh-CN" kern="100" dirty="0">
                <a:solidFill>
                  <a:prstClr val="black"/>
                </a:solidFill>
                <a:latin typeface="微软雅黑" panose="020B0503020204020204" charset="-122"/>
                <a:ea typeface="微软雅黑" panose="020B0503020204020204" charset="-122"/>
                <a:cs typeface="Times New Roman" panose="02020603050405020304" pitchFamily="18" charset="0"/>
                <a:sym typeface="+mn-ea"/>
              </a:rPr>
              <a:t>使用第三方字体库</a:t>
            </a:r>
            <a:r>
              <a:rPr kern="100" dirty="0">
                <a:solidFill>
                  <a:prstClr val="black"/>
                </a:solidFill>
                <a:latin typeface="微软雅黑" panose="020B0503020204020204" charset="-122"/>
                <a:ea typeface="微软雅黑" panose="020B0503020204020204" charset="-122"/>
                <a:cs typeface="Times New Roman" panose="02020603050405020304" pitchFamily="18" charset="0"/>
                <a:sym typeface="+mn-ea"/>
              </a:rPr>
              <a:t>。</a:t>
            </a:r>
            <a:r>
              <a:rPr lang="en-US" altLang="zh-CN" kern="100" dirty="0">
                <a:solidFill>
                  <a:prstClr val="black"/>
                </a:solidFill>
                <a:latin typeface="微软雅黑" panose="020B0503020204020204" charset="-122"/>
                <a:ea typeface="微软雅黑" panose="020B0503020204020204" charset="-122"/>
                <a:cs typeface="Times New Roman" panose="02020603050405020304" pitchFamily="18" charset="0"/>
                <a:sym typeface="+mn-ea"/>
              </a:rPr>
              <a:t>如</a:t>
            </a:r>
            <a:r>
              <a:rPr kern="100" dirty="0">
                <a:solidFill>
                  <a:prstClr val="black"/>
                </a:solidFill>
                <a:latin typeface="微软雅黑" panose="020B0503020204020204" charset="-122"/>
                <a:ea typeface="微软雅黑" panose="020B0503020204020204" charset="-122"/>
                <a:cs typeface="Times New Roman" panose="02020603050405020304" pitchFamily="18" charset="0"/>
                <a:sym typeface="+mn-ea"/>
              </a:rPr>
              <a:t>：</a:t>
            </a:r>
            <a:r>
              <a:rPr lang="en-US" altLang="zh-CN" kern="100" dirty="0">
                <a:solidFill>
                  <a:prstClr val="black"/>
                </a:solidFill>
                <a:latin typeface="微软雅黑" panose="020B0503020204020204" charset="-122"/>
                <a:ea typeface="微软雅黑" panose="020B0503020204020204" charset="-122"/>
                <a:cs typeface="Times New Roman" panose="02020603050405020304" pitchFamily="18" charset="0"/>
                <a:sym typeface="+mn-ea"/>
              </a:rPr>
              <a:t>Google Fonts或Typekit，它们已经为我们处理了兼容性问题，并提供了简单的方式来在网页上使用自定义字体。</a:t>
            </a:r>
            <a:endParaRPr lang="en-US" altLang="zh-CN" kern="100" dirty="0">
              <a:solidFill>
                <a:prstClr val="black"/>
              </a:solidFill>
              <a:latin typeface="微软雅黑" panose="020B0503020204020204" charset="-122"/>
              <a:ea typeface="微软雅黑" panose="020B0503020204020204" charset="-122"/>
              <a:cs typeface="Times New Roman" panose="02020603050405020304" pitchFamily="18" charset="0"/>
              <a:sym typeface="+mn-ea"/>
            </a:endParaRPr>
          </a:p>
        </p:txBody>
      </p:sp>
      <p:sp>
        <p:nvSpPr>
          <p:cNvPr id="6" name="标题 5"/>
          <p:cNvSpPr>
            <a:spLocks noGrp="1"/>
          </p:cNvSpPr>
          <p:nvPr>
            <p:ph type="title"/>
          </p:nvPr>
        </p:nvSpPr>
        <p:spPr/>
        <p:txBody>
          <a:bodyPr>
            <a:normAutofit/>
          </a:bodyPr>
          <a:p>
            <a:r>
              <a:rPr lang="en-US" altLang="zh-CN">
                <a:solidFill>
                  <a:srgbClr val="0070C0"/>
                </a:solidFill>
                <a:sym typeface="+mn-ea"/>
              </a:rPr>
              <a:t>@font-face</a:t>
            </a:r>
            <a:r>
              <a:rPr>
                <a:solidFill>
                  <a:srgbClr val="0070C0"/>
                </a:solidFill>
                <a:sym typeface="+mn-ea"/>
              </a:rPr>
              <a:t>属性兼容性问题</a:t>
            </a:r>
            <a:endParaRPr>
              <a:solidFill>
                <a:srgbClr val="0070C0"/>
              </a:solidFill>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p>
            <a:r>
              <a:rPr>
                <a:sym typeface="+mn-ea"/>
              </a:rPr>
              <a:t>加载时间和性能优化</a:t>
            </a:r>
            <a:endParaRPr lang="zh-CN" altLang="en-US" b="1" dirty="0">
              <a:solidFill>
                <a:srgbClr val="0070C0"/>
              </a:solidFill>
              <a:latin typeface="微软雅黑" panose="020B0503020204020204" charset="-122"/>
              <a:ea typeface="微软雅黑" panose="020B0503020204020204" charset="-122"/>
            </a:endParaRPr>
          </a:p>
        </p:txBody>
      </p:sp>
      <p:sp>
        <p:nvSpPr>
          <p:cNvPr id="21" name="任意多边形 20"/>
          <p:cNvSpPr/>
          <p:nvPr>
            <p:custDataLst>
              <p:tags r:id="rId1"/>
            </p:custDataLst>
          </p:nvPr>
        </p:nvSpPr>
        <p:spPr>
          <a:xfrm rot="2700000">
            <a:off x="3038475" y="1101725"/>
            <a:ext cx="1249280" cy="1251450"/>
          </a:xfrm>
          <a:custGeom>
            <a:avLst/>
            <a:gdLst>
              <a:gd name="connsiteX0" fmla="*/ 131121 w 3124913"/>
              <a:gd name="connsiteY0" fmla="*/ 1249162 h 3130701"/>
              <a:gd name="connsiteX1" fmla="*/ 132370 w 3124913"/>
              <a:gd name="connsiteY1" fmla="*/ 1247913 h 3130701"/>
              <a:gd name="connsiteX2" fmla="*/ 1249163 w 3124913"/>
              <a:gd name="connsiteY2" fmla="*/ 131120 h 3130701"/>
              <a:gd name="connsiteX3" fmla="*/ 1882271 w 3124913"/>
              <a:gd name="connsiteY3" fmla="*/ 131120 h 3130701"/>
              <a:gd name="connsiteX4" fmla="*/ 1882271 w 3124913"/>
              <a:gd name="connsiteY4" fmla="*/ 764228 h 3130701"/>
              <a:gd name="connsiteX5" fmla="*/ 1516049 w 3124913"/>
              <a:gd name="connsiteY5" fmla="*/ 1130450 h 3130701"/>
              <a:gd name="connsiteX6" fmla="*/ 2677238 w 3124913"/>
              <a:gd name="connsiteY6" fmla="*/ 1130450 h 3130701"/>
              <a:gd name="connsiteX7" fmla="*/ 3124913 w 3124913"/>
              <a:gd name="connsiteY7" fmla="*/ 1578125 h 3130701"/>
              <a:gd name="connsiteX8" fmla="*/ 2677238 w 3124913"/>
              <a:gd name="connsiteY8" fmla="*/ 2025800 h 3130701"/>
              <a:gd name="connsiteX9" fmla="*/ 1545864 w 3124913"/>
              <a:gd name="connsiteY9" fmla="*/ 2025800 h 3130701"/>
              <a:gd name="connsiteX10" fmla="*/ 1883520 w 3124913"/>
              <a:gd name="connsiteY10" fmla="*/ 2363456 h 3130701"/>
              <a:gd name="connsiteX11" fmla="*/ 1883520 w 3124913"/>
              <a:gd name="connsiteY11" fmla="*/ 2999063 h 3130701"/>
              <a:gd name="connsiteX12" fmla="*/ 1247913 w 3124913"/>
              <a:gd name="connsiteY12" fmla="*/ 2999063 h 3130701"/>
              <a:gd name="connsiteX13" fmla="*/ 132370 w 3124913"/>
              <a:gd name="connsiteY13" fmla="*/ 1883520 h 3130701"/>
              <a:gd name="connsiteX14" fmla="*/ 131809 w 3124913"/>
              <a:gd name="connsiteY14" fmla="*/ 1882832 h 3130701"/>
              <a:gd name="connsiteX15" fmla="*/ 131121 w 3124913"/>
              <a:gd name="connsiteY15" fmla="*/ 1882270 h 3130701"/>
              <a:gd name="connsiteX16" fmla="*/ 131121 w 3124913"/>
              <a:gd name="connsiteY16" fmla="*/ 1249162 h 3130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24913" h="3130701">
                <a:moveTo>
                  <a:pt x="131121" y="1249162"/>
                </a:moveTo>
                <a:lnTo>
                  <a:pt x="132370" y="1247913"/>
                </a:lnTo>
                <a:lnTo>
                  <a:pt x="1249163" y="131120"/>
                </a:lnTo>
                <a:cubicBezTo>
                  <a:pt x="1423991" y="-43707"/>
                  <a:pt x="1707443" y="-43707"/>
                  <a:pt x="1882271" y="131120"/>
                </a:cubicBezTo>
                <a:cubicBezTo>
                  <a:pt x="2057099" y="305948"/>
                  <a:pt x="2057099" y="589401"/>
                  <a:pt x="1882271" y="764228"/>
                </a:cubicBezTo>
                <a:lnTo>
                  <a:pt x="1516049" y="1130450"/>
                </a:lnTo>
                <a:lnTo>
                  <a:pt x="2677238" y="1130450"/>
                </a:lnTo>
                <a:cubicBezTo>
                  <a:pt x="2924482" y="1130450"/>
                  <a:pt x="3124913" y="1330881"/>
                  <a:pt x="3124913" y="1578125"/>
                </a:cubicBezTo>
                <a:cubicBezTo>
                  <a:pt x="3124913" y="1825369"/>
                  <a:pt x="2924482" y="2025800"/>
                  <a:pt x="2677238" y="2025800"/>
                </a:cubicBezTo>
                <a:lnTo>
                  <a:pt x="1545864" y="2025800"/>
                </a:lnTo>
                <a:lnTo>
                  <a:pt x="1883520" y="2363456"/>
                </a:lnTo>
                <a:cubicBezTo>
                  <a:pt x="2059038" y="2538974"/>
                  <a:pt x="2059038" y="2823545"/>
                  <a:pt x="1883520" y="2999063"/>
                </a:cubicBezTo>
                <a:cubicBezTo>
                  <a:pt x="1708002" y="3174581"/>
                  <a:pt x="1423431" y="3174581"/>
                  <a:pt x="1247913" y="2999063"/>
                </a:cubicBezTo>
                <a:lnTo>
                  <a:pt x="132370" y="1883520"/>
                </a:lnTo>
                <a:lnTo>
                  <a:pt x="131809" y="1882832"/>
                </a:lnTo>
                <a:lnTo>
                  <a:pt x="131121" y="1882270"/>
                </a:lnTo>
                <a:cubicBezTo>
                  <a:pt x="-43707" y="1707442"/>
                  <a:pt x="-43707" y="1423990"/>
                  <a:pt x="131121" y="1249162"/>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p>
            <a:pPr algn="ctr">
              <a:lnSpc>
                <a:spcPct val="120000"/>
              </a:lnSpc>
            </a:pPr>
            <a:endParaRPr>
              <a:latin typeface="+mn-ea"/>
              <a:sym typeface="Arial" panose="020B0604020202020204" pitchFamily="34" charset="0"/>
            </a:endParaRPr>
          </a:p>
        </p:txBody>
      </p:sp>
      <p:sp>
        <p:nvSpPr>
          <p:cNvPr id="25" name="文本框 24"/>
          <p:cNvSpPr txBox="1"/>
          <p:nvPr>
            <p:custDataLst>
              <p:tags r:id="rId2"/>
            </p:custDataLst>
          </p:nvPr>
        </p:nvSpPr>
        <p:spPr bwMode="auto">
          <a:xfrm>
            <a:off x="2691765" y="2792730"/>
            <a:ext cx="1943148" cy="2963695"/>
          </a:xfrm>
          <a:prstGeom prst="rect">
            <a:avLst/>
          </a:prstGeom>
          <a:noFill/>
        </p:spPr>
        <p:txBody>
          <a:bodyPr vert="horz" wrap="square" lIns="91440" tIns="45720" rIns="91440" bIns="45720" rtlCol="0" anchor="t" anchorCtr="0">
            <a:normAutofit/>
          </a:bodyPr>
          <a:p>
            <a:pPr lvl="0" algn="just">
              <a:lnSpc>
                <a:spcPct val="130000"/>
              </a:lnSpc>
              <a:spcBef>
                <a:spcPts val="0"/>
              </a:spcBef>
              <a:spcAft>
                <a:spcPts val="0"/>
              </a:spcAft>
              <a:buClrTx/>
              <a:buSzTx/>
              <a:buFontTx/>
            </a:pPr>
            <a:r>
              <a:rPr lang="zh-CN" altLang="en-US" sz="1400" spc="150" dirty="0">
                <a:solidFill>
                  <a:schemeClr val="tx1">
                    <a:lumMod val="75000"/>
                    <a:lumOff val="25000"/>
                  </a:schemeClr>
                </a:solidFill>
                <a:latin typeface="+mn-ea"/>
                <a:sym typeface="+mn-ea"/>
              </a:rPr>
              <a:t>尽可能使用较小的字体文件。可以考虑对字体进行优化，删除不需要的字符和样式，或者使用WOFF2等压缩格式来减小文件大小。</a:t>
            </a:r>
            <a:endParaRPr lang="zh-CN" altLang="en-US" sz="1400" spc="150" dirty="0">
              <a:solidFill>
                <a:schemeClr val="tx1">
                  <a:lumMod val="75000"/>
                  <a:lumOff val="25000"/>
                </a:schemeClr>
              </a:solidFill>
              <a:latin typeface="+mn-ea"/>
              <a:sym typeface="+mn-ea"/>
            </a:endParaRPr>
          </a:p>
        </p:txBody>
      </p:sp>
      <p:sp>
        <p:nvSpPr>
          <p:cNvPr id="43" name="矩形 42"/>
          <p:cNvSpPr/>
          <p:nvPr>
            <p:custDataLst>
              <p:tags r:id="rId3"/>
            </p:custDataLst>
          </p:nvPr>
        </p:nvSpPr>
        <p:spPr>
          <a:xfrm>
            <a:off x="2820670" y="2425065"/>
            <a:ext cx="1685479" cy="119358"/>
          </a:xfrm>
          <a:prstGeom prst="rect">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a:bodyPr>
          <a:p>
            <a:pPr algn="ctr">
              <a:lnSpc>
                <a:spcPct val="140000"/>
              </a:lnSpc>
            </a:pPr>
            <a:endParaRPr>
              <a:latin typeface="+mn-ea"/>
              <a:sym typeface="Arial" panose="020B0604020202020204" pitchFamily="34" charset="0"/>
            </a:endParaRPr>
          </a:p>
        </p:txBody>
      </p:sp>
      <p:sp>
        <p:nvSpPr>
          <p:cNvPr id="12" name="任意多边形 11"/>
          <p:cNvSpPr/>
          <p:nvPr>
            <p:custDataLst>
              <p:tags r:id="rId4"/>
            </p:custDataLst>
          </p:nvPr>
        </p:nvSpPr>
        <p:spPr>
          <a:xfrm rot="5400000">
            <a:off x="5472430" y="1101725"/>
            <a:ext cx="1249280" cy="1251450"/>
          </a:xfrm>
          <a:custGeom>
            <a:avLst/>
            <a:gdLst>
              <a:gd name="connsiteX0" fmla="*/ 131121 w 3124913"/>
              <a:gd name="connsiteY0" fmla="*/ 1249162 h 3130701"/>
              <a:gd name="connsiteX1" fmla="*/ 132370 w 3124913"/>
              <a:gd name="connsiteY1" fmla="*/ 1247913 h 3130701"/>
              <a:gd name="connsiteX2" fmla="*/ 1249163 w 3124913"/>
              <a:gd name="connsiteY2" fmla="*/ 131120 h 3130701"/>
              <a:gd name="connsiteX3" fmla="*/ 1882271 w 3124913"/>
              <a:gd name="connsiteY3" fmla="*/ 131120 h 3130701"/>
              <a:gd name="connsiteX4" fmla="*/ 1882271 w 3124913"/>
              <a:gd name="connsiteY4" fmla="*/ 764228 h 3130701"/>
              <a:gd name="connsiteX5" fmla="*/ 1516049 w 3124913"/>
              <a:gd name="connsiteY5" fmla="*/ 1130450 h 3130701"/>
              <a:gd name="connsiteX6" fmla="*/ 2677238 w 3124913"/>
              <a:gd name="connsiteY6" fmla="*/ 1130450 h 3130701"/>
              <a:gd name="connsiteX7" fmla="*/ 3124913 w 3124913"/>
              <a:gd name="connsiteY7" fmla="*/ 1578125 h 3130701"/>
              <a:gd name="connsiteX8" fmla="*/ 2677238 w 3124913"/>
              <a:gd name="connsiteY8" fmla="*/ 2025800 h 3130701"/>
              <a:gd name="connsiteX9" fmla="*/ 1545864 w 3124913"/>
              <a:gd name="connsiteY9" fmla="*/ 2025800 h 3130701"/>
              <a:gd name="connsiteX10" fmla="*/ 1883520 w 3124913"/>
              <a:gd name="connsiteY10" fmla="*/ 2363456 h 3130701"/>
              <a:gd name="connsiteX11" fmla="*/ 1883520 w 3124913"/>
              <a:gd name="connsiteY11" fmla="*/ 2999063 h 3130701"/>
              <a:gd name="connsiteX12" fmla="*/ 1247913 w 3124913"/>
              <a:gd name="connsiteY12" fmla="*/ 2999063 h 3130701"/>
              <a:gd name="connsiteX13" fmla="*/ 132370 w 3124913"/>
              <a:gd name="connsiteY13" fmla="*/ 1883520 h 3130701"/>
              <a:gd name="connsiteX14" fmla="*/ 131809 w 3124913"/>
              <a:gd name="connsiteY14" fmla="*/ 1882832 h 3130701"/>
              <a:gd name="connsiteX15" fmla="*/ 131121 w 3124913"/>
              <a:gd name="connsiteY15" fmla="*/ 1882270 h 3130701"/>
              <a:gd name="connsiteX16" fmla="*/ 131121 w 3124913"/>
              <a:gd name="connsiteY16" fmla="*/ 1249162 h 3130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24913" h="3130701">
                <a:moveTo>
                  <a:pt x="131121" y="1249162"/>
                </a:moveTo>
                <a:lnTo>
                  <a:pt x="132370" y="1247913"/>
                </a:lnTo>
                <a:lnTo>
                  <a:pt x="1249163" y="131120"/>
                </a:lnTo>
                <a:cubicBezTo>
                  <a:pt x="1423991" y="-43707"/>
                  <a:pt x="1707443" y="-43707"/>
                  <a:pt x="1882271" y="131120"/>
                </a:cubicBezTo>
                <a:cubicBezTo>
                  <a:pt x="2057099" y="305948"/>
                  <a:pt x="2057099" y="589401"/>
                  <a:pt x="1882271" y="764228"/>
                </a:cubicBezTo>
                <a:lnTo>
                  <a:pt x="1516049" y="1130450"/>
                </a:lnTo>
                <a:lnTo>
                  <a:pt x="2677238" y="1130450"/>
                </a:lnTo>
                <a:cubicBezTo>
                  <a:pt x="2924482" y="1130450"/>
                  <a:pt x="3124913" y="1330881"/>
                  <a:pt x="3124913" y="1578125"/>
                </a:cubicBezTo>
                <a:cubicBezTo>
                  <a:pt x="3124913" y="1825369"/>
                  <a:pt x="2924482" y="2025800"/>
                  <a:pt x="2677238" y="2025800"/>
                </a:cubicBezTo>
                <a:lnTo>
                  <a:pt x="1545864" y="2025800"/>
                </a:lnTo>
                <a:lnTo>
                  <a:pt x="1883520" y="2363456"/>
                </a:lnTo>
                <a:cubicBezTo>
                  <a:pt x="2059038" y="2538974"/>
                  <a:pt x="2059038" y="2823545"/>
                  <a:pt x="1883520" y="2999063"/>
                </a:cubicBezTo>
                <a:cubicBezTo>
                  <a:pt x="1708002" y="3174581"/>
                  <a:pt x="1423431" y="3174581"/>
                  <a:pt x="1247913" y="2999063"/>
                </a:cubicBezTo>
                <a:lnTo>
                  <a:pt x="132370" y="1883520"/>
                </a:lnTo>
                <a:lnTo>
                  <a:pt x="131809" y="1882832"/>
                </a:lnTo>
                <a:lnTo>
                  <a:pt x="131121" y="1882270"/>
                </a:lnTo>
                <a:cubicBezTo>
                  <a:pt x="-43707" y="1707442"/>
                  <a:pt x="-43707" y="1423990"/>
                  <a:pt x="131121" y="1249162"/>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p>
            <a:pPr algn="ctr">
              <a:lnSpc>
                <a:spcPct val="120000"/>
              </a:lnSpc>
            </a:pPr>
            <a:endParaRPr>
              <a:latin typeface="+mn-ea"/>
              <a:sym typeface="Arial" panose="020B0604020202020204" pitchFamily="34" charset="0"/>
            </a:endParaRPr>
          </a:p>
        </p:txBody>
      </p:sp>
      <p:sp>
        <p:nvSpPr>
          <p:cNvPr id="15" name="文本框 14"/>
          <p:cNvSpPr txBox="1"/>
          <p:nvPr>
            <p:custDataLst>
              <p:tags r:id="rId5"/>
            </p:custDataLst>
          </p:nvPr>
        </p:nvSpPr>
        <p:spPr bwMode="auto">
          <a:xfrm>
            <a:off x="5125085" y="2792730"/>
            <a:ext cx="1943148" cy="2963695"/>
          </a:xfrm>
          <a:prstGeom prst="rect">
            <a:avLst/>
          </a:prstGeom>
          <a:noFill/>
        </p:spPr>
        <p:txBody>
          <a:bodyPr vert="horz" wrap="square" lIns="91440" tIns="45720" rIns="91440" bIns="45720" rtlCol="0" anchor="t" anchorCtr="0">
            <a:normAutofit/>
          </a:bodyPr>
          <a:p>
            <a:pPr lvl="0" algn="just">
              <a:lnSpc>
                <a:spcPct val="130000"/>
              </a:lnSpc>
              <a:spcBef>
                <a:spcPts val="0"/>
              </a:spcBef>
              <a:spcAft>
                <a:spcPts val="0"/>
              </a:spcAft>
              <a:buClrTx/>
              <a:buSzTx/>
              <a:buFontTx/>
            </a:pPr>
            <a:r>
              <a:rPr lang="zh-CN" altLang="en-US" sz="1400" spc="150" dirty="0">
                <a:solidFill>
                  <a:schemeClr val="tx1">
                    <a:lumMod val="75000"/>
                    <a:lumOff val="25000"/>
                  </a:schemeClr>
                </a:solidFill>
                <a:latin typeface="+mn-ea"/>
                <a:sym typeface="+mn-ea"/>
              </a:rPr>
              <a:t>使用字体缓存。通过设置HTTP缓存头，可以让浏览器在一段时间内缓存字体文件，避免每次加载页面时都重新下载字体。</a:t>
            </a:r>
            <a:endParaRPr lang="zh-CN" altLang="en-US" sz="1400" spc="150" dirty="0">
              <a:solidFill>
                <a:schemeClr val="tx1">
                  <a:lumMod val="75000"/>
                  <a:lumOff val="25000"/>
                </a:schemeClr>
              </a:solidFill>
              <a:latin typeface="+mn-ea"/>
              <a:sym typeface="+mn-ea"/>
            </a:endParaRPr>
          </a:p>
        </p:txBody>
      </p:sp>
      <p:sp>
        <p:nvSpPr>
          <p:cNvPr id="44" name="矩形 43"/>
          <p:cNvSpPr/>
          <p:nvPr>
            <p:custDataLst>
              <p:tags r:id="rId6"/>
            </p:custDataLst>
          </p:nvPr>
        </p:nvSpPr>
        <p:spPr>
          <a:xfrm>
            <a:off x="5253990" y="2425065"/>
            <a:ext cx="1685479" cy="119358"/>
          </a:xfrm>
          <a:prstGeom prst="rect">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a:bodyPr>
          <a:p>
            <a:pPr algn="ctr">
              <a:lnSpc>
                <a:spcPct val="140000"/>
              </a:lnSpc>
            </a:pPr>
            <a:endParaRPr>
              <a:latin typeface="+mn-ea"/>
              <a:sym typeface="Arial" panose="020B0604020202020204" pitchFamily="34" charset="0"/>
            </a:endParaRPr>
          </a:p>
        </p:txBody>
      </p:sp>
      <p:sp>
        <p:nvSpPr>
          <p:cNvPr id="22" name="任意多边形 21"/>
          <p:cNvSpPr/>
          <p:nvPr>
            <p:custDataLst>
              <p:tags r:id="rId7"/>
            </p:custDataLst>
          </p:nvPr>
        </p:nvSpPr>
        <p:spPr>
          <a:xfrm rot="18900000" flipH="1">
            <a:off x="7905115" y="1101725"/>
            <a:ext cx="1249280" cy="1251450"/>
          </a:xfrm>
          <a:custGeom>
            <a:avLst/>
            <a:gdLst>
              <a:gd name="connsiteX0" fmla="*/ 131121 w 3124913"/>
              <a:gd name="connsiteY0" fmla="*/ 1249162 h 3130701"/>
              <a:gd name="connsiteX1" fmla="*/ 132370 w 3124913"/>
              <a:gd name="connsiteY1" fmla="*/ 1247913 h 3130701"/>
              <a:gd name="connsiteX2" fmla="*/ 1249163 w 3124913"/>
              <a:gd name="connsiteY2" fmla="*/ 131120 h 3130701"/>
              <a:gd name="connsiteX3" fmla="*/ 1882271 w 3124913"/>
              <a:gd name="connsiteY3" fmla="*/ 131120 h 3130701"/>
              <a:gd name="connsiteX4" fmla="*/ 1882271 w 3124913"/>
              <a:gd name="connsiteY4" fmla="*/ 764228 h 3130701"/>
              <a:gd name="connsiteX5" fmla="*/ 1516049 w 3124913"/>
              <a:gd name="connsiteY5" fmla="*/ 1130450 h 3130701"/>
              <a:gd name="connsiteX6" fmla="*/ 2677238 w 3124913"/>
              <a:gd name="connsiteY6" fmla="*/ 1130450 h 3130701"/>
              <a:gd name="connsiteX7" fmla="*/ 3124913 w 3124913"/>
              <a:gd name="connsiteY7" fmla="*/ 1578125 h 3130701"/>
              <a:gd name="connsiteX8" fmla="*/ 2677238 w 3124913"/>
              <a:gd name="connsiteY8" fmla="*/ 2025800 h 3130701"/>
              <a:gd name="connsiteX9" fmla="*/ 1545864 w 3124913"/>
              <a:gd name="connsiteY9" fmla="*/ 2025800 h 3130701"/>
              <a:gd name="connsiteX10" fmla="*/ 1883520 w 3124913"/>
              <a:gd name="connsiteY10" fmla="*/ 2363456 h 3130701"/>
              <a:gd name="connsiteX11" fmla="*/ 1883520 w 3124913"/>
              <a:gd name="connsiteY11" fmla="*/ 2999063 h 3130701"/>
              <a:gd name="connsiteX12" fmla="*/ 1247913 w 3124913"/>
              <a:gd name="connsiteY12" fmla="*/ 2999063 h 3130701"/>
              <a:gd name="connsiteX13" fmla="*/ 132370 w 3124913"/>
              <a:gd name="connsiteY13" fmla="*/ 1883520 h 3130701"/>
              <a:gd name="connsiteX14" fmla="*/ 131809 w 3124913"/>
              <a:gd name="connsiteY14" fmla="*/ 1882832 h 3130701"/>
              <a:gd name="connsiteX15" fmla="*/ 131121 w 3124913"/>
              <a:gd name="connsiteY15" fmla="*/ 1882270 h 3130701"/>
              <a:gd name="connsiteX16" fmla="*/ 131121 w 3124913"/>
              <a:gd name="connsiteY16" fmla="*/ 1249162 h 31307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24913" h="3130701">
                <a:moveTo>
                  <a:pt x="131121" y="1249162"/>
                </a:moveTo>
                <a:lnTo>
                  <a:pt x="132370" y="1247913"/>
                </a:lnTo>
                <a:lnTo>
                  <a:pt x="1249163" y="131120"/>
                </a:lnTo>
                <a:cubicBezTo>
                  <a:pt x="1423991" y="-43707"/>
                  <a:pt x="1707443" y="-43707"/>
                  <a:pt x="1882271" y="131120"/>
                </a:cubicBezTo>
                <a:cubicBezTo>
                  <a:pt x="2057099" y="305948"/>
                  <a:pt x="2057099" y="589401"/>
                  <a:pt x="1882271" y="764228"/>
                </a:cubicBezTo>
                <a:lnTo>
                  <a:pt x="1516049" y="1130450"/>
                </a:lnTo>
                <a:lnTo>
                  <a:pt x="2677238" y="1130450"/>
                </a:lnTo>
                <a:cubicBezTo>
                  <a:pt x="2924482" y="1130450"/>
                  <a:pt x="3124913" y="1330881"/>
                  <a:pt x="3124913" y="1578125"/>
                </a:cubicBezTo>
                <a:cubicBezTo>
                  <a:pt x="3124913" y="1825369"/>
                  <a:pt x="2924482" y="2025800"/>
                  <a:pt x="2677238" y="2025800"/>
                </a:cubicBezTo>
                <a:lnTo>
                  <a:pt x="1545864" y="2025800"/>
                </a:lnTo>
                <a:lnTo>
                  <a:pt x="1883520" y="2363456"/>
                </a:lnTo>
                <a:cubicBezTo>
                  <a:pt x="2059038" y="2538974"/>
                  <a:pt x="2059038" y="2823545"/>
                  <a:pt x="1883520" y="2999063"/>
                </a:cubicBezTo>
                <a:cubicBezTo>
                  <a:pt x="1708002" y="3174581"/>
                  <a:pt x="1423431" y="3174581"/>
                  <a:pt x="1247913" y="2999063"/>
                </a:cubicBezTo>
                <a:lnTo>
                  <a:pt x="132370" y="1883520"/>
                </a:lnTo>
                <a:lnTo>
                  <a:pt x="131809" y="1882832"/>
                </a:lnTo>
                <a:lnTo>
                  <a:pt x="131121" y="1882270"/>
                </a:lnTo>
                <a:cubicBezTo>
                  <a:pt x="-43707" y="1707442"/>
                  <a:pt x="-43707" y="1423990"/>
                  <a:pt x="131121" y="1249162"/>
                </a:cubicBezTo>
                <a:close/>
              </a:path>
            </a:pathLst>
          </a:cu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p>
            <a:pPr algn="ctr">
              <a:lnSpc>
                <a:spcPct val="120000"/>
              </a:lnSpc>
            </a:pPr>
            <a:endParaRPr>
              <a:latin typeface="+mn-ea"/>
              <a:sym typeface="Arial" panose="020B0604020202020204" pitchFamily="34" charset="0"/>
            </a:endParaRPr>
          </a:p>
        </p:txBody>
      </p:sp>
      <p:sp>
        <p:nvSpPr>
          <p:cNvPr id="17" name="文本框 16"/>
          <p:cNvSpPr txBox="1"/>
          <p:nvPr>
            <p:custDataLst>
              <p:tags r:id="rId8"/>
            </p:custDataLst>
          </p:nvPr>
        </p:nvSpPr>
        <p:spPr bwMode="auto">
          <a:xfrm>
            <a:off x="7558405" y="2792730"/>
            <a:ext cx="1943148" cy="2963695"/>
          </a:xfrm>
          <a:prstGeom prst="rect">
            <a:avLst/>
          </a:prstGeom>
          <a:noFill/>
        </p:spPr>
        <p:txBody>
          <a:bodyPr vert="horz" wrap="square" lIns="91440" tIns="45720" rIns="91440" bIns="45720" rtlCol="0" anchor="t" anchorCtr="0">
            <a:normAutofit fontScale="70000"/>
          </a:bodyPr>
          <a:p>
            <a:pPr lvl="0" algn="just">
              <a:lnSpc>
                <a:spcPct val="130000"/>
              </a:lnSpc>
              <a:spcBef>
                <a:spcPts val="0"/>
              </a:spcBef>
              <a:spcAft>
                <a:spcPts val="0"/>
              </a:spcAft>
              <a:buClrTx/>
              <a:buSzTx/>
              <a:buFontTx/>
            </a:pPr>
            <a:r>
              <a:rPr lang="zh-CN" altLang="en-US" sz="2000" spc="150" dirty="0">
                <a:solidFill>
                  <a:schemeClr val="tx1">
                    <a:lumMod val="75000"/>
                    <a:lumOff val="25000"/>
                  </a:schemeClr>
                </a:solidFill>
                <a:latin typeface="+mn-ea"/>
                <a:sym typeface="+mn-ea"/>
              </a:rPr>
              <a:t>使用CDN（内容分发网络）来加速字体文件的传输。CDN可以将字体文件存储在全球各地的服务器上，使用户可以从最近的服务器获取字体文件，从而加快加载速度。</a:t>
            </a:r>
            <a:endParaRPr lang="zh-CN" altLang="en-US" sz="2000" spc="150" dirty="0">
              <a:solidFill>
                <a:schemeClr val="tx1">
                  <a:lumMod val="75000"/>
                  <a:lumOff val="25000"/>
                </a:schemeClr>
              </a:solidFill>
              <a:latin typeface="+mn-ea"/>
              <a:sym typeface="+mn-ea"/>
            </a:endParaRPr>
          </a:p>
        </p:txBody>
      </p:sp>
      <p:sp>
        <p:nvSpPr>
          <p:cNvPr id="45" name="矩形 44"/>
          <p:cNvSpPr/>
          <p:nvPr>
            <p:custDataLst>
              <p:tags r:id="rId9"/>
            </p:custDataLst>
          </p:nvPr>
        </p:nvSpPr>
        <p:spPr>
          <a:xfrm>
            <a:off x="7686675" y="2425065"/>
            <a:ext cx="1685479" cy="119358"/>
          </a:xfrm>
          <a:prstGeom prst="rect">
            <a:avLst/>
          </a:prstGeom>
          <a:solidFill>
            <a:schemeClr val="accent3"/>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a:bodyPr>
          <a:p>
            <a:pPr algn="ctr">
              <a:lnSpc>
                <a:spcPct val="140000"/>
              </a:lnSpc>
            </a:pPr>
            <a:endParaRPr>
              <a:latin typeface="+mn-ea"/>
              <a:sym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972185" y="153035"/>
            <a:ext cx="1471295" cy="723900"/>
          </a:xfrm>
        </p:spPr>
        <p:txBody>
          <a:bodyPr>
            <a:normAutofit/>
          </a:bodyPr>
          <a:p>
            <a:r>
              <a:rPr>
                <a:sym typeface="+mn-ea"/>
              </a:rPr>
              <a:t>小结</a:t>
            </a:r>
            <a:endParaRPr lang="zh-CN" altLang="en-US" b="1" dirty="0">
              <a:solidFill>
                <a:srgbClr val="0070C0"/>
              </a:solidFill>
              <a:latin typeface="微软雅黑" panose="020B0503020204020204" charset="-122"/>
              <a:ea typeface="微软雅黑" panose="020B0503020204020204" charset="-122"/>
            </a:endParaRPr>
          </a:p>
        </p:txBody>
      </p:sp>
      <p:sp>
        <p:nvSpPr>
          <p:cNvPr id="2" name="文本框 1"/>
          <p:cNvSpPr txBox="1"/>
          <p:nvPr/>
        </p:nvSpPr>
        <p:spPr>
          <a:xfrm>
            <a:off x="1797685" y="1490980"/>
            <a:ext cx="8063230" cy="1938020"/>
          </a:xfrm>
          <a:prstGeom prst="rect">
            <a:avLst/>
          </a:prstGeom>
          <a:noFill/>
        </p:spPr>
        <p:txBody>
          <a:bodyPr wrap="square" rtlCol="0" anchor="t">
            <a:sp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a:t>使用font-face属性，可以将自定义字体引入到网页中，为网页设计带来更多的创意和灵活性。但要注意兼容性问题以及加载时间和性能优化。同时，结合CSS的其他属性和技巧，我们可以实现更丰富和个性化的网页设计效果。</a:t>
            </a:r>
            <a:endParaRPr lang="zh-CN" alt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p>
            <a:endParaRPr lang="zh-CN" altLang="en-US"/>
          </a:p>
        </p:txBody>
      </p:sp>
      <p:sp>
        <p:nvSpPr>
          <p:cNvPr id="4" name="TextBox 3"/>
          <p:cNvSpPr txBox="1"/>
          <p:nvPr/>
        </p:nvSpPr>
        <p:spPr>
          <a:xfrm>
            <a:off x="4627632" y="2996952"/>
            <a:ext cx="3196590" cy="1106805"/>
          </a:xfrm>
          <a:prstGeom prst="rect">
            <a:avLst/>
          </a:prstGeom>
          <a:noFill/>
        </p:spPr>
        <p:txBody>
          <a:bodyPr wrap="none">
            <a:spAutoFit/>
          </a:bodyPr>
          <a:lstStyle/>
          <a:p>
            <a:pPr>
              <a:defRPr/>
            </a:pPr>
            <a:r>
              <a:rPr lang="zh-CN" altLang="en-US" sz="6600" b="1" kern="0" dirty="0">
                <a:ln w="17780" cmpd="sng">
                  <a:solidFill>
                    <a:srgbClr val="4F81BD">
                      <a:tint val="3000"/>
                    </a:srgbClr>
                  </a:solidFill>
                  <a:prstDash val="solid"/>
                  <a:miter lim="800000"/>
                </a:ln>
                <a:solidFill>
                  <a:srgbClr val="F05425"/>
                </a:solidFill>
                <a:effectLst>
                  <a:outerShdw blurRad="55000" dist="50800" dir="5400000" algn="tl">
                    <a:srgbClr val="000000">
                      <a:alpha val="33000"/>
                    </a:srgbClr>
                  </a:outerShdw>
                  <a:reflection blurRad="6350" stA="50000" endA="300" endPos="50000" dist="60007" dir="5400000" sy="-100000" algn="bl" rotWithShape="0"/>
                </a:effectLst>
                <a:latin typeface="微软雅黑" panose="020B0503020204020204" charset="-122"/>
                <a:ea typeface="微软雅黑" panose="020B0503020204020204" charset="-122"/>
              </a:rPr>
              <a:t>谢  谢！</a:t>
            </a:r>
            <a:endParaRPr lang="zh-CN" altLang="en-US" sz="6600" b="1" kern="0" dirty="0">
              <a:ln w="17780" cmpd="sng">
                <a:solidFill>
                  <a:srgbClr val="4F81BD">
                    <a:tint val="3000"/>
                  </a:srgbClr>
                </a:solidFill>
                <a:prstDash val="solid"/>
                <a:miter lim="800000"/>
              </a:ln>
              <a:solidFill>
                <a:srgbClr val="00B0F0"/>
              </a:solidFill>
              <a:effectLst>
                <a:outerShdw blurRad="55000" dist="50800" dir="5400000" algn="tl">
                  <a:srgbClr val="000000">
                    <a:alpha val="33000"/>
                  </a:srgbClr>
                </a:outerShdw>
                <a:reflection blurRad="6350" stA="50000" endA="300" endPos="50000" dist="60007" dir="5400000" sy="-100000" algn="bl" rotWithShape="0"/>
              </a:effectLst>
              <a:latin typeface="微软雅黑" panose="020B0503020204020204" charset="-122"/>
              <a:ea typeface="微软雅黑" panose="020B0503020204020204" charset="-122"/>
            </a:endParaRPr>
          </a:p>
        </p:txBody>
      </p:sp>
      <p:sp>
        <p:nvSpPr>
          <p:cNvPr id="5" name="矩形 4"/>
          <p:cNvSpPr/>
          <p:nvPr/>
        </p:nvSpPr>
        <p:spPr>
          <a:xfrm>
            <a:off x="7824192" y="2320414"/>
            <a:ext cx="2935605" cy="306705"/>
          </a:xfrm>
          <a:prstGeom prst="rect">
            <a:avLst/>
          </a:prstGeom>
        </p:spPr>
        <p:txBody>
          <a:bodyPr wrap="none">
            <a:spAutoFit/>
          </a:bodyPr>
          <a:lstStyle/>
          <a:p>
            <a:r>
              <a:rPr lang="en-US" altLang="zh-CN" sz="1400" b="1" dirty="0">
                <a:solidFill>
                  <a:prstClr val="black"/>
                </a:solidFill>
                <a:latin typeface="微软雅黑" panose="020B0503020204020204" charset="-122"/>
                <a:ea typeface="微软雅黑" panose="020B0503020204020204" charset="-122"/>
              </a:rPr>
              <a:t>HTML5+CSS3 Web</a:t>
            </a:r>
            <a:r>
              <a:rPr lang="zh-CN" altLang="en-US" sz="1400" b="1" dirty="0">
                <a:solidFill>
                  <a:prstClr val="black"/>
                </a:solidFill>
                <a:latin typeface="微软雅黑" panose="020B0503020204020204" charset="-122"/>
                <a:ea typeface="微软雅黑" panose="020B0503020204020204" charset="-122"/>
              </a:rPr>
              <a:t>前端开发技术</a:t>
            </a:r>
            <a:endParaRPr lang="zh-CN" altLang="en-US" sz="1400" b="1" dirty="0">
              <a:solidFill>
                <a:prstClr val="black"/>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14:presetBounceEnd="44000">
                                      <p:stCondLst>
                                        <p:cond delay="25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14:bounceEnd="44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44000">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25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4_2*l_h_i*1_1_1"/>
  <p:tag name="KSO_WM_TEMPLATE_CATEGORY" val="diagram"/>
  <p:tag name="KSO_WM_TEMPLATE_INDEX" val="20231354"/>
  <p:tag name="KSO_WM_UNIT_LAYERLEVEL" val="1_1_1"/>
  <p:tag name="KSO_WM_TAG_VERSION" val="3.0"/>
  <p:tag name="KSO_WM_BEAUTIFY_FLAG" val="#wm#"/>
  <p:tag name="KSO_WM_DIAGRAM_GROUP_CODE" val="l1-1"/>
  <p:tag name="KSO_WM_UNIT_TYPE" val="l_h_i"/>
  <p:tag name="KSO_WM_UNIT_INDEX" val="1_1_1"/>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48.5586614173228,&quot;width&quot;:861.348818897637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4_2*l_h_f*1_1_1"/>
  <p:tag name="KSO_WM_TEMPLATE_CATEGORY" val="diagram"/>
  <p:tag name="KSO_WM_TEMPLATE_INDEX" val="20231354"/>
  <p:tag name="KSO_WM_UNIT_LAYERLEVEL" val="1_1_1"/>
  <p:tag name="KSO_WM_TAG_VERSION" val="3.0"/>
  <p:tag name="KSO_WM_BEAUTIFY_FLAG" val="#wm#"/>
  <p:tag name="KSO_WM_UNIT_SUBTYPE" val="a"/>
  <p:tag name="KSO_WM_UNIT_NOCLEAR" val="0"/>
  <p:tag name="KSO_WM_DIAGRAM_GROUP_CODE" val="l1-1"/>
  <p:tag name="KSO_WM_UNIT_TYPE" val="l_h_f"/>
  <p:tag name="KSO_WM_UNIT_INDEX" val="1_1_1"/>
  <p:tag name="KSO_WM_DIAGRAM_VERSION" val="3"/>
  <p:tag name="KSO_WM_DIAGRAM_COLOR_TEXT_CAN_REMOVE" val="n"/>
  <p:tag name="KSO_WM_UNIT_PRESET_TEXT" val="单击输入你的正文，文字是您思想的提炼，为了最终演示发布的良好效果。"/>
  <p:tag name="KSO_WM_DIAGRAM_MAX_ITEMCNT" val="6"/>
  <p:tag name="KSO_WM_DIAGRAM_MIN_ITEMCNT" val="2"/>
  <p:tag name="KSO_WM_DIAGRAM_VIRTUALLY_FRAME" val="{&quot;height&quot;:348.5586614173228,&quot;width&quot;:861.348818897637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4_2*l_h_i*1_1_2"/>
  <p:tag name="KSO_WM_TEMPLATE_CATEGORY" val="diagram"/>
  <p:tag name="KSO_WM_TEMPLATE_INDEX" val="20231354"/>
  <p:tag name="KSO_WM_UNIT_LAYERLEVEL" val="1_1_1"/>
  <p:tag name="KSO_WM_TAG_VERSION" val="3.0"/>
  <p:tag name="KSO_WM_BEAUTIFY_FLAG" val="#wm#"/>
  <p:tag name="KSO_WM_DIAGRAM_GROUP_CODE" val="l1-1"/>
  <p:tag name="KSO_WM_UNIT_TYPE" val="l_h_i"/>
  <p:tag name="KSO_WM_UNIT_INDEX" val="1_1_2"/>
  <p:tag name="KSO_WM_DIAGRAM_VERSION" val="3"/>
  <p:tag name="KSO_WM_DIAGRAM_COLOR_TEXT_CAN_REMOVE" val="n"/>
  <p:tag name="KSO_WM_UNIT_FILL_FORE_SCHEMECOLOR_INDEX" val="5"/>
  <p:tag name="KSO_WM_DIAGRAM_MAX_ITEMCNT" val="6"/>
  <p:tag name="KSO_WM_DIAGRAM_MIN_ITEMCNT" val="2"/>
  <p:tag name="KSO_WM_DIAGRAM_VIRTUALLY_FRAME" val="{&quot;height&quot;:348.5586614173228,&quot;width&quot;:861.348818897637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4_2*l_h_i*1_2_1"/>
  <p:tag name="KSO_WM_TEMPLATE_CATEGORY" val="diagram"/>
  <p:tag name="KSO_WM_TEMPLATE_INDEX" val="20231354"/>
  <p:tag name="KSO_WM_UNIT_LAYERLEVEL" val="1_1_1"/>
  <p:tag name="KSO_WM_TAG_VERSION" val="3.0"/>
  <p:tag name="KSO_WM_BEAUTIFY_FLAG" val="#wm#"/>
  <p:tag name="KSO_WM_DIAGRAM_GROUP_CODE" val="l1-1"/>
  <p:tag name="KSO_WM_UNIT_TYPE" val="l_h_i"/>
  <p:tag name="KSO_WM_UNIT_INDEX" val="1_2_1"/>
  <p:tag name="KSO_WM_DIAGRAM_VERSION" val="3"/>
  <p:tag name="KSO_WM_DIAGRAM_COLOR_TEXT_CAN_REMOVE" val="n"/>
  <p:tag name="KSO_WM_UNIT_FILL_FORE_SCHEMECOLOR_INDEX" val="6"/>
  <p:tag name="KSO_WM_DIAGRAM_MAX_ITEMCNT" val="6"/>
  <p:tag name="KSO_WM_DIAGRAM_MIN_ITEMCNT" val="2"/>
  <p:tag name="KSO_WM_DIAGRAM_VIRTUALLY_FRAME" val="{&quot;height&quot;:348.5586614173228,&quot;width&quot;:861.348818897637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4_2*l_h_f*1_2_1"/>
  <p:tag name="KSO_WM_TEMPLATE_CATEGORY" val="diagram"/>
  <p:tag name="KSO_WM_TEMPLATE_INDEX" val="20231354"/>
  <p:tag name="KSO_WM_UNIT_LAYERLEVEL" val="1_1_1"/>
  <p:tag name="KSO_WM_TAG_VERSION" val="3.0"/>
  <p:tag name="KSO_WM_BEAUTIFY_FLAG" val="#wm#"/>
  <p:tag name="KSO_WM_UNIT_SUBTYPE" val="a"/>
  <p:tag name="KSO_WM_UNIT_NOCLEAR" val="0"/>
  <p:tag name="KSO_WM_DIAGRAM_GROUP_CODE" val="l1-1"/>
  <p:tag name="KSO_WM_UNIT_TYPE" val="l_h_f"/>
  <p:tag name="KSO_WM_UNIT_INDEX" val="1_2_1"/>
  <p:tag name="KSO_WM_DIAGRAM_VERSION" val="3"/>
  <p:tag name="KSO_WM_DIAGRAM_COLOR_TEXT_CAN_REMOVE" val="n"/>
  <p:tag name="KSO_WM_UNIT_PRESET_TEXT" val="单击输入你的正文，文字是您思想的提炼，为了最终演示发布的良好效果。"/>
  <p:tag name="KSO_WM_DIAGRAM_MAX_ITEMCNT" val="6"/>
  <p:tag name="KSO_WM_DIAGRAM_MIN_ITEMCNT" val="2"/>
  <p:tag name="KSO_WM_DIAGRAM_VIRTUALLY_FRAME" val="{&quot;height&quot;:348.5586614173228,&quot;width&quot;:861.348818897637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4_2*l_h_i*1_2_2"/>
  <p:tag name="KSO_WM_TEMPLATE_CATEGORY" val="diagram"/>
  <p:tag name="KSO_WM_TEMPLATE_INDEX" val="20231354"/>
  <p:tag name="KSO_WM_UNIT_LAYERLEVEL" val="1_1_1"/>
  <p:tag name="KSO_WM_TAG_VERSION" val="3.0"/>
  <p:tag name="KSO_WM_BEAUTIFY_FLAG" val="#wm#"/>
  <p:tag name="KSO_WM_DIAGRAM_GROUP_CODE" val="l1-1"/>
  <p:tag name="KSO_WM_UNIT_TYPE" val="l_h_i"/>
  <p:tag name="KSO_WM_UNIT_INDEX" val="1_2_2"/>
  <p:tag name="KSO_WM_DIAGRAM_VERSION" val="3"/>
  <p:tag name="KSO_WM_DIAGRAM_COLOR_TEXT_CAN_REMOVE" val="n"/>
  <p:tag name="KSO_WM_UNIT_FILL_FORE_SCHEMECOLOR_INDEX" val="6"/>
  <p:tag name="KSO_WM_DIAGRAM_MAX_ITEMCNT" val="6"/>
  <p:tag name="KSO_WM_DIAGRAM_MIN_ITEMCNT" val="2"/>
  <p:tag name="KSO_WM_DIAGRAM_VIRTUALLY_FRAME" val="{&quot;height&quot;:348.5586614173228,&quot;width&quot;:861.348818897637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4_2*l_h_i*1_3_1"/>
  <p:tag name="KSO_WM_TEMPLATE_CATEGORY" val="diagram"/>
  <p:tag name="KSO_WM_TEMPLATE_INDEX" val="20231354"/>
  <p:tag name="KSO_WM_UNIT_LAYERLEVEL" val="1_1_1"/>
  <p:tag name="KSO_WM_TAG_VERSION" val="3.0"/>
  <p:tag name="KSO_WM_BEAUTIFY_FLAG" val="#wm#"/>
  <p:tag name="KSO_WM_DIAGRAM_GROUP_CODE" val="l1-1"/>
  <p:tag name="KSO_WM_UNIT_TYPE" val="l_h_i"/>
  <p:tag name="KSO_WM_UNIT_INDEX" val="1_3_1"/>
  <p:tag name="KSO_WM_DIAGRAM_VERSION" val="3"/>
  <p:tag name="KSO_WM_DIAGRAM_COLOR_TEXT_CAN_REMOVE" val="n"/>
  <p:tag name="KSO_WM_UNIT_FILL_FORE_SCHEMECOLOR_INDEX" val="7"/>
  <p:tag name="KSO_WM_DIAGRAM_MAX_ITEMCNT" val="6"/>
  <p:tag name="KSO_WM_DIAGRAM_MIN_ITEMCNT" val="2"/>
  <p:tag name="KSO_WM_DIAGRAM_VIRTUALLY_FRAME" val="{&quot;height&quot;:348.5586614173228,&quot;width&quot;:861.3488188976378}"/>
  <p:tag name="KSO_WM_DIAGRAM_COLOR_MATCH_VALUE" val="{&quot;shape&quot;:{&quot;fill&quot;:{&quot;solid&quot;:{&quot;brightness&quot;:0,&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4_2*l_h_f*1_3_1"/>
  <p:tag name="KSO_WM_TEMPLATE_CATEGORY" val="diagram"/>
  <p:tag name="KSO_WM_TEMPLATE_INDEX" val="20231354"/>
  <p:tag name="KSO_WM_UNIT_LAYERLEVEL" val="1_1_1"/>
  <p:tag name="KSO_WM_TAG_VERSION" val="3.0"/>
  <p:tag name="KSO_WM_BEAUTIFY_FLAG" val="#wm#"/>
  <p:tag name="KSO_WM_UNIT_SUBTYPE" val="a"/>
  <p:tag name="KSO_WM_UNIT_NOCLEAR" val="0"/>
  <p:tag name="KSO_WM_DIAGRAM_GROUP_CODE" val="l1-1"/>
  <p:tag name="KSO_WM_UNIT_TYPE" val="l_h_f"/>
  <p:tag name="KSO_WM_UNIT_INDEX" val="1_3_1"/>
  <p:tag name="KSO_WM_DIAGRAM_VERSION" val="3"/>
  <p:tag name="KSO_WM_DIAGRAM_COLOR_TEXT_CAN_REMOVE" val="n"/>
  <p:tag name="KSO_WM_UNIT_PRESET_TEXT" val="单击输入你的正文，文字是您思想的提炼，为了最终演示发布的良好效果。"/>
  <p:tag name="KSO_WM_DIAGRAM_MAX_ITEMCNT" val="6"/>
  <p:tag name="KSO_WM_DIAGRAM_MIN_ITEMCNT" val="2"/>
  <p:tag name="KSO_WM_DIAGRAM_VIRTUALLY_FRAME" val="{&quot;height&quot;:348.5586614173228,&quot;width&quot;:861.348818897637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2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354_2*l_h_i*1_3_2"/>
  <p:tag name="KSO_WM_TEMPLATE_CATEGORY" val="diagram"/>
  <p:tag name="KSO_WM_TEMPLATE_INDEX" val="20231354"/>
  <p:tag name="KSO_WM_UNIT_LAYERLEVEL" val="1_1_1"/>
  <p:tag name="KSO_WM_TAG_VERSION" val="3.0"/>
  <p:tag name="KSO_WM_BEAUTIFY_FLAG" val="#wm#"/>
  <p:tag name="KSO_WM_DIAGRAM_GROUP_CODE" val="l1-1"/>
  <p:tag name="KSO_WM_UNIT_TYPE" val="l_h_i"/>
  <p:tag name="KSO_WM_UNIT_INDEX" val="1_3_2"/>
  <p:tag name="KSO_WM_DIAGRAM_VERSION" val="3"/>
  <p:tag name="KSO_WM_DIAGRAM_COLOR_TEXT_CAN_REMOVE" val="n"/>
  <p:tag name="KSO_WM_UNIT_FILL_FORE_SCHEMECOLOR_INDEX" val="7"/>
  <p:tag name="KSO_WM_DIAGRAM_MAX_ITEMCNT" val="6"/>
  <p:tag name="KSO_WM_DIAGRAM_MIN_ITEMCNT" val="2"/>
  <p:tag name="KSO_WM_DIAGRAM_VIRTUALLY_FRAME" val="{&quot;height&quot;:348.5586614173228,&quot;width&quot;:861.3488188976378}"/>
  <p:tag name="KSO_WM_DIAGRAM_COLOR_MATCH_VALUE" val="{&quot;shape&quot;:{&quot;fill&quot;:{&quot;solid&quot;:{&quot;brightness&quot;:0,&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72.xml><?xml version="1.0" encoding="utf-8"?>
<p:tagLst xmlns:p="http://schemas.openxmlformats.org/presentationml/2006/main">
  <p:tag name="commondata" val="eyJoZGlkIjoiNWM2MGY3YTYwNDIwZWNlZGE5NDdkNjQzZDEyODE4ZWIifQ=="/>
  <p:tag name="resource_record_key" val="{&quot;70&quot;:[3316208]}"/>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1158</Words>
  <Application>WPS 演示</Application>
  <PresentationFormat>宽屏</PresentationFormat>
  <Paragraphs>48</Paragraphs>
  <Slides>9</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vt:i4>
      </vt:variant>
    </vt:vector>
  </HeadingPairs>
  <TitlesOfParts>
    <vt:vector size="24" baseType="lpstr">
      <vt:lpstr>Arial</vt:lpstr>
      <vt:lpstr>宋体</vt:lpstr>
      <vt:lpstr>Wingdings</vt:lpstr>
      <vt:lpstr>字魂50号-白鸽天行体</vt:lpstr>
      <vt:lpstr>微软雅黑</vt:lpstr>
      <vt:lpstr>等线</vt:lpstr>
      <vt:lpstr>思源宋体 CN</vt:lpstr>
      <vt:lpstr>黑体</vt:lpstr>
      <vt:lpstr>思源宋体 CN Heavy</vt:lpstr>
      <vt:lpstr>Times New Roman</vt:lpstr>
      <vt:lpstr>Courier New</vt:lpstr>
      <vt:lpstr>Calibri</vt:lpstr>
      <vt:lpstr>Arial Unicode MS</vt:lpstr>
      <vt:lpstr>Arial Black</vt:lpstr>
      <vt:lpstr>Office 主题​​</vt:lpstr>
      <vt:lpstr>3.10</vt:lpstr>
      <vt:lpstr>PowerPoint 演示文稿</vt:lpstr>
      <vt:lpstr> @font-face属性</vt:lpstr>
      <vt:lpstr>@font-face的语法规则</vt:lpstr>
      <vt:lpstr>示例</vt:lpstr>
      <vt:lpstr>@font-face属性兼容性问题</vt:lpstr>
      <vt:lpstr>加载时间和性能优化</vt:lpstr>
      <vt:lpstr>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东成西玥</cp:lastModifiedBy>
  <cp:revision>29</cp:revision>
  <dcterms:created xsi:type="dcterms:W3CDTF">2019-09-19T02:01:00Z</dcterms:created>
  <dcterms:modified xsi:type="dcterms:W3CDTF">2023-11-21T02:46:09Z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77422918C5A24B6D89FFE32300951141_13</vt:lpwstr>
  </property>
</Properties>
</file>