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78" r:id="rId3"/>
    <p:sldId id="282" r:id="rId4"/>
    <p:sldId id="283" r:id="rId6"/>
    <p:sldId id="284" r:id="rId7"/>
    <p:sldId id="285" r:id="rId8"/>
    <p:sldId id="276" r:id="rId9"/>
    <p:sldId id="289" r:id="rId10"/>
    <p:sldId id="277" r:id="rId11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Windows 用户" initials="W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4"/>
        <p:guide pos="408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7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166360" cy="15684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CSS文本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溢出属性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91895" y="2768600"/>
            <a:ext cx="1923415" cy="1206500"/>
          </a:xfrm>
        </p:spPr>
        <p:txBody>
          <a:bodyPr>
            <a:normAutofit/>
          </a:bodyPr>
          <a:p>
            <a:r>
              <a:rPr altLang="zh-CN"/>
              <a:t>3.13</a:t>
            </a:r>
            <a:endParaRPr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sym typeface="+mn-ea"/>
              </a:rPr>
              <a:t>text-overflow</a:t>
            </a:r>
            <a:r>
              <a:rPr>
                <a:solidFill>
                  <a:srgbClr val="0070C0"/>
                </a:solidFill>
                <a:sym typeface="+mn-ea"/>
              </a:rPr>
              <a:t>属性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2366" y="856897"/>
            <a:ext cx="5637756" cy="5637756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21067" y="2565319"/>
            <a:ext cx="4589881" cy="259152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447671" y="3645119"/>
            <a:ext cx="373667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掌握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text-overflow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属性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的用法，能够处理溢出的文本。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21068" y="2997239"/>
            <a:ext cx="458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text-overflow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同样为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的新增属性，该属性用于处理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溢出的文本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sym typeface="+mn-ea"/>
              </a:rPr>
              <a:t>text-overflow</a:t>
            </a:r>
            <a:r>
              <a:rPr>
                <a:solidFill>
                  <a:srgbClr val="0070C0"/>
                </a:solidFill>
                <a:sym typeface="+mn-ea"/>
              </a:rPr>
              <a:t>属性</a:t>
            </a:r>
            <a:endParaRPr lang="zh-CN" altLang="en-US"/>
          </a:p>
        </p:txBody>
      </p:sp>
      <p:sp>
        <p:nvSpPr>
          <p:cNvPr id="10" name="原创设计师QQ598969553          _4"/>
          <p:cNvSpPr/>
          <p:nvPr/>
        </p:nvSpPr>
        <p:spPr>
          <a:xfrm>
            <a:off x="954860" y="2021492"/>
            <a:ext cx="10324321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text-overflow</a:t>
            </a:r>
            <a:r>
              <a:rPr lang="zh-CN" altLang="en-US" sz="3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属性的语法格式</a:t>
            </a:r>
            <a:endParaRPr lang="en-US" altLang="zh-CN" sz="3000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5559" y="2952735"/>
            <a:ext cx="9989667" cy="835926"/>
            <a:chOff x="612068" y="4066318"/>
            <a:chExt cx="1957698" cy="793806"/>
          </a:xfrm>
        </p:grpSpPr>
        <p:sp>
          <p:nvSpPr>
            <p:cNvPr id="12" name="矩形 11"/>
            <p:cNvSpPr/>
            <p:nvPr/>
          </p:nvSpPr>
          <p:spPr>
            <a:xfrm>
              <a:off x="612068" y="4066318"/>
              <a:ext cx="1957698" cy="793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2068" y="4158100"/>
              <a:ext cx="1957698" cy="5252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选择器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{text-overflow: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属性值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;}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9" name="原创设计师QQ598969553          _4"/>
          <p:cNvSpPr/>
          <p:nvPr/>
        </p:nvSpPr>
        <p:spPr>
          <a:xfrm>
            <a:off x="954860" y="4013191"/>
            <a:ext cx="10324321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text-overflow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属性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的属性值</a:t>
            </a:r>
            <a:endParaRPr lang="en-US" altLang="zh-CN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984562" y="4794169"/>
            <a:ext cx="10294619" cy="1016000"/>
          </a:xfrm>
          <a:prstGeom prst="rect">
            <a:avLst/>
          </a:prstGeom>
          <a:noFill/>
          <a:ln w="19050">
            <a:solidFill>
              <a:srgbClr val="1369B2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ACE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53" tIns="46981" rIns="90153" bIns="46981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clip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修剪溢出文本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不显示省略符号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…”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ellipsis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：用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省略符号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…”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替代被修剪文本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，省略符号插入的位置在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最后一个字符处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sym typeface="+mn-ea"/>
              </a:rPr>
              <a:t>text-overflow</a:t>
            </a:r>
            <a:r>
              <a:rPr>
                <a:solidFill>
                  <a:srgbClr val="0070C0"/>
                </a:solidFill>
                <a:sym typeface="+mn-ea"/>
              </a:rPr>
              <a:t>属性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14962" y="1538804"/>
            <a:ext cx="2218774" cy="859155"/>
            <a:chOff x="982662" y="1557794"/>
            <a:chExt cx="2219185" cy="859314"/>
          </a:xfrm>
        </p:grpSpPr>
        <p:sp>
          <p:nvSpPr>
            <p:cNvPr id="14" name="圆角矩形 13"/>
            <p:cNvSpPr/>
            <p:nvPr/>
          </p:nvSpPr>
          <p:spPr>
            <a:xfrm>
              <a:off x="982662" y="1587471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82663" y="1557794"/>
              <a:ext cx="2219184" cy="85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8812" y="2925252"/>
            <a:ext cx="7140947" cy="3182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3900" y="876935"/>
            <a:ext cx="10439400" cy="5125085"/>
          </a:xfrm>
        </p:spPr>
        <p:txBody>
          <a:bodyPr/>
          <a:p>
            <a:r>
              <a:rPr sz="28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设置省略标签标示溢出文本</a:t>
            </a:r>
            <a:r>
              <a:rPr sz="28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的步骤</a:t>
            </a:r>
            <a:endParaRPr lang="en-US" altLang="zh-CN" sz="2800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endParaRPr lang="en-US" altLang="zh-CN" sz="2800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sym typeface="+mn-ea"/>
              </a:rPr>
              <a:t>text-overflow</a:t>
            </a:r>
            <a:r>
              <a:rPr>
                <a:solidFill>
                  <a:srgbClr val="0070C0"/>
                </a:solidFill>
                <a:sym typeface="+mn-ea"/>
              </a:rPr>
              <a:t>属性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402263" y="2649864"/>
            <a:ext cx="7037844" cy="2871940"/>
            <a:chOff x="3104734" y="2631882"/>
            <a:chExt cx="5769234" cy="2160000"/>
          </a:xfrm>
        </p:grpSpPr>
        <p:cxnSp>
          <p:nvCxnSpPr>
            <p:cNvPr id="39" name="直接连接符 38"/>
            <p:cNvCxnSpPr>
              <a:endCxn id="40" idx="0"/>
            </p:cNvCxnSpPr>
            <p:nvPr/>
          </p:nvCxnSpPr>
          <p:spPr>
            <a:xfrm>
              <a:off x="3104734" y="2631882"/>
              <a:ext cx="4492049" cy="0"/>
            </a:xfrm>
            <a:prstGeom prst="line">
              <a:avLst/>
            </a:prstGeom>
            <a:ln w="25400">
              <a:solidFill>
                <a:srgbClr val="2196F3">
                  <a:lumMod val="75000"/>
                </a:srgbClr>
              </a:solidFill>
              <a:headEnd type="oval" w="lg" len="lg"/>
            </a:ln>
          </p:spPr>
          <p:style>
            <a:lnRef idx="1">
              <a:srgbClr val="2196F3"/>
            </a:lnRef>
            <a:fillRef idx="0">
              <a:srgbClr val="2196F3"/>
            </a:fillRef>
            <a:effectRef idx="0">
              <a:srgbClr val="2196F3"/>
            </a:effectRef>
            <a:fontRef idx="minor">
              <a:srgbClr val="222222"/>
            </a:fontRef>
          </p:style>
        </p:cxnSp>
        <p:sp>
          <p:nvSpPr>
            <p:cNvPr id="40" name="弧形 39"/>
            <p:cNvSpPr/>
            <p:nvPr/>
          </p:nvSpPr>
          <p:spPr>
            <a:xfrm>
              <a:off x="7056783" y="2631882"/>
              <a:ext cx="1080000" cy="1080000"/>
            </a:xfrm>
            <a:prstGeom prst="arc">
              <a:avLst>
                <a:gd name="adj1" fmla="val 16200000"/>
                <a:gd name="adj2" fmla="val 5395811"/>
              </a:avLst>
            </a:prstGeom>
            <a:ln w="25400">
              <a:solidFill>
                <a:srgbClr val="2196F3">
                  <a:lumMod val="75000"/>
                </a:srgbClr>
              </a:solidFill>
            </a:ln>
          </p:spPr>
          <p:style>
            <a:lnRef idx="1">
              <a:srgbClr val="2196F3"/>
            </a:lnRef>
            <a:fillRef idx="0">
              <a:srgbClr val="2196F3"/>
            </a:fillRef>
            <a:effectRef idx="0">
              <a:srgbClr val="2196F3"/>
            </a:effectRef>
            <a:fontRef idx="minor">
              <a:srgbClr val="222222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rgbClr val="222222"/>
                  </a:solidFill>
                </a:defRPr>
              </a:defPPr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endParaRPr lang="zh-CN" altLang="en-US" sz="135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4381169" y="3711882"/>
              <a:ext cx="3215615" cy="0"/>
            </a:xfrm>
            <a:prstGeom prst="line">
              <a:avLst/>
            </a:prstGeom>
            <a:ln w="25400">
              <a:solidFill>
                <a:srgbClr val="2196F3">
                  <a:lumMod val="75000"/>
                </a:srgbClr>
              </a:solidFill>
            </a:ln>
          </p:spPr>
          <p:style>
            <a:lnRef idx="1">
              <a:srgbClr val="2196F3"/>
            </a:lnRef>
            <a:fillRef idx="0">
              <a:srgbClr val="2196F3"/>
            </a:fillRef>
            <a:effectRef idx="0">
              <a:srgbClr val="2196F3"/>
            </a:effectRef>
            <a:fontRef idx="minor">
              <a:srgbClr val="222222"/>
            </a:fontRef>
          </p:style>
        </p:cxnSp>
        <p:sp>
          <p:nvSpPr>
            <p:cNvPr id="42" name="弧形 41"/>
            <p:cNvSpPr/>
            <p:nvPr/>
          </p:nvSpPr>
          <p:spPr>
            <a:xfrm flipH="1">
              <a:off x="3841169" y="3711882"/>
              <a:ext cx="1080000" cy="1080000"/>
            </a:xfrm>
            <a:prstGeom prst="arc">
              <a:avLst>
                <a:gd name="adj1" fmla="val 16200000"/>
                <a:gd name="adj2" fmla="val 5395811"/>
              </a:avLst>
            </a:prstGeom>
            <a:ln w="25400">
              <a:solidFill>
                <a:srgbClr val="2196F3">
                  <a:lumMod val="75000"/>
                </a:srgbClr>
              </a:solidFill>
            </a:ln>
          </p:spPr>
          <p:style>
            <a:lnRef idx="1">
              <a:srgbClr val="2196F3"/>
            </a:lnRef>
            <a:fillRef idx="0">
              <a:srgbClr val="2196F3"/>
            </a:fillRef>
            <a:effectRef idx="0">
              <a:srgbClr val="2196F3"/>
            </a:effectRef>
            <a:fontRef idx="minor">
              <a:srgbClr val="222222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rgbClr val="222222"/>
                  </a:solidFill>
                </a:defRPr>
              </a:defPPr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22222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endParaRPr lang="zh-CN" altLang="en-US" sz="135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3" name="直接连接符 42"/>
            <p:cNvCxnSpPr>
              <a:stCxn id="42" idx="2"/>
            </p:cNvCxnSpPr>
            <p:nvPr/>
          </p:nvCxnSpPr>
          <p:spPr>
            <a:xfrm>
              <a:off x="4380511" y="4791882"/>
              <a:ext cx="4493457" cy="0"/>
            </a:xfrm>
            <a:prstGeom prst="line">
              <a:avLst/>
            </a:prstGeom>
            <a:ln w="25400">
              <a:solidFill>
                <a:srgbClr val="2196F3">
                  <a:lumMod val="75000"/>
                </a:srgbClr>
              </a:solidFill>
              <a:tailEnd type="triangle" w="lg" len="lg"/>
            </a:ln>
          </p:spPr>
          <p:style>
            <a:lnRef idx="1">
              <a:srgbClr val="2196F3"/>
            </a:lnRef>
            <a:fillRef idx="0">
              <a:srgbClr val="2196F3"/>
            </a:fillRef>
            <a:effectRef idx="0">
              <a:srgbClr val="2196F3"/>
            </a:effectRef>
            <a:fontRef idx="minor">
              <a:srgbClr val="222222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919298" y="1909679"/>
            <a:ext cx="304040" cy="489333"/>
            <a:chOff x="8568465" y="2579708"/>
            <a:chExt cx="304892" cy="490707"/>
          </a:xfrm>
        </p:grpSpPr>
        <p:sp>
          <p:nvSpPr>
            <p:cNvPr id="36" name="泪滴形 35"/>
            <p:cNvSpPr/>
            <p:nvPr/>
          </p:nvSpPr>
          <p:spPr>
            <a:xfrm rot="8100000">
              <a:off x="8592046" y="2620120"/>
              <a:ext cx="249342" cy="249342"/>
            </a:xfrm>
            <a:prstGeom prst="teardrop">
              <a:avLst/>
            </a:prstGeom>
            <a:solidFill>
              <a:srgbClr val="2196F3"/>
            </a:solidFill>
            <a:ln>
              <a:noFill/>
            </a:ln>
          </p:spPr>
          <p:style>
            <a:lnRef idx="2">
              <a:srgbClr val="2196F3">
                <a:shade val="50000"/>
              </a:srgbClr>
            </a:lnRef>
            <a:fillRef idx="1">
              <a:srgbClr val="2196F3"/>
            </a:fillRef>
            <a:effectRef idx="0">
              <a:srgbClr val="2196F3"/>
            </a:effectRef>
            <a:fontRef idx="minor">
              <a:srgbClr val="FFFFFF"/>
            </a:fontRef>
          </p:style>
          <p:txBody>
            <a:bodyPr rtlCol="0" anchor="ctr">
              <a:normAutofit fontScale="32500" lnSpcReduction="20000"/>
            </a:bodyPr>
            <a:lstStyle>
              <a:defPPr>
                <a:defRPr lang="zh-CN">
                  <a:solidFill>
                    <a:srgbClr val="FFFFFF"/>
                  </a:solidFill>
                </a:defRPr>
              </a:defPPr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40000"/>
                </a:lnSpc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文本框 99"/>
            <p:cNvSpPr txBox="1"/>
            <p:nvPr/>
          </p:nvSpPr>
          <p:spPr>
            <a:xfrm>
              <a:off x="8568465" y="2579708"/>
              <a:ext cx="3048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>
              <a:defPPr>
                <a:defRPr lang="zh-CN"/>
              </a:defPPr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8662717" y="2962415"/>
              <a:ext cx="108000" cy="108000"/>
            </a:xfrm>
            <a:prstGeom prst="ellipse">
              <a:avLst/>
            </a:prstGeom>
            <a:ln w="28575">
              <a:solidFill>
                <a:srgbClr val="2196F3"/>
              </a:solidFill>
            </a:ln>
          </p:spPr>
          <p:style>
            <a:lnRef idx="2">
              <a:srgbClr val="2196F3">
                <a:shade val="50000"/>
              </a:srgbClr>
            </a:lnRef>
            <a:fillRef idx="1">
              <a:srgbClr val="2196F3"/>
            </a:fillRef>
            <a:effectRef idx="0">
              <a:srgbClr val="2196F3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>
              <a:defPPr>
                <a:defRPr lang="zh-CN">
                  <a:solidFill>
                    <a:srgbClr val="FFFFFF"/>
                  </a:solidFill>
                </a:defRPr>
              </a:defPPr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40000"/>
                </a:lnSpc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泪滴形 16"/>
          <p:cNvSpPr/>
          <p:nvPr/>
        </p:nvSpPr>
        <p:spPr>
          <a:xfrm rot="8100000">
            <a:off x="3995201" y="4866310"/>
            <a:ext cx="248645" cy="248645"/>
          </a:xfrm>
          <a:prstGeom prst="teardrop">
            <a:avLst/>
          </a:prstGeom>
          <a:solidFill>
            <a:srgbClr val="2196F3"/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>
            <a:normAutofit fontScale="32500" lnSpcReduction="20000"/>
          </a:bodyPr>
          <a:lstStyle>
            <a:defPPr>
              <a:defRPr lang="zh-CN">
                <a:solidFill>
                  <a:srgbClr val="FFFFFF"/>
                </a:solidFill>
              </a:defRPr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40000"/>
              </a:lnSpc>
              <a:defRPr/>
            </a:pPr>
            <a:endParaRPr lang="zh-CN" altLang="en-US" sz="135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03"/>
          <p:cNvSpPr txBox="1"/>
          <p:nvPr/>
        </p:nvSpPr>
        <p:spPr>
          <a:xfrm>
            <a:off x="3959140" y="4834060"/>
            <a:ext cx="304039" cy="3376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2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4065674" y="5207646"/>
            <a:ext cx="107698" cy="107698"/>
          </a:xfrm>
          <a:prstGeom prst="ellipse">
            <a:avLst/>
          </a:prstGeom>
          <a:ln w="28575">
            <a:solidFill>
              <a:srgbClr val="2196F3"/>
            </a:solidFill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>
            <a:defPPr>
              <a:defRPr lang="zh-CN">
                <a:solidFill>
                  <a:srgbClr val="FFFFFF"/>
                </a:solidFill>
              </a:defRPr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40000"/>
              </a:lnSpc>
              <a:defRPr/>
            </a:pPr>
            <a:endParaRPr lang="zh-CN" altLang="en-US" sz="135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583694" y="3445274"/>
            <a:ext cx="304040" cy="489333"/>
            <a:chOff x="8568465" y="2579708"/>
            <a:chExt cx="304892" cy="490707"/>
          </a:xfrm>
        </p:grpSpPr>
        <p:sp>
          <p:nvSpPr>
            <p:cNvPr id="33" name="泪滴形 32"/>
            <p:cNvSpPr/>
            <p:nvPr/>
          </p:nvSpPr>
          <p:spPr>
            <a:xfrm rot="8100000">
              <a:off x="8592046" y="2620120"/>
              <a:ext cx="249342" cy="249342"/>
            </a:xfrm>
            <a:prstGeom prst="teardrop">
              <a:avLst/>
            </a:prstGeom>
            <a:solidFill>
              <a:srgbClr val="2196F3"/>
            </a:solidFill>
            <a:ln>
              <a:noFill/>
            </a:ln>
          </p:spPr>
          <p:style>
            <a:lnRef idx="2">
              <a:srgbClr val="2196F3">
                <a:shade val="50000"/>
              </a:srgbClr>
            </a:lnRef>
            <a:fillRef idx="1">
              <a:srgbClr val="2196F3"/>
            </a:fillRef>
            <a:effectRef idx="0">
              <a:srgbClr val="2196F3"/>
            </a:effectRef>
            <a:fontRef idx="minor">
              <a:srgbClr val="FFFFFF"/>
            </a:fontRef>
          </p:style>
          <p:txBody>
            <a:bodyPr rtlCol="0" anchor="ctr">
              <a:normAutofit fontScale="32500" lnSpcReduction="20000"/>
            </a:bodyPr>
            <a:lstStyle>
              <a:defPPr>
                <a:defRPr lang="zh-CN">
                  <a:solidFill>
                    <a:srgbClr val="FFFFFF"/>
                  </a:solidFill>
                </a:defRPr>
              </a:defPPr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40000"/>
                </a:lnSpc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文本框 108"/>
            <p:cNvSpPr txBox="1"/>
            <p:nvPr/>
          </p:nvSpPr>
          <p:spPr>
            <a:xfrm>
              <a:off x="8568465" y="2579708"/>
              <a:ext cx="3048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>
              <a:defPPr>
                <a:defRPr lang="zh-CN"/>
              </a:defPPr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8662717" y="2962415"/>
              <a:ext cx="108000" cy="108000"/>
            </a:xfrm>
            <a:prstGeom prst="ellipse">
              <a:avLst/>
            </a:prstGeom>
            <a:ln w="28575">
              <a:solidFill>
                <a:srgbClr val="2196F3"/>
              </a:solidFill>
            </a:ln>
          </p:spPr>
          <p:style>
            <a:lnRef idx="2">
              <a:srgbClr val="2196F3">
                <a:shade val="50000"/>
              </a:srgbClr>
            </a:lnRef>
            <a:fillRef idx="1">
              <a:srgbClr val="2196F3"/>
            </a:fillRef>
            <a:effectRef idx="0">
              <a:srgbClr val="2196F3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>
              <a:defPPr>
                <a:defRPr lang="zh-CN">
                  <a:solidFill>
                    <a:srgbClr val="FFFFFF"/>
                  </a:solidFill>
                </a:defRPr>
              </a:defPPr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40000"/>
                </a:lnSpc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288031" y="1798984"/>
            <a:ext cx="3621004" cy="902330"/>
          </a:xfrm>
          <a:prstGeom prst="rect">
            <a:avLst/>
          </a:prstGeom>
          <a:noFill/>
        </p:spPr>
        <p:txBody>
          <a:bodyPr wrap="square" lIns="67487" tIns="0" rtlCol="0">
            <a:no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kumimoji="1" lang="zh-CN" altLang="en-US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应用“</a:t>
            </a:r>
            <a:r>
              <a:rPr kumimoji="1" lang="en-US" altLang="zh-CN" spc="15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white-space:nowrap</a:t>
            </a:r>
            <a:r>
              <a:rPr kumimoji="1" lang="en-US" altLang="zh-CN" spc="15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kumimoji="1" lang="en-US" altLang="zh-CN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kumimoji="1" lang="zh-CN" altLang="en-US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样式强制文本</a:t>
            </a:r>
            <a:r>
              <a:rPr kumimoji="1" lang="zh-CN" altLang="en-US" spc="15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不能换行</a:t>
            </a:r>
            <a:endParaRPr kumimoji="1" lang="zh-CN" altLang="en-US" spc="15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91161" y="3531439"/>
            <a:ext cx="5932386" cy="902330"/>
          </a:xfrm>
          <a:prstGeom prst="rect">
            <a:avLst/>
          </a:prstGeom>
          <a:noFill/>
        </p:spPr>
        <p:txBody>
          <a:bodyPr wrap="square" lIns="67487" tIns="0" rtlCol="0">
            <a:no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 defTabSz="457200">
              <a:lnSpc>
                <a:spcPct val="120000"/>
              </a:lnSpc>
            </a:pPr>
            <a:r>
              <a:rPr kumimoji="1" lang="zh-CN" altLang="en-US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应用“</a:t>
            </a:r>
            <a:r>
              <a:rPr kumimoji="1" lang="en-US" altLang="zh-CN" spc="15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text-overflow:ellipsis</a:t>
            </a:r>
            <a:r>
              <a:rPr kumimoji="1" lang="en-US" altLang="zh-CN" spc="15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kumimoji="1" lang="en-US" altLang="zh-CN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kumimoji="1" lang="zh-CN" altLang="en-US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样式</a:t>
            </a:r>
            <a:r>
              <a:rPr kumimoji="1" lang="zh-CN" altLang="en-US" spc="15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显示省略符号</a:t>
            </a:r>
            <a:endParaRPr kumimoji="1" lang="zh-CN" altLang="en-US" spc="15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45967" y="4900270"/>
            <a:ext cx="5499579" cy="902330"/>
          </a:xfrm>
          <a:prstGeom prst="rect">
            <a:avLst/>
          </a:prstGeom>
          <a:noFill/>
        </p:spPr>
        <p:txBody>
          <a:bodyPr wrap="square" lIns="67487" tIns="0" rtlCol="0">
            <a:norm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kumimoji="1" lang="zh-CN" altLang="en-US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应用“</a:t>
            </a:r>
            <a:r>
              <a:rPr kumimoji="1" lang="en-US" altLang="zh-CN" spc="15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overflow:hidden</a:t>
            </a:r>
            <a:r>
              <a:rPr kumimoji="1" lang="en-US" altLang="zh-CN" spc="15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kumimoji="1" lang="en-US" altLang="zh-CN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kumimoji="1" lang="zh-CN" altLang="en-US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样式</a:t>
            </a:r>
            <a:r>
              <a:rPr kumimoji="1" lang="zh-CN" altLang="en-US" spc="15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隐藏溢出文本</a:t>
            </a:r>
            <a:endParaRPr kumimoji="1" lang="zh-CN" altLang="en-US" spc="15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泪滴形 25"/>
          <p:cNvSpPr/>
          <p:nvPr/>
        </p:nvSpPr>
        <p:spPr>
          <a:xfrm rot="8100000">
            <a:off x="2288252" y="1972647"/>
            <a:ext cx="248645" cy="248645"/>
          </a:xfrm>
          <a:prstGeom prst="teardrop">
            <a:avLst/>
          </a:prstGeom>
          <a:solidFill>
            <a:srgbClr val="2196F3"/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>
            <a:normAutofit fontScale="32500" lnSpcReduction="20000"/>
          </a:bodyPr>
          <a:lstStyle>
            <a:defPPr>
              <a:defRPr lang="zh-CN">
                <a:solidFill>
                  <a:srgbClr val="FFFFFF"/>
                </a:solidFill>
              </a:defRPr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40000"/>
              </a:lnSpc>
              <a:defRPr/>
            </a:pPr>
            <a:endParaRPr lang="zh-CN" altLang="en-US" sz="135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115"/>
          <p:cNvSpPr txBox="1"/>
          <p:nvPr/>
        </p:nvSpPr>
        <p:spPr>
          <a:xfrm>
            <a:off x="2260553" y="1934167"/>
            <a:ext cx="304039" cy="3376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2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358724" y="2313983"/>
            <a:ext cx="107698" cy="107698"/>
          </a:xfrm>
          <a:prstGeom prst="ellipse">
            <a:avLst/>
          </a:prstGeom>
          <a:ln w="28575">
            <a:solidFill>
              <a:srgbClr val="2196F3"/>
            </a:solidFill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>
            <a:defPPr>
              <a:defRPr lang="zh-CN">
                <a:solidFill>
                  <a:srgbClr val="FFFFFF"/>
                </a:solidFill>
              </a:defRPr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40000"/>
              </a:lnSpc>
              <a:defRPr/>
            </a:pPr>
            <a:endParaRPr lang="zh-CN" altLang="en-US" sz="135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21001" y="1929432"/>
            <a:ext cx="3741171" cy="430156"/>
          </a:xfrm>
          <a:prstGeom prst="rect">
            <a:avLst/>
          </a:prstGeom>
          <a:noFill/>
        </p:spPr>
        <p:txBody>
          <a:bodyPr wrap="square" lIns="67487" tIns="0" rtlCol="0">
            <a:norm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kumimoji="1" lang="zh-CN" altLang="en-US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kumimoji="1" lang="zh-CN" altLang="en-US" spc="15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包含文本</a:t>
            </a:r>
            <a:r>
              <a:rPr kumimoji="1" lang="zh-CN" altLang="en-US" spc="15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的元素</a:t>
            </a:r>
            <a:r>
              <a:rPr kumimoji="1" lang="zh-CN" altLang="en-US" spc="15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定义宽度</a:t>
            </a:r>
            <a:endParaRPr kumimoji="1" lang="zh-CN" altLang="en-US" spc="15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 text-overflow</a:t>
            </a:r>
            <a:r>
              <a:rPr>
                <a:solidFill>
                  <a:srgbClr val="0070C0"/>
                </a:solidFill>
                <a:sym typeface="+mn-ea"/>
              </a:rPr>
              <a:t>属性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662" y="429195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67" y="1147811"/>
            <a:ext cx="5180952" cy="30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708502" y="1147996"/>
            <a:ext cx="2494915" cy="3009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 </a:t>
            </a:r>
            <a:r>
              <a:rPr>
                <a:solidFill>
                  <a:srgbClr val="0070C0"/>
                </a:solidFill>
                <a:sym typeface="+mn-ea"/>
              </a:rPr>
              <a:t>小结</a:t>
            </a:r>
            <a:endParaRPr>
              <a:solidFill>
                <a:srgbClr val="0070C0"/>
              </a:solidFill>
              <a:sym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17" y="393381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97635" y="1479550"/>
            <a:ext cx="6933565" cy="2367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HTML中CSS文本溢出属性是一种用于处理文本溢出问题的CSS属性。通过设置text-overflow属性，可以选择截断文本或使用省略号来表示溢出的部分。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lang="zh-CN" altLang="en-US" sz="66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commondata" val="eyJoZGlkIjoiNWM2MGY3YTYwNDIwZWNlZGE5NDdkNjQzZDEyODE4ZWI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演示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Times New Roman</vt:lpstr>
      <vt:lpstr>Arial Unicode MS</vt:lpstr>
      <vt:lpstr>Arial Black</vt:lpstr>
      <vt:lpstr>Office 主题​​</vt:lpstr>
      <vt:lpstr>3.12</vt:lpstr>
      <vt:lpstr>text-overflow属性</vt:lpstr>
      <vt:lpstr>text-overflow属性</vt:lpstr>
      <vt:lpstr>text-overflow属性</vt:lpstr>
      <vt:lpstr>text-overflow属性</vt:lpstr>
      <vt:lpstr>一、 text-overflow属性</vt:lpstr>
      <vt:lpstr> text-overflow属性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31</cp:revision>
  <dcterms:created xsi:type="dcterms:W3CDTF">2019-09-19T02:01:00Z</dcterms:created>
  <dcterms:modified xsi:type="dcterms:W3CDTF">2023-11-21T02:08:15Z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D62C22602D494A8D93C176ECEFB61D37_13</vt:lpwstr>
  </property>
</Properties>
</file>