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3" r:id="rId4"/>
    <p:sldId id="264" r:id="rId5"/>
    <p:sldId id="258" r:id="rId6"/>
    <p:sldId id="259" r:id="rId7"/>
    <p:sldId id="266" r:id="rId8"/>
    <p:sldId id="265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58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dirty="0"/>
              <a:t>谢</a:t>
            </a:r>
            <a:r>
              <a:rPr lang="en-US" altLang="zh-CN" dirty="0"/>
              <a:t>  </a:t>
            </a:r>
            <a:r>
              <a:rPr dirty="0"/>
              <a:t>谢！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4012" y="2768599"/>
            <a:ext cx="1923415" cy="1206500"/>
          </a:xfrm>
        </p:spPr>
        <p:txBody>
          <a:bodyPr>
            <a:normAutofit/>
          </a:bodyPr>
          <a:lstStyle/>
          <a:p>
            <a:r>
              <a:rPr altLang="zh-CN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3.14</a:t>
            </a:r>
            <a:endParaRPr lang="zh-CN" altLang="zh-CN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45652" y="2987129"/>
            <a:ext cx="592662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en-US" sz="44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</a:t>
            </a: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层叠</a:t>
            </a:r>
            <a:r>
              <a:rPr lang="zh-CN" altLang="en-US" sz="44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性和</a:t>
            </a: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继承性</a:t>
            </a:r>
            <a:endParaRPr kumimoji="0" lang="zh-CN" altLang="en-US" sz="44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solidFill>
                  <a:srgbClr val="0070C0"/>
                </a:solidFill>
                <a:sym typeface="+mn-ea"/>
              </a:rPr>
              <a:t>一、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 CSS</a:t>
            </a:r>
            <a:r>
              <a:rPr>
                <a:solidFill>
                  <a:srgbClr val="0070C0"/>
                </a:solidFill>
                <a:sym typeface="+mn-ea"/>
              </a:rPr>
              <a:t>层叠</a:t>
            </a:r>
            <a:r>
              <a:rPr smtClean="0">
                <a:solidFill>
                  <a:srgbClr val="0070C0"/>
                </a:solidFill>
                <a:sym typeface="+mn-ea"/>
              </a:rPr>
              <a:t>性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3552" y="1988840"/>
            <a:ext cx="792088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所谓层叠性是指多种</a:t>
            </a:r>
            <a:r>
              <a:rPr lang="en-US" altLang="zh-CN" sz="2000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lang="zh-CN" altLang="en-US" sz="2000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样式的叠加。</a:t>
            </a:r>
            <a:endParaRPr lang="en-US" altLang="zh-CN" sz="2000" kern="10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solidFill>
                  <a:srgbClr val="0070C0"/>
                </a:solidFill>
                <a:sym typeface="+mn-ea"/>
              </a:rPr>
              <a:t>一、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 CSS</a:t>
            </a:r>
            <a:r>
              <a:rPr>
                <a:solidFill>
                  <a:srgbClr val="0070C0"/>
                </a:solidFill>
                <a:sym typeface="+mn-ea"/>
              </a:rPr>
              <a:t>层叠</a:t>
            </a:r>
            <a:r>
              <a:rPr smtClean="0">
                <a:solidFill>
                  <a:srgbClr val="0070C0"/>
                </a:solidFill>
                <a:sym typeface="+mn-ea"/>
              </a:rPr>
              <a:t>性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2353" y="2345200"/>
            <a:ext cx="4028571" cy="30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371" y="2345200"/>
            <a:ext cx="2636631" cy="360967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49510" y="1006372"/>
            <a:ext cx="760282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例如：当使用内嵌式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样式定义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&lt;p&gt;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标记字号大小为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12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像素，使用链入式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样式表定义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&lt;p&gt;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标记颜色为红色，那么段落文本将显示为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12</a:t>
            </a:r>
            <a:r>
              <a:rPr lang="zh-CN" altLang="en-US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像素、红色，即这两种样式产生了叠加。</a:t>
            </a:r>
            <a:endParaRPr lang="en-US" altLang="zh-CN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二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CSS</a:t>
            </a:r>
            <a:r>
              <a:rPr dirty="0" smtClean="0">
                <a:solidFill>
                  <a:srgbClr val="0070C0"/>
                </a:solidFill>
                <a:sym typeface="+mn-ea"/>
              </a:rPr>
              <a:t>继承性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63552" y="1988840"/>
            <a:ext cx="7920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所谓</a:t>
            </a: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的继承性，就是给某些元素设置样式时，后代元素也会</a:t>
            </a: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自动继承</a:t>
            </a: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父类的样式</a:t>
            </a:r>
            <a:r>
              <a:rPr kumimoji="0" lang="zh-CN" alt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的继承特性，一定程度上简化了代码的操作</a:t>
            </a:r>
            <a:r>
              <a:rPr kumimoji="0" lang="zh-CN" alt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二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CSS</a:t>
            </a:r>
            <a:r>
              <a:rPr dirty="0" smtClean="0">
                <a:solidFill>
                  <a:srgbClr val="0070C0"/>
                </a:solidFill>
                <a:sym typeface="+mn-ea"/>
              </a:rPr>
              <a:t>继承性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5395" y="3390273"/>
            <a:ext cx="9412605" cy="18573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454" y="2478469"/>
            <a:ext cx="5733333" cy="7047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60283" y="1348097"/>
            <a:ext cx="7602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例如</a:t>
            </a:r>
            <a:r>
              <a:rPr lang="zh-CN" altLang="en-US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：当标记</a:t>
            </a:r>
            <a:r>
              <a:rPr lang="en-US" altLang="zh-CN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&lt;body&gt;</a:t>
            </a:r>
            <a:r>
              <a:rPr lang="zh-CN" altLang="en-US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中设置字体为微软雅黑，那么标签</a:t>
            </a:r>
            <a:r>
              <a:rPr lang="en-US" altLang="zh-CN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&lt;p&gt;</a:t>
            </a:r>
            <a:r>
              <a:rPr lang="zh-CN" altLang="en-US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中的字体自动为微软雅黑。</a:t>
            </a:r>
            <a:endParaRPr lang="en-US" altLang="zh-CN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5416" y="1468192"/>
            <a:ext cx="10439400" cy="4103781"/>
          </a:xfrm>
        </p:spPr>
        <p:txBody>
          <a:bodyPr/>
          <a:lstStyle/>
          <a:p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1.</a:t>
            </a:r>
            <a:r>
              <a:rPr lang="zh-CN" altLang="en-US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层叠性：指</a:t>
            </a:r>
            <a:r>
              <a:rPr lang="zh-CN" altLang="en-US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多种</a:t>
            </a:r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lang="zh-CN" altLang="en-US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样式的叠加</a:t>
            </a:r>
            <a:r>
              <a:rPr lang="zh-CN" altLang="en-US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lang="en-US" altLang="zh-CN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en-US" altLang="zh-CN" b="1" kern="100" noProof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2.</a:t>
            </a:r>
            <a:r>
              <a:rPr lang="zh-CN" altLang="en-US" b="1" kern="100" noProof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继承性</a:t>
            </a:r>
            <a:r>
              <a:rPr lang="zh-CN" altLang="en-US" b="1" kern="100" noProof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r>
              <a:rPr lang="zh-CN" altLang="en-US" b="1" kern="100" noProof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就是</a:t>
            </a:r>
            <a:r>
              <a:rPr lang="zh-CN" altLang="en-US" b="1" kern="100" noProof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给某些元素设置样式时，后代元素也会自动继承父类的样式。</a:t>
            </a:r>
            <a:endParaRPr lang="en-US" altLang="zh-CN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3952" y="2996952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355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commondata" val="eyJoZGlkIjoiOWJhMmVjMmFmZTgzZjZjY2U2NTllOTg1ZTMxMWU2ODA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WPS 演示</Application>
  <PresentationFormat>宽屏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Times New Roman</vt:lpstr>
      <vt:lpstr>Arial Unicode MS</vt:lpstr>
      <vt:lpstr>Arial Black</vt:lpstr>
      <vt:lpstr>Calibri</vt:lpstr>
      <vt:lpstr>1_Office 主题​​</vt:lpstr>
      <vt:lpstr>4.7 </vt:lpstr>
      <vt:lpstr>一、 CSS层叠性</vt:lpstr>
      <vt:lpstr>一、 CSS层叠性</vt:lpstr>
      <vt:lpstr>二、 CSS继承性</vt:lpstr>
      <vt:lpstr>二、 CSS继承性</vt:lpstr>
      <vt:lpstr>小结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4.13 </dc:title>
  <dc:creator>Administrator</dc:creator>
  <cp:lastModifiedBy>郭福燕</cp:lastModifiedBy>
  <cp:revision>6</cp:revision>
  <dcterms:created xsi:type="dcterms:W3CDTF">2023-11-14T15:56:00Z</dcterms:created>
  <dcterms:modified xsi:type="dcterms:W3CDTF">2024-09-20T01:07:31Z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329CE7B21528478FAE5765E99BF928AD_12</vt:lpwstr>
  </property>
  <property fmtid="{D5CDD505-2E9C-101B-9397-08002B2CF9AE}" pid="3" name="KSOProductBuildVer">
    <vt:lpwstr>2052-12.1.0.15374</vt:lpwstr>
  </property>
</Properties>
</file>