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58" r:id="rId5"/>
    <p:sldId id="259" r:id="rId6"/>
    <p:sldId id="266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6146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7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62524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76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1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95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112486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2023/11/14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4012" y="2768599"/>
            <a:ext cx="1923415" cy="1206500"/>
          </a:xfrm>
        </p:spPr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4.7</a:t>
            </a:r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 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5652" y="2987129"/>
            <a:ext cx="592662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层叠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性和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继承性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5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 CSS</a:t>
            </a:r>
            <a:r>
              <a:rPr>
                <a:solidFill>
                  <a:srgbClr val="0070C0"/>
                </a:solidFill>
                <a:sym typeface="+mn-ea"/>
              </a:rPr>
              <a:t>层叠</a:t>
            </a:r>
            <a:r>
              <a:rPr smtClean="0">
                <a:solidFill>
                  <a:srgbClr val="0070C0"/>
                </a:solidFill>
                <a:sym typeface="+mn-ea"/>
              </a:rPr>
              <a:t>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552" y="1988840"/>
            <a:ext cx="79208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所谓层叠性是指多种</a:t>
            </a:r>
            <a:r>
              <a:rPr lang="en-US" altLang="zh-CN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样式的叠加。</a:t>
            </a:r>
            <a:endParaRPr lang="en-US" altLang="zh-CN" sz="2000" kern="1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 CSS</a:t>
            </a:r>
            <a:r>
              <a:rPr>
                <a:solidFill>
                  <a:srgbClr val="0070C0"/>
                </a:solidFill>
                <a:sym typeface="+mn-ea"/>
              </a:rPr>
              <a:t>层叠</a:t>
            </a:r>
            <a:r>
              <a:rPr smtClean="0">
                <a:solidFill>
                  <a:srgbClr val="0070C0"/>
                </a:solidFill>
                <a:sym typeface="+mn-ea"/>
              </a:rPr>
              <a:t>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53" y="2345200"/>
            <a:ext cx="4028571" cy="30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71" y="2345200"/>
            <a:ext cx="2636631" cy="36096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49510" y="1006372"/>
            <a:ext cx="76028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例如：当使用内嵌式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样式定义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&lt;p&gt;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标记字号大小为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像素，使用链入式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样式表定义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&lt;p&gt;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标记颜色为红色，那么段落文本将显示为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像素、红色，即这两种样式产生了叠加。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继承性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552" y="1988840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所谓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的继承性，就是给某些元素设置样式时，后代元素也会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自动继承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父类的样式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的继承特性，一定程度上简化了代码的操作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继承性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5395" y="3390273"/>
            <a:ext cx="9412605" cy="1857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54" y="2478469"/>
            <a:ext cx="5733333" cy="704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60283" y="1348097"/>
            <a:ext cx="760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例如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：当标记</a:t>
            </a: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&lt;body&gt;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中设置字体为微软雅黑，那么标签</a:t>
            </a: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&lt;p&gt;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中的字体自动为微软雅黑。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9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5416" y="1468192"/>
            <a:ext cx="10439400" cy="4103781"/>
          </a:xfrm>
        </p:spPr>
        <p:txBody>
          <a:bodyPr/>
          <a:lstStyle/>
          <a:p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1.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层叠性：指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多种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样式的叠加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2.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继承性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就是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给某些元素设置样式时，后代元素也会自动继承父类的样式。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黑体</vt:lpstr>
      <vt:lpstr>思源宋体 CN</vt:lpstr>
      <vt:lpstr>思源宋体 CN Heavy</vt:lpstr>
      <vt:lpstr>微软雅黑</vt:lpstr>
      <vt:lpstr>字魂50号-白鸽天行体</vt:lpstr>
      <vt:lpstr>Arial</vt:lpstr>
      <vt:lpstr>Arial Black</vt:lpstr>
      <vt:lpstr>Times New Roman</vt:lpstr>
      <vt:lpstr>1_Office 主题​​</vt:lpstr>
      <vt:lpstr>4.7 </vt:lpstr>
      <vt:lpstr>一、 CSS层叠性</vt:lpstr>
      <vt:lpstr>一、 CSS层叠性</vt:lpstr>
      <vt:lpstr>二、 CSS继承性</vt:lpstr>
      <vt:lpstr>二、 CSS继承性</vt:lpstr>
      <vt:lpstr>小结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4.13 </dc:title>
  <dc:creator>Administrator</dc:creator>
  <cp:lastModifiedBy>Administrator</cp:lastModifiedBy>
  <cp:revision>5</cp:revision>
  <dcterms:created xsi:type="dcterms:W3CDTF">2023-11-14T15:56:25Z</dcterms:created>
  <dcterms:modified xsi:type="dcterms:W3CDTF">2023-11-14T16:41:03Z</dcterms:modified>
</cp:coreProperties>
</file>