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2"/>
  </p:handoutMasterIdLst>
  <p:sldIdLst>
    <p:sldId id="256" r:id="rId3"/>
    <p:sldId id="262" r:id="rId4"/>
    <p:sldId id="267" r:id="rId5"/>
    <p:sldId id="271" r:id="rId7"/>
    <p:sldId id="272" r:id="rId8"/>
    <p:sldId id="273" r:id="rId9"/>
    <p:sldId id="276" r:id="rId10"/>
    <p:sldId id="277" r:id="rId11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8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slideLayout" Target="../slideLayouts/slideLayout5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tags" Target="../tags/tag81.xml"/><Relationship Id="rId4" Type="http://schemas.openxmlformats.org/officeDocument/2006/relationships/image" Target="../media/image5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tags" Target="../tags/tag85.xml"/><Relationship Id="rId4" Type="http://schemas.openxmlformats.org/officeDocument/2006/relationships/image" Target="../media/image7.png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438" y="2943106"/>
            <a:ext cx="7535545" cy="76835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乡村振兴网站样式进阶</a:t>
            </a:r>
            <a:endParaRPr lang="zh-CN" altLang="en-US" sz="44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18922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关系选择器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4.2</a:t>
            </a:r>
            <a:endParaRPr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3000732" y="3507528"/>
            <a:ext cx="6262842" cy="635114"/>
            <a:chOff x="2399264" y="2853794"/>
            <a:chExt cx="6264002" cy="635232"/>
          </a:xfrm>
        </p:grpSpPr>
        <p:grpSp>
          <p:nvGrpSpPr>
            <p:cNvPr id="71" name="组合 70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76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兄弟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选择器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74" name="平行四边形 73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3000732" y="2565319"/>
            <a:ext cx="6262842" cy="635114"/>
            <a:chOff x="2399264" y="2853794"/>
            <a:chExt cx="6264002" cy="635232"/>
          </a:xfrm>
        </p:grpSpPr>
        <p:grpSp>
          <p:nvGrpSpPr>
            <p:cNvPr id="78" name="组合 77"/>
            <p:cNvGrpSpPr/>
            <p:nvPr/>
          </p:nvGrpSpPr>
          <p:grpSpPr>
            <a:xfrm>
              <a:off x="2399264" y="2870620"/>
              <a:ext cx="1309770" cy="618406"/>
              <a:chOff x="1989624" y="2026500"/>
              <a:chExt cx="1367492" cy="850129"/>
            </a:xfrm>
          </p:grpSpPr>
          <p:sp>
            <p:nvSpPr>
              <p:cNvPr id="82" name="平行四边形 81"/>
              <p:cNvSpPr/>
              <p:nvPr/>
            </p:nvSpPr>
            <p:spPr>
              <a:xfrm>
                <a:off x="1989624" y="2033848"/>
                <a:ext cx="1346417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文本框 10"/>
              <p:cNvSpPr txBox="1"/>
              <p:nvPr/>
            </p:nvSpPr>
            <p:spPr>
              <a:xfrm>
                <a:off x="2290317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3520817" y="2853794"/>
              <a:ext cx="5142449" cy="613062"/>
              <a:chOff x="4315150" y="1647579"/>
              <a:chExt cx="3103991" cy="54005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657990" y="1730243"/>
                <a:ext cx="2587313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>
                    <a:solidFill>
                      <a:srgbClr val="595959"/>
                    </a:solidFill>
                    <a:sym typeface="+mn-ea"/>
                  </a:rPr>
                  <a:t>子代</a:t>
                </a:r>
                <a:r>
                  <a:rPr lang="zh-CN" altLang="en-US" sz="2100">
                    <a:solidFill>
                      <a:srgbClr val="595959"/>
                    </a:solidFill>
                    <a:sym typeface="+mn-ea"/>
                  </a:rPr>
                  <a:t>选择器</a:t>
                </a:r>
                <a:endParaRPr lang="zh-CN" altLang="en-US" sz="2100">
                  <a:solidFill>
                    <a:srgbClr val="595959"/>
                  </a:solidFill>
                  <a:sym typeface="+mn-ea"/>
                </a:endParaRPr>
              </a:p>
            </p:txBody>
          </p:sp>
          <p:sp>
            <p:nvSpPr>
              <p:cNvPr id="81" name="平行四边形 80"/>
              <p:cNvSpPr/>
              <p:nvPr/>
            </p:nvSpPr>
            <p:spPr>
              <a:xfrm>
                <a:off x="4315150" y="1647579"/>
                <a:ext cx="3103991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047750" y="322580"/>
            <a:ext cx="4064000" cy="4781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2800" b="1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rPr>
              <a:t>目  录</a:t>
            </a: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子代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9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9206" y="1782617"/>
            <a:ext cx="10439982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子代选择器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主要用来选择某个元素的第一级子元素。例如希望选择只作为p元素的子元素的strong元素。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82663" y="3933794"/>
            <a:ext cx="10296525" cy="836756"/>
            <a:chOff x="982663" y="3169038"/>
            <a:chExt cx="10296525" cy="836756"/>
          </a:xfrm>
        </p:grpSpPr>
        <p:sp>
          <p:nvSpPr>
            <p:cNvPr id="13" name="矩形 12"/>
            <p:cNvSpPr/>
            <p:nvPr>
              <p:custDataLst>
                <p:tags r:id="rId2"/>
              </p:custDataLst>
            </p:nvPr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991206" y="3388833"/>
              <a:ext cx="6888834" cy="427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p&gt;strong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9207" y="3146793"/>
            <a:ext cx="10439982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例如：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选取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标签中的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子标签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4205" y="2352040"/>
            <a:ext cx="11101070" cy="376936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子代选择器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4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706495" y="744855"/>
            <a:ext cx="419036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13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行代码中，第二个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strong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元素的子元素，第一个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strong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元素的孙元素，第因此设置的样式只对第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二个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strong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元素内的字体有效。</a:t>
            </a:r>
            <a:endParaRPr lang="zh-CN" altLang="zh-CN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00060" y="610235"/>
            <a:ext cx="3936365" cy="3890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兄弟</a:t>
            </a:r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14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54873" y="2557208"/>
            <a:ext cx="9532333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临近兄弟选择器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普通兄弟选择器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的区别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2350" y="3717794"/>
            <a:ext cx="4590731" cy="2155816"/>
            <a:chOff x="1002350" y="3793978"/>
            <a:chExt cx="4590731" cy="2155816"/>
          </a:xfrm>
        </p:grpSpPr>
        <p:sp>
          <p:nvSpPr>
            <p:cNvPr id="15" name="原创设计师QQ598969553          _3"/>
            <p:cNvSpPr/>
            <p:nvPr>
              <p:custDataLst>
                <p:tags r:id="rId2"/>
              </p:custDataLst>
            </p:nvPr>
          </p:nvSpPr>
          <p:spPr>
            <a:xfrm>
              <a:off x="1002350" y="4028061"/>
              <a:ext cx="4590731" cy="192173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原创设计师QQ598969553          _4"/>
            <p:cNvSpPr/>
            <p:nvPr>
              <p:custDataLst>
                <p:tags r:id="rId3"/>
              </p:custDataLst>
            </p:nvPr>
          </p:nvSpPr>
          <p:spPr>
            <a:xfrm>
              <a:off x="1335725" y="4419245"/>
              <a:ext cx="3923980" cy="152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在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临近兄弟选择器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中，使用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“+”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符号连接前后两个选择器。选择器中的两个子标签属于同一个父标签，而且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被选择的子标签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必须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紧跟指定标签</a:t>
              </a:r>
              <a:endParaRPr lang="zh-CN" altLang="en-US" sz="18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7" name="原创设计师QQ598969553          _6"/>
            <p:cNvSpPr/>
            <p:nvPr>
              <p:custDataLst>
                <p:tags r:id="rId4"/>
              </p:custDataLst>
            </p:nvPr>
          </p:nvSpPr>
          <p:spPr>
            <a:xfrm>
              <a:off x="1657956" y="3793978"/>
              <a:ext cx="3279515" cy="46216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ctr" defTabSz="1450340">
                <a:lnSpc>
                  <a:spcPct val="20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原创设计师QQ598969553          _7"/>
            <p:cNvSpPr txBox="1"/>
            <p:nvPr>
              <p:custDataLst>
                <p:tags r:id="rId5"/>
              </p:custDataLst>
            </p:nvPr>
          </p:nvSpPr>
          <p:spPr>
            <a:xfrm>
              <a:off x="1657957" y="3843775"/>
              <a:ext cx="327951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临近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兄弟选择器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688457" y="3717794"/>
            <a:ext cx="4590731" cy="2155816"/>
            <a:chOff x="1002350" y="3793978"/>
            <a:chExt cx="4590731" cy="2155816"/>
          </a:xfrm>
        </p:grpSpPr>
        <p:sp>
          <p:nvSpPr>
            <p:cNvPr id="20" name="原创设计师QQ598969553          _3"/>
            <p:cNvSpPr/>
            <p:nvPr>
              <p:custDataLst>
                <p:tags r:id="rId6"/>
              </p:custDataLst>
            </p:nvPr>
          </p:nvSpPr>
          <p:spPr>
            <a:xfrm>
              <a:off x="1002350" y="4028061"/>
              <a:ext cx="4590731" cy="1921733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原创设计师QQ598969553          _4"/>
            <p:cNvSpPr/>
            <p:nvPr>
              <p:custDataLst>
                <p:tags r:id="rId7"/>
              </p:custDataLst>
            </p:nvPr>
          </p:nvSpPr>
          <p:spPr>
            <a:xfrm>
              <a:off x="1206820" y="4419453"/>
              <a:ext cx="4052570" cy="1529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在</a:t>
              </a:r>
              <a:r>
                <a:rPr lang="zh-CN" altLang="en-US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普通兄弟选择器中，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使用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“~”</a:t>
              </a:r>
              <a:r>
                <a:rPr lang="zh-CN" altLang="en-US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符号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来连接</a:t>
              </a:r>
              <a:r>
                <a:rPr lang="zh-CN" altLang="en-US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前后两个选择器。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选择器中的两个子标签从属于一个父标签，而且被选择的子标签需要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位于</a:t>
              </a:r>
              <a:r>
                <a:rPr lang="en-US" altLang="zh-CN" sz="18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指定标签</a:t>
              </a:r>
              <a:r>
                <a:rPr lang="zh-CN" altLang="en-US" sz="1800" dirty="0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后</a:t>
              </a:r>
              <a:r>
                <a:rPr lang="zh-CN" altLang="en-US" sz="1800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。</a:t>
              </a:r>
              <a:endParaRPr lang="zh-CN" altLang="en-US" sz="18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22" name="原创设计师QQ598969553          _6"/>
            <p:cNvSpPr/>
            <p:nvPr>
              <p:custDataLst>
                <p:tags r:id="rId8"/>
              </p:custDataLst>
            </p:nvPr>
          </p:nvSpPr>
          <p:spPr>
            <a:xfrm>
              <a:off x="1657956" y="3793978"/>
              <a:ext cx="3279515" cy="46216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  <a:effectLst>
              <a:outerShdw blurRad="101600" dist="762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ctr" defTabSz="1450340">
                <a:lnSpc>
                  <a:spcPct val="20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原创设计师QQ598969553          _7"/>
            <p:cNvSpPr txBox="1"/>
            <p:nvPr>
              <p:custDataLst>
                <p:tags r:id="rId9"/>
              </p:custDataLst>
            </p:nvPr>
          </p:nvSpPr>
          <p:spPr>
            <a:xfrm>
              <a:off x="1657957" y="3843775"/>
              <a:ext cx="3279514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普通兄弟选择器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36" name="TextBox 35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82638" y="1481824"/>
            <a:ext cx="1029655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兄弟选择器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主要用来选择与某元素位于同一个父元素中，且位于该元素之后的兄弟元素。兄弟选择器分为临近兄弟选择器和普通兄弟选择器两种。</a:t>
            </a:r>
            <a:endParaRPr lang="en-US" altLang="zh-CN" kern="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18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临近兄弟</a:t>
            </a:r>
            <a:r>
              <a:rPr>
                <a:sym typeface="+mn-ea"/>
              </a:rPr>
              <a:t>选择器</a:t>
            </a:r>
            <a:endParaRPr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885055" y="1739265"/>
            <a:ext cx="3241675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7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~11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&lt;font&gt;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标签后紧邻的第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个临近兄弟标签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&lt;p&gt;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定义样式。第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18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行代码，是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&lt;p&gt;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标签后的第一个临近兄弟标签所在位置，因此，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“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汗滴禾下土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”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被设置为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绿色。</a:t>
            </a:r>
            <a:endParaRPr lang="zh-CN" altLang="en-US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9480" y="1740535"/>
            <a:ext cx="3492500" cy="4432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04860" y="1740535"/>
            <a:ext cx="3497580" cy="3769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普通兄弟</a:t>
            </a:r>
            <a:r>
              <a:rPr>
                <a:sym typeface="+mn-ea"/>
              </a:rPr>
              <a:t>选择器</a:t>
            </a:r>
            <a:endParaRPr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982663" y="881519"/>
            <a:ext cx="2219185" cy="824800"/>
            <a:chOff x="3431206" y="1525602"/>
            <a:chExt cx="2219185" cy="824800"/>
          </a:xfrm>
        </p:grpSpPr>
        <p:sp>
          <p:nvSpPr>
            <p:cNvPr id="12" name="TextBox 35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3431207" y="1525602"/>
              <a:ext cx="2219184" cy="774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</a:t>
              </a: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3431206" y="1555279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972685" y="1740535"/>
            <a:ext cx="2983230" cy="362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7~11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行代码用于为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&lt;font&gt;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标签后的所有兄弟标签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&lt;p&gt;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定义样式。从代码中可以看出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&lt;font&gt;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标签后的兄弟标签所在位置为第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17~19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行代码，因此第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17~19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行代码的文字内容为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+mn-ea"/>
              </a:rPr>
              <a:t>绿色。</a:t>
            </a:r>
            <a:endParaRPr lang="zh-CN" altLang="en-US" sz="2000" kern="100" dirty="0">
              <a:solidFill>
                <a:srgbClr val="000000"/>
              </a:solidFill>
              <a:effectLst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2980" y="1807210"/>
            <a:ext cx="3432810" cy="4345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15960" y="1807210"/>
            <a:ext cx="3589655" cy="42557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commondata" val="eyJoZGlkIjoiOWJhMmVjMmFmZTgzZjZjY2U2NTllOTg1ZTMxMWU2ODAifQ=="/>
  <p:tag name="KSO_WPP_MARK_KEY" val="a2817a34-8a84-4154-b69e-ea89691717b8"/>
  <p:tag name="COMMONDATA" val="eyJoZGlkIjoiYWFkYTQwNTc3ZjM3NDBmNzE4M2ExYzczNThiMmIyZGI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WPS 演示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Yu Gothic UI Semibold</vt:lpstr>
      <vt:lpstr>Calibri</vt:lpstr>
      <vt:lpstr>Courier New</vt:lpstr>
      <vt:lpstr>Times New Roman</vt:lpstr>
      <vt:lpstr>Arial Black</vt:lpstr>
      <vt:lpstr>Arial Unicode MS</vt:lpstr>
      <vt:lpstr>Office 主题​​</vt:lpstr>
      <vt:lpstr>PowerPoint 演示文稿</vt:lpstr>
      <vt:lpstr>5.2</vt:lpstr>
      <vt:lpstr>PowerPoint 演示文稿</vt:lpstr>
      <vt:lpstr>子代选择器</vt:lpstr>
      <vt:lpstr>子代选择器</vt:lpstr>
      <vt:lpstr>兄弟选择器</vt:lpstr>
      <vt:lpstr>临近兄弟选择器</vt:lpstr>
      <vt:lpstr>普通兄弟选择器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稳过飘过躺过各种线</cp:lastModifiedBy>
  <cp:revision>36</cp:revision>
  <dcterms:created xsi:type="dcterms:W3CDTF">2019-09-19T02:01:00Z</dcterms:created>
  <dcterms:modified xsi:type="dcterms:W3CDTF">2024-09-12T01:52:36Z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F6B13566E3334EA085CFE79AE205E4F0_13</vt:lpwstr>
  </property>
</Properties>
</file>