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1"/>
  </p:handoutMasterIdLst>
  <p:sldIdLst>
    <p:sldId id="256" r:id="rId3"/>
    <p:sldId id="262" r:id="rId4"/>
    <p:sldId id="267" r:id="rId5"/>
    <p:sldId id="271" r:id="rId7"/>
    <p:sldId id="272" r:id="rId8"/>
    <p:sldId id="278" r:id="rId9"/>
    <p:sldId id="279" r:id="rId10"/>
  </p:sldIdLst>
  <p:sldSz cx="12192000" cy="6858000"/>
  <p:notesSz cx="7103745" cy="10234295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405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052"/>
    <a:srgbClr val="1369B2"/>
    <a:srgbClr val="E2E4E5"/>
    <a:srgbClr val="FD8254"/>
    <a:srgbClr val="4C8CF5"/>
    <a:srgbClr val="FEB092"/>
    <a:srgbClr val="E50505"/>
    <a:srgbClr val="FD703B"/>
    <a:srgbClr val="FFCD41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4"/>
        <p:guide pos="405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86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17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8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9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9" name="平行四边形 28"/>
          <p:cNvSpPr/>
          <p:nvPr userDrawn="1">
            <p:custDataLst>
              <p:tags r:id="rId20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5" Type="http://schemas.openxmlformats.org/officeDocument/2006/relationships/notesSlide" Target="../notesSlides/notesSlide1.xml"/><Relationship Id="rId14" Type="http://schemas.openxmlformats.org/officeDocument/2006/relationships/slideLayout" Target="../slideLayouts/slideLayout12.xml"/><Relationship Id="rId13" Type="http://schemas.openxmlformats.org/officeDocument/2006/relationships/tags" Target="../tags/tag69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tags" Target="../tags/tag5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tags" Target="../tags/tag77.xml"/><Relationship Id="rId4" Type="http://schemas.openxmlformats.org/officeDocument/2006/relationships/image" Target="../media/image3.png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tags" Target="../tags/tag81.xml"/><Relationship Id="rId4" Type="http://schemas.openxmlformats.org/officeDocument/2006/relationships/image" Target="../media/image5.png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tags" Target="../tags/tag85.xml"/><Relationship Id="rId4" Type="http://schemas.openxmlformats.org/officeDocument/2006/relationships/image" Target="../media/image7.png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/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5" name="图片 4" descr="谷歌浏览器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11" name="TextBox 3"/>
          <p:cNvSpPr txBox="1"/>
          <p:nvPr/>
        </p:nvSpPr>
        <p:spPr>
          <a:xfrm>
            <a:off x="2691408" y="2943106"/>
            <a:ext cx="5260340" cy="82994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r>
              <a:rPr lang="en-US" altLang="zh-CN" sz="36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项目</a:t>
            </a: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样式进阶</a:t>
            </a:r>
            <a:endParaRPr lang="zh-CN" altLang="en-US" sz="4800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428645" y="2943349"/>
            <a:ext cx="180530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1292860" y="7192010"/>
            <a:ext cx="4031615" cy="576580"/>
            <a:chOff x="7030" y="2677"/>
            <a:chExt cx="6349" cy="908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12473" y="2677"/>
              <a:ext cx="907" cy="909"/>
              <a:chOff x="6084168" y="1274820"/>
              <a:chExt cx="432048" cy="432834"/>
            </a:xfrm>
          </p:grpSpPr>
          <p:sp>
            <p:nvSpPr>
              <p:cNvPr id="14" name="椭圆 22"/>
              <p:cNvSpPr>
                <a:spLocks noChangeArrowheads="1"/>
              </p:cNvSpPr>
              <p:nvPr/>
            </p:nvSpPr>
            <p:spPr bwMode="auto">
              <a:xfrm>
                <a:off x="6084168" y="1274820"/>
                <a:ext cx="432048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Freeform 59"/>
              <p:cNvSpPr>
                <a:spLocks noChangeArrowheads="1"/>
              </p:cNvSpPr>
              <p:nvPr/>
            </p:nvSpPr>
            <p:spPr bwMode="auto">
              <a:xfrm>
                <a:off x="6180302" y="1365898"/>
                <a:ext cx="239780" cy="250679"/>
              </a:xfrm>
              <a:custGeom>
                <a:avLst/>
                <a:gdLst>
                  <a:gd name="T0" fmla="*/ 73627430 w 581"/>
                  <a:gd name="T1" fmla="*/ 67678707 h 609"/>
                  <a:gd name="T2" fmla="*/ 61659637 w 581"/>
                  <a:gd name="T3" fmla="*/ 78678142 h 609"/>
                  <a:gd name="T4" fmla="*/ 54244957 w 581"/>
                  <a:gd name="T5" fmla="*/ 72208055 h 609"/>
                  <a:gd name="T6" fmla="*/ 57106883 w 581"/>
                  <a:gd name="T7" fmla="*/ 65867111 h 609"/>
                  <a:gd name="T8" fmla="*/ 61659637 w 581"/>
                  <a:gd name="T9" fmla="*/ 69490662 h 609"/>
                  <a:gd name="T10" fmla="*/ 71806401 w 581"/>
                  <a:gd name="T11" fmla="*/ 61338122 h 609"/>
                  <a:gd name="T12" fmla="*/ 73627430 w 581"/>
                  <a:gd name="T13" fmla="*/ 67678707 h 609"/>
                  <a:gd name="T14" fmla="*/ 61659637 w 581"/>
                  <a:gd name="T15" fmla="*/ 64055516 h 609"/>
                  <a:gd name="T16" fmla="*/ 49691843 w 581"/>
                  <a:gd name="T17" fmla="*/ 69490662 h 609"/>
                  <a:gd name="T18" fmla="*/ 51513233 w 581"/>
                  <a:gd name="T19" fmla="*/ 75054951 h 609"/>
                  <a:gd name="T20" fmla="*/ 3772261 w 581"/>
                  <a:gd name="T21" fmla="*/ 78678142 h 609"/>
                  <a:gd name="T22" fmla="*/ 0 w 581"/>
                  <a:gd name="T23" fmla="*/ 10999436 h 609"/>
                  <a:gd name="T24" fmla="*/ 10146404 w 581"/>
                  <a:gd name="T25" fmla="*/ 7246742 h 609"/>
                  <a:gd name="T26" fmla="*/ 17561444 w 581"/>
                  <a:gd name="T27" fmla="*/ 18246178 h 609"/>
                  <a:gd name="T28" fmla="*/ 24845922 w 581"/>
                  <a:gd name="T29" fmla="*/ 7246742 h 609"/>
                  <a:gd name="T30" fmla="*/ 28488341 w 581"/>
                  <a:gd name="T31" fmla="*/ 10999436 h 609"/>
                  <a:gd name="T32" fmla="*/ 43318061 w 581"/>
                  <a:gd name="T33" fmla="*/ 10999436 h 609"/>
                  <a:gd name="T34" fmla="*/ 46960119 w 581"/>
                  <a:gd name="T35" fmla="*/ 7246742 h 609"/>
                  <a:gd name="T36" fmla="*/ 54244957 w 581"/>
                  <a:gd name="T37" fmla="*/ 18246178 h 609"/>
                  <a:gd name="T38" fmla="*/ 61659637 w 581"/>
                  <a:gd name="T39" fmla="*/ 7246742 h 609"/>
                  <a:gd name="T40" fmla="*/ 71806401 w 581"/>
                  <a:gd name="T41" fmla="*/ 10999436 h 609"/>
                  <a:gd name="T42" fmla="*/ 66212751 w 581"/>
                  <a:gd name="T43" fmla="*/ 59526167 h 609"/>
                  <a:gd name="T44" fmla="*/ 10146404 w 581"/>
                  <a:gd name="T45" fmla="*/ 63149718 h 609"/>
                  <a:gd name="T46" fmla="*/ 12878128 w 581"/>
                  <a:gd name="T47" fmla="*/ 65867111 h 609"/>
                  <a:gd name="T48" fmla="*/ 39545439 w 581"/>
                  <a:gd name="T49" fmla="*/ 63149718 h 609"/>
                  <a:gd name="T50" fmla="*/ 39545439 w 581"/>
                  <a:gd name="T51" fmla="*/ 63149718 h 609"/>
                  <a:gd name="T52" fmla="*/ 39545439 w 581"/>
                  <a:gd name="T53" fmla="*/ 63149718 h 609"/>
                  <a:gd name="T54" fmla="*/ 12878128 w 581"/>
                  <a:gd name="T55" fmla="*/ 60431965 h 609"/>
                  <a:gd name="T56" fmla="*/ 58017218 w 581"/>
                  <a:gd name="T57" fmla="*/ 28339815 h 609"/>
                  <a:gd name="T58" fmla="*/ 13788823 w 581"/>
                  <a:gd name="T59" fmla="*/ 28339815 h 609"/>
                  <a:gd name="T60" fmla="*/ 13788823 w 581"/>
                  <a:gd name="T61" fmla="*/ 35715700 h 609"/>
                  <a:gd name="T62" fmla="*/ 61659637 w 581"/>
                  <a:gd name="T63" fmla="*/ 31963007 h 609"/>
                  <a:gd name="T64" fmla="*/ 58017218 w 581"/>
                  <a:gd name="T65" fmla="*/ 43868240 h 609"/>
                  <a:gd name="T66" fmla="*/ 35903020 w 581"/>
                  <a:gd name="T67" fmla="*/ 43868240 h 609"/>
                  <a:gd name="T68" fmla="*/ 13788823 w 581"/>
                  <a:gd name="T69" fmla="*/ 43868240 h 609"/>
                  <a:gd name="T70" fmla="*/ 13788823 w 581"/>
                  <a:gd name="T71" fmla="*/ 51244484 h 609"/>
                  <a:gd name="T72" fmla="*/ 35903020 w 581"/>
                  <a:gd name="T73" fmla="*/ 51244484 h 609"/>
                  <a:gd name="T74" fmla="*/ 61659637 w 581"/>
                  <a:gd name="T75" fmla="*/ 47491791 h 609"/>
                  <a:gd name="T76" fmla="*/ 54244957 w 581"/>
                  <a:gd name="T77" fmla="*/ 14622627 h 609"/>
                  <a:gd name="T78" fmla="*/ 50602538 w 581"/>
                  <a:gd name="T79" fmla="*/ 10999436 h 609"/>
                  <a:gd name="T80" fmla="*/ 54244957 w 581"/>
                  <a:gd name="T81" fmla="*/ 0 h 609"/>
                  <a:gd name="T82" fmla="*/ 58017218 w 581"/>
                  <a:gd name="T83" fmla="*/ 10999436 h 609"/>
                  <a:gd name="T84" fmla="*/ 35903020 w 581"/>
                  <a:gd name="T85" fmla="*/ 14622627 h 609"/>
                  <a:gd name="T86" fmla="*/ 32260601 w 581"/>
                  <a:gd name="T87" fmla="*/ 10999436 h 609"/>
                  <a:gd name="T88" fmla="*/ 35903020 w 581"/>
                  <a:gd name="T89" fmla="*/ 0 h 609"/>
                  <a:gd name="T90" fmla="*/ 39545439 w 581"/>
                  <a:gd name="T91" fmla="*/ 10999436 h 609"/>
                  <a:gd name="T92" fmla="*/ 17561444 w 581"/>
                  <a:gd name="T93" fmla="*/ 14622627 h 609"/>
                  <a:gd name="T94" fmla="*/ 13788823 w 581"/>
                  <a:gd name="T95" fmla="*/ 10999436 h 609"/>
                  <a:gd name="T96" fmla="*/ 17561444 w 581"/>
                  <a:gd name="T97" fmla="*/ 0 h 609"/>
                  <a:gd name="T98" fmla="*/ 21203502 w 581"/>
                  <a:gd name="T99" fmla="*/ 10999436 h 6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81" h="609">
                    <a:moveTo>
                      <a:pt x="566" y="523"/>
                    </a:moveTo>
                    <a:lnTo>
                      <a:pt x="566" y="523"/>
                    </a:lnTo>
                    <a:cubicBezTo>
                      <a:pt x="495" y="594"/>
                      <a:pt x="495" y="594"/>
                      <a:pt x="495" y="594"/>
                    </a:cubicBezTo>
                    <a:cubicBezTo>
                      <a:pt x="488" y="601"/>
                      <a:pt x="481" y="608"/>
                      <a:pt x="474" y="608"/>
                    </a:cubicBezTo>
                    <a:cubicBezTo>
                      <a:pt x="467" y="608"/>
                      <a:pt x="460" y="601"/>
                      <a:pt x="453" y="594"/>
                    </a:cubicBezTo>
                    <a:cubicBezTo>
                      <a:pt x="417" y="558"/>
                      <a:pt x="417" y="558"/>
                      <a:pt x="417" y="558"/>
                    </a:cubicBezTo>
                    <a:cubicBezTo>
                      <a:pt x="410" y="551"/>
                      <a:pt x="410" y="544"/>
                      <a:pt x="410" y="537"/>
                    </a:cubicBezTo>
                    <a:cubicBezTo>
                      <a:pt x="410" y="523"/>
                      <a:pt x="417" y="509"/>
                      <a:pt x="439" y="509"/>
                    </a:cubicBezTo>
                    <a:cubicBezTo>
                      <a:pt x="446" y="509"/>
                      <a:pt x="453" y="516"/>
                      <a:pt x="453" y="523"/>
                    </a:cubicBezTo>
                    <a:cubicBezTo>
                      <a:pt x="474" y="537"/>
                      <a:pt x="474" y="537"/>
                      <a:pt x="474" y="537"/>
                    </a:cubicBezTo>
                    <a:cubicBezTo>
                      <a:pt x="530" y="481"/>
                      <a:pt x="530" y="481"/>
                      <a:pt x="530" y="481"/>
                    </a:cubicBezTo>
                    <a:cubicBezTo>
                      <a:pt x="537" y="474"/>
                      <a:pt x="545" y="474"/>
                      <a:pt x="552" y="474"/>
                    </a:cubicBezTo>
                    <a:cubicBezTo>
                      <a:pt x="566" y="474"/>
                      <a:pt x="580" y="488"/>
                      <a:pt x="580" y="502"/>
                    </a:cubicBezTo>
                    <a:cubicBezTo>
                      <a:pt x="580" y="509"/>
                      <a:pt x="573" y="516"/>
                      <a:pt x="566" y="523"/>
                    </a:cubicBezTo>
                    <a:close/>
                    <a:moveTo>
                      <a:pt x="474" y="495"/>
                    </a:moveTo>
                    <a:lnTo>
                      <a:pt x="474" y="495"/>
                    </a:lnTo>
                    <a:cubicBezTo>
                      <a:pt x="467" y="488"/>
                      <a:pt x="453" y="481"/>
                      <a:pt x="439" y="481"/>
                    </a:cubicBezTo>
                    <a:cubicBezTo>
                      <a:pt x="403" y="481"/>
                      <a:pt x="382" y="509"/>
                      <a:pt x="382" y="537"/>
                    </a:cubicBezTo>
                    <a:cubicBezTo>
                      <a:pt x="382" y="558"/>
                      <a:pt x="389" y="573"/>
                      <a:pt x="396" y="580"/>
                    </a:cubicBezTo>
                    <a:cubicBezTo>
                      <a:pt x="424" y="608"/>
                      <a:pt x="424" y="608"/>
                      <a:pt x="424" y="608"/>
                    </a:cubicBezTo>
                    <a:cubicBezTo>
                      <a:pt x="29" y="608"/>
                      <a:pt x="29" y="608"/>
                      <a:pt x="29" y="608"/>
                    </a:cubicBezTo>
                    <a:cubicBezTo>
                      <a:pt x="15" y="608"/>
                      <a:pt x="0" y="594"/>
                      <a:pt x="0" y="5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15" y="56"/>
                      <a:pt x="29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8" y="120"/>
                      <a:pt x="106" y="141"/>
                      <a:pt x="135" y="141"/>
                    </a:cubicBezTo>
                    <a:cubicBezTo>
                      <a:pt x="163" y="141"/>
                      <a:pt x="191" y="120"/>
                      <a:pt x="191" y="85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219" y="56"/>
                      <a:pt x="219" y="56"/>
                      <a:pt x="219" y="56"/>
                    </a:cubicBezTo>
                    <a:cubicBezTo>
                      <a:pt x="219" y="85"/>
                      <a:pt x="219" y="85"/>
                      <a:pt x="219" y="85"/>
                    </a:cubicBezTo>
                    <a:cubicBezTo>
                      <a:pt x="219" y="120"/>
                      <a:pt x="248" y="141"/>
                      <a:pt x="276" y="141"/>
                    </a:cubicBezTo>
                    <a:cubicBezTo>
                      <a:pt x="304" y="141"/>
                      <a:pt x="333" y="120"/>
                      <a:pt x="333" y="85"/>
                    </a:cubicBezTo>
                    <a:cubicBezTo>
                      <a:pt x="333" y="56"/>
                      <a:pt x="333" y="56"/>
                      <a:pt x="333" y="56"/>
                    </a:cubicBezTo>
                    <a:cubicBezTo>
                      <a:pt x="361" y="56"/>
                      <a:pt x="361" y="56"/>
                      <a:pt x="361" y="56"/>
                    </a:cubicBezTo>
                    <a:cubicBezTo>
                      <a:pt x="361" y="85"/>
                      <a:pt x="361" y="85"/>
                      <a:pt x="361" y="85"/>
                    </a:cubicBezTo>
                    <a:cubicBezTo>
                      <a:pt x="361" y="120"/>
                      <a:pt x="389" y="141"/>
                      <a:pt x="417" y="141"/>
                    </a:cubicBezTo>
                    <a:cubicBezTo>
                      <a:pt x="446" y="141"/>
                      <a:pt x="474" y="120"/>
                      <a:pt x="474" y="85"/>
                    </a:cubicBezTo>
                    <a:cubicBezTo>
                      <a:pt x="474" y="56"/>
                      <a:pt x="474" y="56"/>
                      <a:pt x="474" y="56"/>
                    </a:cubicBezTo>
                    <a:cubicBezTo>
                      <a:pt x="523" y="56"/>
                      <a:pt x="523" y="56"/>
                      <a:pt x="523" y="56"/>
                    </a:cubicBezTo>
                    <a:cubicBezTo>
                      <a:pt x="537" y="56"/>
                      <a:pt x="552" y="71"/>
                      <a:pt x="552" y="85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30" y="445"/>
                      <a:pt x="516" y="452"/>
                      <a:pt x="509" y="460"/>
                    </a:cubicBezTo>
                    <a:lnTo>
                      <a:pt x="474" y="495"/>
                    </a:lnTo>
                    <a:close/>
                    <a:moveTo>
                      <a:pt x="78" y="488"/>
                    </a:moveTo>
                    <a:lnTo>
                      <a:pt x="78" y="488"/>
                    </a:lnTo>
                    <a:cubicBezTo>
                      <a:pt x="78" y="502"/>
                      <a:pt x="85" y="509"/>
                      <a:pt x="99" y="509"/>
                    </a:cubicBezTo>
                    <a:cubicBezTo>
                      <a:pt x="283" y="509"/>
                      <a:pt x="283" y="509"/>
                      <a:pt x="283" y="509"/>
                    </a:cubicBezTo>
                    <a:cubicBezTo>
                      <a:pt x="297" y="509"/>
                      <a:pt x="304" y="502"/>
                      <a:pt x="304" y="488"/>
                    </a:cubicBezTo>
                    <a:cubicBezTo>
                      <a:pt x="304" y="474"/>
                      <a:pt x="297" y="467"/>
                      <a:pt x="283" y="467"/>
                    </a:cubicBezTo>
                    <a:cubicBezTo>
                      <a:pt x="99" y="467"/>
                      <a:pt x="99" y="467"/>
                      <a:pt x="99" y="467"/>
                    </a:cubicBezTo>
                    <a:cubicBezTo>
                      <a:pt x="85" y="467"/>
                      <a:pt x="78" y="474"/>
                      <a:pt x="78" y="488"/>
                    </a:cubicBezTo>
                    <a:close/>
                    <a:moveTo>
                      <a:pt x="446" y="219"/>
                    </a:moveTo>
                    <a:lnTo>
                      <a:pt x="446" y="219"/>
                    </a:lnTo>
                    <a:cubicBezTo>
                      <a:pt x="106" y="219"/>
                      <a:pt x="106" y="219"/>
                      <a:pt x="106" y="219"/>
                    </a:cubicBezTo>
                    <a:cubicBezTo>
                      <a:pt x="92" y="219"/>
                      <a:pt x="78" y="233"/>
                      <a:pt x="78" y="247"/>
                    </a:cubicBezTo>
                    <a:cubicBezTo>
                      <a:pt x="78" y="262"/>
                      <a:pt x="92" y="276"/>
                      <a:pt x="106" y="276"/>
                    </a:cubicBezTo>
                    <a:cubicBezTo>
                      <a:pt x="446" y="276"/>
                      <a:pt x="446" y="276"/>
                      <a:pt x="446" y="276"/>
                    </a:cubicBezTo>
                    <a:cubicBezTo>
                      <a:pt x="460" y="276"/>
                      <a:pt x="474" y="262"/>
                      <a:pt x="474" y="247"/>
                    </a:cubicBezTo>
                    <a:cubicBezTo>
                      <a:pt x="474" y="233"/>
                      <a:pt x="460" y="219"/>
                      <a:pt x="446" y="219"/>
                    </a:cubicBezTo>
                    <a:close/>
                    <a:moveTo>
                      <a:pt x="446" y="339"/>
                    </a:moveTo>
                    <a:lnTo>
                      <a:pt x="446" y="339"/>
                    </a:lnTo>
                    <a:cubicBezTo>
                      <a:pt x="276" y="339"/>
                      <a:pt x="276" y="339"/>
                      <a:pt x="276" y="339"/>
                    </a:cubicBezTo>
                    <a:cubicBezTo>
                      <a:pt x="226" y="339"/>
                      <a:pt x="226" y="339"/>
                      <a:pt x="226" y="339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92" y="339"/>
                      <a:pt x="78" y="353"/>
                      <a:pt x="78" y="367"/>
                    </a:cubicBezTo>
                    <a:cubicBezTo>
                      <a:pt x="78" y="389"/>
                      <a:pt x="92" y="396"/>
                      <a:pt x="106" y="396"/>
                    </a:cubicBezTo>
                    <a:cubicBezTo>
                      <a:pt x="226" y="396"/>
                      <a:pt x="226" y="396"/>
                      <a:pt x="226" y="396"/>
                    </a:cubicBezTo>
                    <a:cubicBezTo>
                      <a:pt x="276" y="396"/>
                      <a:pt x="276" y="396"/>
                      <a:pt x="276" y="396"/>
                    </a:cubicBezTo>
                    <a:cubicBezTo>
                      <a:pt x="446" y="396"/>
                      <a:pt x="446" y="396"/>
                      <a:pt x="446" y="396"/>
                    </a:cubicBezTo>
                    <a:cubicBezTo>
                      <a:pt x="460" y="396"/>
                      <a:pt x="474" y="389"/>
                      <a:pt x="474" y="367"/>
                    </a:cubicBezTo>
                    <a:cubicBezTo>
                      <a:pt x="474" y="353"/>
                      <a:pt x="460" y="339"/>
                      <a:pt x="446" y="339"/>
                    </a:cubicBezTo>
                    <a:close/>
                    <a:moveTo>
                      <a:pt x="417" y="113"/>
                    </a:moveTo>
                    <a:lnTo>
                      <a:pt x="417" y="113"/>
                    </a:lnTo>
                    <a:cubicBezTo>
                      <a:pt x="403" y="113"/>
                      <a:pt x="389" y="106"/>
                      <a:pt x="389" y="85"/>
                    </a:cubicBezTo>
                    <a:cubicBezTo>
                      <a:pt x="389" y="28"/>
                      <a:pt x="389" y="28"/>
                      <a:pt x="389" y="28"/>
                    </a:cubicBezTo>
                    <a:cubicBezTo>
                      <a:pt x="389" y="14"/>
                      <a:pt x="403" y="0"/>
                      <a:pt x="417" y="0"/>
                    </a:cubicBezTo>
                    <a:cubicBezTo>
                      <a:pt x="431" y="0"/>
                      <a:pt x="446" y="14"/>
                      <a:pt x="446" y="28"/>
                    </a:cubicBezTo>
                    <a:cubicBezTo>
                      <a:pt x="446" y="85"/>
                      <a:pt x="446" y="85"/>
                      <a:pt x="446" y="85"/>
                    </a:cubicBezTo>
                    <a:cubicBezTo>
                      <a:pt x="446" y="106"/>
                      <a:pt x="431" y="113"/>
                      <a:pt x="417" y="113"/>
                    </a:cubicBezTo>
                    <a:close/>
                    <a:moveTo>
                      <a:pt x="276" y="113"/>
                    </a:moveTo>
                    <a:lnTo>
                      <a:pt x="276" y="113"/>
                    </a:lnTo>
                    <a:cubicBezTo>
                      <a:pt x="262" y="113"/>
                      <a:pt x="248" y="106"/>
                      <a:pt x="248" y="85"/>
                    </a:cubicBezTo>
                    <a:cubicBezTo>
                      <a:pt x="248" y="28"/>
                      <a:pt x="248" y="28"/>
                      <a:pt x="248" y="28"/>
                    </a:cubicBezTo>
                    <a:cubicBezTo>
                      <a:pt x="248" y="14"/>
                      <a:pt x="262" y="0"/>
                      <a:pt x="276" y="0"/>
                    </a:cubicBezTo>
                    <a:cubicBezTo>
                      <a:pt x="290" y="0"/>
                      <a:pt x="304" y="14"/>
                      <a:pt x="304" y="28"/>
                    </a:cubicBezTo>
                    <a:cubicBezTo>
                      <a:pt x="304" y="85"/>
                      <a:pt x="304" y="85"/>
                      <a:pt x="304" y="85"/>
                    </a:cubicBezTo>
                    <a:cubicBezTo>
                      <a:pt x="304" y="106"/>
                      <a:pt x="290" y="113"/>
                      <a:pt x="276" y="11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21" y="113"/>
                      <a:pt x="106" y="106"/>
                      <a:pt x="106" y="85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06" y="14"/>
                      <a:pt x="121" y="0"/>
                      <a:pt x="135" y="0"/>
                    </a:cubicBezTo>
                    <a:cubicBezTo>
                      <a:pt x="149" y="0"/>
                      <a:pt x="163" y="14"/>
                      <a:pt x="163" y="28"/>
                    </a:cubicBezTo>
                    <a:cubicBezTo>
                      <a:pt x="163" y="85"/>
                      <a:pt x="163" y="85"/>
                      <a:pt x="163" y="85"/>
                    </a:cubicBezTo>
                    <a:cubicBezTo>
                      <a:pt x="163" y="106"/>
                      <a:pt x="149" y="113"/>
                      <a:pt x="135" y="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 userDrawn="1"/>
          </p:nvGrpSpPr>
          <p:grpSpPr>
            <a:xfrm>
              <a:off x="9751" y="2678"/>
              <a:ext cx="907" cy="907"/>
              <a:chOff x="4788024" y="1275213"/>
              <a:chExt cx="432048" cy="432048"/>
            </a:xfrm>
          </p:grpSpPr>
          <p:sp>
            <p:nvSpPr>
              <p:cNvPr id="17" name="椭圆 65"/>
              <p:cNvSpPr>
                <a:spLocks noChangeArrowheads="1"/>
              </p:cNvSpPr>
              <p:nvPr/>
            </p:nvSpPr>
            <p:spPr bwMode="auto">
              <a:xfrm>
                <a:off x="4788024" y="1275213"/>
                <a:ext cx="432048" cy="432048"/>
              </a:xfrm>
              <a:prstGeom prst="ellipse">
                <a:avLst/>
              </a:prstGeom>
              <a:solidFill>
                <a:srgbClr val="F79600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Freeform 110"/>
              <p:cNvSpPr>
                <a:spLocks noChangeArrowheads="1"/>
              </p:cNvSpPr>
              <p:nvPr/>
            </p:nvSpPr>
            <p:spPr bwMode="auto">
              <a:xfrm>
                <a:off x="4891102" y="1366806"/>
                <a:ext cx="250679" cy="248862"/>
              </a:xfrm>
              <a:custGeom>
                <a:avLst/>
                <a:gdLst>
                  <a:gd name="T0" fmla="*/ 78678142 w 609"/>
                  <a:gd name="T1" fmla="*/ 71002280 h 602"/>
                  <a:gd name="T2" fmla="*/ 78678142 w 609"/>
                  <a:gd name="T3" fmla="*/ 71002280 h 602"/>
                  <a:gd name="T4" fmla="*/ 71302258 w 609"/>
                  <a:gd name="T5" fmla="*/ 78441997 h 602"/>
                  <a:gd name="T6" fmla="*/ 65867111 w 609"/>
                  <a:gd name="T7" fmla="*/ 76614673 h 602"/>
                  <a:gd name="T8" fmla="*/ 44774038 w 609"/>
                  <a:gd name="T9" fmla="*/ 54426302 h 602"/>
                  <a:gd name="T10" fmla="*/ 29245613 w 609"/>
                  <a:gd name="T11" fmla="*/ 59125033 h 602"/>
                  <a:gd name="T12" fmla="*/ 0 w 609"/>
                  <a:gd name="T13" fmla="*/ 29497307 h 602"/>
                  <a:gd name="T14" fmla="*/ 29245613 w 609"/>
                  <a:gd name="T15" fmla="*/ 0 h 602"/>
                  <a:gd name="T16" fmla="*/ 58491226 w 609"/>
                  <a:gd name="T17" fmla="*/ 29497307 h 602"/>
                  <a:gd name="T18" fmla="*/ 54867675 w 609"/>
                  <a:gd name="T19" fmla="*/ 44376380 h 602"/>
                  <a:gd name="T20" fmla="*/ 75960749 w 609"/>
                  <a:gd name="T21" fmla="*/ 65520668 h 602"/>
                  <a:gd name="T22" fmla="*/ 78678142 w 609"/>
                  <a:gd name="T23" fmla="*/ 71002280 h 602"/>
                  <a:gd name="T24" fmla="*/ 29245613 w 609"/>
                  <a:gd name="T25" fmla="*/ 7439717 h 602"/>
                  <a:gd name="T26" fmla="*/ 29245613 w 609"/>
                  <a:gd name="T27" fmla="*/ 7439717 h 602"/>
                  <a:gd name="T28" fmla="*/ 7246742 w 609"/>
                  <a:gd name="T29" fmla="*/ 29497307 h 602"/>
                  <a:gd name="T30" fmla="*/ 29245613 w 609"/>
                  <a:gd name="T31" fmla="*/ 51685677 h 602"/>
                  <a:gd name="T32" fmla="*/ 51244484 w 609"/>
                  <a:gd name="T33" fmla="*/ 29497307 h 602"/>
                  <a:gd name="T34" fmla="*/ 29245613 w 609"/>
                  <a:gd name="T35" fmla="*/ 7439717 h 602"/>
                  <a:gd name="T36" fmla="*/ 42056644 w 609"/>
                  <a:gd name="T37" fmla="*/ 33282375 h 602"/>
                  <a:gd name="T38" fmla="*/ 42056644 w 609"/>
                  <a:gd name="T39" fmla="*/ 33282375 h 602"/>
                  <a:gd name="T40" fmla="*/ 32868804 w 609"/>
                  <a:gd name="T41" fmla="*/ 33282375 h 602"/>
                  <a:gd name="T42" fmla="*/ 32868804 w 609"/>
                  <a:gd name="T43" fmla="*/ 41504973 h 602"/>
                  <a:gd name="T44" fmla="*/ 29245613 w 609"/>
                  <a:gd name="T45" fmla="*/ 45290042 h 602"/>
                  <a:gd name="T46" fmla="*/ 25622062 w 609"/>
                  <a:gd name="T47" fmla="*/ 41504973 h 602"/>
                  <a:gd name="T48" fmla="*/ 25622062 w 609"/>
                  <a:gd name="T49" fmla="*/ 33282375 h 602"/>
                  <a:gd name="T50" fmla="*/ 17340380 w 609"/>
                  <a:gd name="T51" fmla="*/ 33282375 h 602"/>
                  <a:gd name="T52" fmla="*/ 13716829 w 609"/>
                  <a:gd name="T53" fmla="*/ 29497307 h 602"/>
                  <a:gd name="T54" fmla="*/ 17340380 w 609"/>
                  <a:gd name="T55" fmla="*/ 25842658 h 602"/>
                  <a:gd name="T56" fmla="*/ 25622062 w 609"/>
                  <a:gd name="T57" fmla="*/ 25842658 h 602"/>
                  <a:gd name="T58" fmla="*/ 25622062 w 609"/>
                  <a:gd name="T59" fmla="*/ 16575978 h 602"/>
                  <a:gd name="T60" fmla="*/ 29245613 w 609"/>
                  <a:gd name="T61" fmla="*/ 12921329 h 602"/>
                  <a:gd name="T62" fmla="*/ 32868804 w 609"/>
                  <a:gd name="T63" fmla="*/ 16575978 h 602"/>
                  <a:gd name="T64" fmla="*/ 32868804 w 609"/>
                  <a:gd name="T65" fmla="*/ 25842658 h 602"/>
                  <a:gd name="T66" fmla="*/ 42056644 w 609"/>
                  <a:gd name="T67" fmla="*/ 25842658 h 602"/>
                  <a:gd name="T68" fmla="*/ 45679835 w 609"/>
                  <a:gd name="T69" fmla="*/ 29497307 h 602"/>
                  <a:gd name="T70" fmla="*/ 42056644 w 609"/>
                  <a:gd name="T71" fmla="*/ 33282375 h 60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09" h="602">
                    <a:moveTo>
                      <a:pt x="608" y="544"/>
                    </a:moveTo>
                    <a:lnTo>
                      <a:pt x="608" y="544"/>
                    </a:lnTo>
                    <a:cubicBezTo>
                      <a:pt x="608" y="573"/>
                      <a:pt x="579" y="601"/>
                      <a:pt x="551" y="601"/>
                    </a:cubicBezTo>
                    <a:cubicBezTo>
                      <a:pt x="530" y="601"/>
                      <a:pt x="516" y="594"/>
                      <a:pt x="509" y="587"/>
                    </a:cubicBezTo>
                    <a:cubicBezTo>
                      <a:pt x="346" y="417"/>
                      <a:pt x="346" y="417"/>
                      <a:pt x="346" y="417"/>
                    </a:cubicBezTo>
                    <a:cubicBezTo>
                      <a:pt x="311" y="438"/>
                      <a:pt x="269" y="453"/>
                      <a:pt x="226" y="453"/>
                    </a:cubicBezTo>
                    <a:cubicBezTo>
                      <a:pt x="106" y="453"/>
                      <a:pt x="0" y="347"/>
                      <a:pt x="0" y="226"/>
                    </a:cubicBezTo>
                    <a:cubicBezTo>
                      <a:pt x="0" y="99"/>
                      <a:pt x="106" y="0"/>
                      <a:pt x="226" y="0"/>
                    </a:cubicBezTo>
                    <a:cubicBezTo>
                      <a:pt x="353" y="0"/>
                      <a:pt x="452" y="99"/>
                      <a:pt x="452" y="226"/>
                    </a:cubicBezTo>
                    <a:cubicBezTo>
                      <a:pt x="452" y="269"/>
                      <a:pt x="445" y="304"/>
                      <a:pt x="424" y="340"/>
                    </a:cubicBezTo>
                    <a:cubicBezTo>
                      <a:pt x="587" y="502"/>
                      <a:pt x="587" y="502"/>
                      <a:pt x="587" y="502"/>
                    </a:cubicBezTo>
                    <a:cubicBezTo>
                      <a:pt x="601" y="516"/>
                      <a:pt x="608" y="530"/>
                      <a:pt x="608" y="544"/>
                    </a:cubicBezTo>
                    <a:close/>
                    <a:moveTo>
                      <a:pt x="226" y="57"/>
                    </a:moveTo>
                    <a:lnTo>
                      <a:pt x="226" y="57"/>
                    </a:lnTo>
                    <a:cubicBezTo>
                      <a:pt x="134" y="57"/>
                      <a:pt x="56" y="127"/>
                      <a:pt x="56" y="226"/>
                    </a:cubicBezTo>
                    <a:cubicBezTo>
                      <a:pt x="56" y="318"/>
                      <a:pt x="134" y="396"/>
                      <a:pt x="226" y="396"/>
                    </a:cubicBezTo>
                    <a:cubicBezTo>
                      <a:pt x="325" y="396"/>
                      <a:pt x="396" y="318"/>
                      <a:pt x="396" y="226"/>
                    </a:cubicBezTo>
                    <a:cubicBezTo>
                      <a:pt x="396" y="127"/>
                      <a:pt x="325" y="57"/>
                      <a:pt x="226" y="57"/>
                    </a:cubicBezTo>
                    <a:close/>
                    <a:moveTo>
                      <a:pt x="325" y="255"/>
                    </a:moveTo>
                    <a:lnTo>
                      <a:pt x="325" y="255"/>
                    </a:lnTo>
                    <a:cubicBezTo>
                      <a:pt x="254" y="255"/>
                      <a:pt x="254" y="255"/>
                      <a:pt x="254" y="255"/>
                    </a:cubicBezTo>
                    <a:cubicBezTo>
                      <a:pt x="254" y="318"/>
                      <a:pt x="254" y="318"/>
                      <a:pt x="254" y="318"/>
                    </a:cubicBezTo>
                    <a:cubicBezTo>
                      <a:pt x="254" y="333"/>
                      <a:pt x="247" y="347"/>
                      <a:pt x="226" y="347"/>
                    </a:cubicBezTo>
                    <a:cubicBezTo>
                      <a:pt x="212" y="347"/>
                      <a:pt x="198" y="333"/>
                      <a:pt x="198" y="318"/>
                    </a:cubicBezTo>
                    <a:cubicBezTo>
                      <a:pt x="198" y="255"/>
                      <a:pt x="198" y="255"/>
                      <a:pt x="198" y="255"/>
                    </a:cubicBezTo>
                    <a:cubicBezTo>
                      <a:pt x="134" y="255"/>
                      <a:pt x="134" y="255"/>
                      <a:pt x="134" y="255"/>
                    </a:cubicBezTo>
                    <a:cubicBezTo>
                      <a:pt x="120" y="255"/>
                      <a:pt x="106" y="241"/>
                      <a:pt x="106" y="226"/>
                    </a:cubicBezTo>
                    <a:cubicBezTo>
                      <a:pt x="106" y="205"/>
                      <a:pt x="120" y="198"/>
                      <a:pt x="134" y="198"/>
                    </a:cubicBezTo>
                    <a:cubicBezTo>
                      <a:pt x="198" y="198"/>
                      <a:pt x="198" y="198"/>
                      <a:pt x="198" y="198"/>
                    </a:cubicBezTo>
                    <a:cubicBezTo>
                      <a:pt x="198" y="127"/>
                      <a:pt x="198" y="127"/>
                      <a:pt x="198" y="127"/>
                    </a:cubicBezTo>
                    <a:cubicBezTo>
                      <a:pt x="198" y="113"/>
                      <a:pt x="212" y="99"/>
                      <a:pt x="226" y="99"/>
                    </a:cubicBezTo>
                    <a:cubicBezTo>
                      <a:pt x="247" y="99"/>
                      <a:pt x="254" y="113"/>
                      <a:pt x="254" y="127"/>
                    </a:cubicBezTo>
                    <a:cubicBezTo>
                      <a:pt x="254" y="198"/>
                      <a:pt x="254" y="198"/>
                      <a:pt x="254" y="198"/>
                    </a:cubicBezTo>
                    <a:cubicBezTo>
                      <a:pt x="325" y="198"/>
                      <a:pt x="325" y="198"/>
                      <a:pt x="325" y="198"/>
                    </a:cubicBezTo>
                    <a:cubicBezTo>
                      <a:pt x="339" y="198"/>
                      <a:pt x="353" y="205"/>
                      <a:pt x="353" y="226"/>
                    </a:cubicBezTo>
                    <a:cubicBezTo>
                      <a:pt x="353" y="241"/>
                      <a:pt x="339" y="255"/>
                      <a:pt x="325" y="2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11112" y="2677"/>
              <a:ext cx="909" cy="909"/>
              <a:chOff x="5436096" y="1274820"/>
              <a:chExt cx="432833" cy="432834"/>
            </a:xfrm>
          </p:grpSpPr>
          <p:sp>
            <p:nvSpPr>
              <p:cNvPr id="25" name="椭圆 16"/>
              <p:cNvSpPr>
                <a:spLocks noChangeArrowheads="1"/>
              </p:cNvSpPr>
              <p:nvPr/>
            </p:nvSpPr>
            <p:spPr bwMode="auto">
              <a:xfrm>
                <a:off x="5436096" y="1274820"/>
                <a:ext cx="432833" cy="4328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Freeform 16"/>
              <p:cNvSpPr>
                <a:spLocks noChangeArrowheads="1"/>
              </p:cNvSpPr>
              <p:nvPr/>
            </p:nvSpPr>
            <p:spPr bwMode="auto">
              <a:xfrm>
                <a:off x="5554420" y="1377705"/>
                <a:ext cx="196183" cy="227065"/>
              </a:xfrm>
              <a:custGeom>
                <a:avLst/>
                <a:gdLst>
                  <a:gd name="T0" fmla="*/ 58106390 w 475"/>
                  <a:gd name="T1" fmla="*/ 71207247 h 552"/>
                  <a:gd name="T2" fmla="*/ 58106390 w 475"/>
                  <a:gd name="T3" fmla="*/ 71207247 h 552"/>
                  <a:gd name="T4" fmla="*/ 54327993 w 475"/>
                  <a:gd name="T5" fmla="*/ 71207247 h 552"/>
                  <a:gd name="T6" fmla="*/ 54327993 w 475"/>
                  <a:gd name="T7" fmla="*/ 0 h 552"/>
                  <a:gd name="T8" fmla="*/ 58106390 w 475"/>
                  <a:gd name="T9" fmla="*/ 0 h 552"/>
                  <a:gd name="T10" fmla="*/ 61754124 w 475"/>
                  <a:gd name="T11" fmla="*/ 3618618 h 552"/>
                  <a:gd name="T12" fmla="*/ 61754124 w 475"/>
                  <a:gd name="T13" fmla="*/ 67588630 h 552"/>
                  <a:gd name="T14" fmla="*/ 58106390 w 475"/>
                  <a:gd name="T15" fmla="*/ 71207247 h 552"/>
                  <a:gd name="T16" fmla="*/ 7426131 w 475"/>
                  <a:gd name="T17" fmla="*/ 67588630 h 552"/>
                  <a:gd name="T18" fmla="*/ 7426131 w 475"/>
                  <a:gd name="T19" fmla="*/ 67588630 h 552"/>
                  <a:gd name="T20" fmla="*/ 7426131 w 475"/>
                  <a:gd name="T21" fmla="*/ 63970012 h 552"/>
                  <a:gd name="T22" fmla="*/ 13809846 w 475"/>
                  <a:gd name="T23" fmla="*/ 63970012 h 552"/>
                  <a:gd name="T24" fmla="*/ 21235977 w 475"/>
                  <a:gd name="T25" fmla="*/ 56603721 h 552"/>
                  <a:gd name="T26" fmla="*/ 13809846 w 475"/>
                  <a:gd name="T27" fmla="*/ 49237429 h 552"/>
                  <a:gd name="T28" fmla="*/ 7426131 w 475"/>
                  <a:gd name="T29" fmla="*/ 49237429 h 552"/>
                  <a:gd name="T30" fmla="*/ 7426131 w 475"/>
                  <a:gd name="T31" fmla="*/ 42905028 h 552"/>
                  <a:gd name="T32" fmla="*/ 13809846 w 475"/>
                  <a:gd name="T33" fmla="*/ 42905028 h 552"/>
                  <a:gd name="T34" fmla="*/ 21235977 w 475"/>
                  <a:gd name="T35" fmla="*/ 35539095 h 552"/>
                  <a:gd name="T36" fmla="*/ 13809846 w 475"/>
                  <a:gd name="T37" fmla="*/ 28301860 h 552"/>
                  <a:gd name="T38" fmla="*/ 7426131 w 475"/>
                  <a:gd name="T39" fmla="*/ 28301860 h 552"/>
                  <a:gd name="T40" fmla="*/ 7426131 w 475"/>
                  <a:gd name="T41" fmla="*/ 21840403 h 552"/>
                  <a:gd name="T42" fmla="*/ 13809846 w 475"/>
                  <a:gd name="T43" fmla="*/ 21840403 h 552"/>
                  <a:gd name="T44" fmla="*/ 21235977 w 475"/>
                  <a:gd name="T45" fmla="*/ 14603167 h 552"/>
                  <a:gd name="T46" fmla="*/ 13809846 w 475"/>
                  <a:gd name="T47" fmla="*/ 7236876 h 552"/>
                  <a:gd name="T48" fmla="*/ 7426131 w 475"/>
                  <a:gd name="T49" fmla="*/ 7236876 h 552"/>
                  <a:gd name="T50" fmla="*/ 7426131 w 475"/>
                  <a:gd name="T51" fmla="*/ 3618618 h 552"/>
                  <a:gd name="T52" fmla="*/ 11074226 w 475"/>
                  <a:gd name="T53" fmla="*/ 0 h 552"/>
                  <a:gd name="T54" fmla="*/ 50680259 w 475"/>
                  <a:gd name="T55" fmla="*/ 0 h 552"/>
                  <a:gd name="T56" fmla="*/ 50680259 w 475"/>
                  <a:gd name="T57" fmla="*/ 71207247 h 552"/>
                  <a:gd name="T58" fmla="*/ 11074226 w 475"/>
                  <a:gd name="T59" fmla="*/ 71207247 h 552"/>
                  <a:gd name="T60" fmla="*/ 7426131 w 475"/>
                  <a:gd name="T61" fmla="*/ 67588630 h 552"/>
                  <a:gd name="T62" fmla="*/ 17588243 w 475"/>
                  <a:gd name="T63" fmla="*/ 14603167 h 552"/>
                  <a:gd name="T64" fmla="*/ 17588243 w 475"/>
                  <a:gd name="T65" fmla="*/ 14603167 h 552"/>
                  <a:gd name="T66" fmla="*/ 13809846 w 475"/>
                  <a:gd name="T67" fmla="*/ 18221785 h 552"/>
                  <a:gd name="T68" fmla="*/ 3778036 w 475"/>
                  <a:gd name="T69" fmla="*/ 18221785 h 552"/>
                  <a:gd name="T70" fmla="*/ 0 w 475"/>
                  <a:gd name="T71" fmla="*/ 14603167 h 552"/>
                  <a:gd name="T72" fmla="*/ 3778036 w 475"/>
                  <a:gd name="T73" fmla="*/ 10984909 h 552"/>
                  <a:gd name="T74" fmla="*/ 13809846 w 475"/>
                  <a:gd name="T75" fmla="*/ 10984909 h 552"/>
                  <a:gd name="T76" fmla="*/ 17588243 w 475"/>
                  <a:gd name="T77" fmla="*/ 14603167 h 552"/>
                  <a:gd name="T78" fmla="*/ 3778036 w 475"/>
                  <a:gd name="T79" fmla="*/ 31920478 h 552"/>
                  <a:gd name="T80" fmla="*/ 3778036 w 475"/>
                  <a:gd name="T81" fmla="*/ 31920478 h 552"/>
                  <a:gd name="T82" fmla="*/ 13809846 w 475"/>
                  <a:gd name="T83" fmla="*/ 31920478 h 552"/>
                  <a:gd name="T84" fmla="*/ 17588243 w 475"/>
                  <a:gd name="T85" fmla="*/ 35539095 h 552"/>
                  <a:gd name="T86" fmla="*/ 13809846 w 475"/>
                  <a:gd name="T87" fmla="*/ 39286770 h 552"/>
                  <a:gd name="T88" fmla="*/ 3778036 w 475"/>
                  <a:gd name="T89" fmla="*/ 39286770 h 552"/>
                  <a:gd name="T90" fmla="*/ 0 w 475"/>
                  <a:gd name="T91" fmla="*/ 35539095 h 552"/>
                  <a:gd name="T92" fmla="*/ 3778036 w 475"/>
                  <a:gd name="T93" fmla="*/ 31920478 h 552"/>
                  <a:gd name="T94" fmla="*/ 3778036 w 475"/>
                  <a:gd name="T95" fmla="*/ 52985462 h 552"/>
                  <a:gd name="T96" fmla="*/ 3778036 w 475"/>
                  <a:gd name="T97" fmla="*/ 52985462 h 552"/>
                  <a:gd name="T98" fmla="*/ 13809846 w 475"/>
                  <a:gd name="T99" fmla="*/ 52985462 h 552"/>
                  <a:gd name="T100" fmla="*/ 17588243 w 475"/>
                  <a:gd name="T101" fmla="*/ 56603721 h 552"/>
                  <a:gd name="T102" fmla="*/ 13809846 w 475"/>
                  <a:gd name="T103" fmla="*/ 60222338 h 552"/>
                  <a:gd name="T104" fmla="*/ 3778036 w 475"/>
                  <a:gd name="T105" fmla="*/ 60222338 h 552"/>
                  <a:gd name="T106" fmla="*/ 0 w 475"/>
                  <a:gd name="T107" fmla="*/ 56603721 h 552"/>
                  <a:gd name="T108" fmla="*/ 3778036 w 475"/>
                  <a:gd name="T109" fmla="*/ 52985462 h 5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75" h="552">
                    <a:moveTo>
                      <a:pt x="446" y="551"/>
                    </a:moveTo>
                    <a:lnTo>
                      <a:pt x="446" y="551"/>
                    </a:lnTo>
                    <a:cubicBezTo>
                      <a:pt x="417" y="551"/>
                      <a:pt x="417" y="551"/>
                      <a:pt x="417" y="551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446" y="0"/>
                      <a:pt x="446" y="0"/>
                      <a:pt x="446" y="0"/>
                    </a:cubicBezTo>
                    <a:cubicBezTo>
                      <a:pt x="460" y="0"/>
                      <a:pt x="474" y="14"/>
                      <a:pt x="474" y="28"/>
                    </a:cubicBezTo>
                    <a:cubicBezTo>
                      <a:pt x="474" y="523"/>
                      <a:pt x="474" y="523"/>
                      <a:pt x="474" y="523"/>
                    </a:cubicBezTo>
                    <a:cubicBezTo>
                      <a:pt x="474" y="537"/>
                      <a:pt x="460" y="551"/>
                      <a:pt x="446" y="551"/>
                    </a:cubicBezTo>
                    <a:close/>
                    <a:moveTo>
                      <a:pt x="57" y="523"/>
                    </a:moveTo>
                    <a:lnTo>
                      <a:pt x="57" y="523"/>
                    </a:lnTo>
                    <a:cubicBezTo>
                      <a:pt x="57" y="495"/>
                      <a:pt x="57" y="495"/>
                      <a:pt x="57" y="495"/>
                    </a:cubicBezTo>
                    <a:cubicBezTo>
                      <a:pt x="106" y="495"/>
                      <a:pt x="106" y="495"/>
                      <a:pt x="106" y="495"/>
                    </a:cubicBezTo>
                    <a:cubicBezTo>
                      <a:pt x="135" y="495"/>
                      <a:pt x="163" y="466"/>
                      <a:pt x="163" y="438"/>
                    </a:cubicBezTo>
                    <a:cubicBezTo>
                      <a:pt x="163" y="403"/>
                      <a:pt x="135" y="381"/>
                      <a:pt x="106" y="381"/>
                    </a:cubicBezTo>
                    <a:cubicBezTo>
                      <a:pt x="57" y="381"/>
                      <a:pt x="57" y="381"/>
                      <a:pt x="57" y="381"/>
                    </a:cubicBezTo>
                    <a:cubicBezTo>
                      <a:pt x="57" y="332"/>
                      <a:pt x="57" y="332"/>
                      <a:pt x="57" y="332"/>
                    </a:cubicBezTo>
                    <a:cubicBezTo>
                      <a:pt x="106" y="332"/>
                      <a:pt x="106" y="332"/>
                      <a:pt x="106" y="332"/>
                    </a:cubicBezTo>
                    <a:cubicBezTo>
                      <a:pt x="135" y="332"/>
                      <a:pt x="163" y="304"/>
                      <a:pt x="163" y="275"/>
                    </a:cubicBezTo>
                    <a:cubicBezTo>
                      <a:pt x="163" y="247"/>
                      <a:pt x="135" y="219"/>
                      <a:pt x="106" y="219"/>
                    </a:cubicBezTo>
                    <a:cubicBezTo>
                      <a:pt x="57" y="219"/>
                      <a:pt x="57" y="219"/>
                      <a:pt x="57" y="219"/>
                    </a:cubicBezTo>
                    <a:cubicBezTo>
                      <a:pt x="57" y="169"/>
                      <a:pt x="57" y="169"/>
                      <a:pt x="57" y="169"/>
                    </a:cubicBezTo>
                    <a:cubicBezTo>
                      <a:pt x="106" y="169"/>
                      <a:pt x="106" y="169"/>
                      <a:pt x="106" y="169"/>
                    </a:cubicBezTo>
                    <a:cubicBezTo>
                      <a:pt x="135" y="169"/>
                      <a:pt x="163" y="148"/>
                      <a:pt x="163" y="113"/>
                    </a:cubicBezTo>
                    <a:cubicBezTo>
                      <a:pt x="163" y="85"/>
                      <a:pt x="135" y="56"/>
                      <a:pt x="106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14"/>
                      <a:pt x="71" y="0"/>
                      <a:pt x="85" y="0"/>
                    </a:cubicBezTo>
                    <a:cubicBezTo>
                      <a:pt x="389" y="0"/>
                      <a:pt x="389" y="0"/>
                      <a:pt x="389" y="0"/>
                    </a:cubicBezTo>
                    <a:cubicBezTo>
                      <a:pt x="389" y="551"/>
                      <a:pt x="389" y="551"/>
                      <a:pt x="389" y="551"/>
                    </a:cubicBezTo>
                    <a:cubicBezTo>
                      <a:pt x="85" y="551"/>
                      <a:pt x="85" y="551"/>
                      <a:pt x="85" y="551"/>
                    </a:cubicBezTo>
                    <a:cubicBezTo>
                      <a:pt x="71" y="551"/>
                      <a:pt x="57" y="537"/>
                      <a:pt x="57" y="52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35" y="134"/>
                      <a:pt x="120" y="141"/>
                      <a:pt x="106" y="141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15" y="141"/>
                      <a:pt x="0" y="134"/>
                      <a:pt x="0" y="113"/>
                    </a:cubicBezTo>
                    <a:cubicBezTo>
                      <a:pt x="0" y="99"/>
                      <a:pt x="15" y="85"/>
                      <a:pt x="29" y="85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20" y="85"/>
                      <a:pt x="135" y="99"/>
                      <a:pt x="135" y="113"/>
                    </a:cubicBezTo>
                    <a:close/>
                    <a:moveTo>
                      <a:pt x="29" y="247"/>
                    </a:moveTo>
                    <a:lnTo>
                      <a:pt x="29" y="247"/>
                    </a:lnTo>
                    <a:cubicBezTo>
                      <a:pt x="106" y="247"/>
                      <a:pt x="106" y="247"/>
                      <a:pt x="106" y="247"/>
                    </a:cubicBezTo>
                    <a:cubicBezTo>
                      <a:pt x="120" y="247"/>
                      <a:pt x="135" y="261"/>
                      <a:pt x="135" y="275"/>
                    </a:cubicBezTo>
                    <a:cubicBezTo>
                      <a:pt x="135" y="290"/>
                      <a:pt x="120" y="304"/>
                      <a:pt x="106" y="304"/>
                    </a:cubicBezTo>
                    <a:cubicBezTo>
                      <a:pt x="29" y="304"/>
                      <a:pt x="29" y="304"/>
                      <a:pt x="29" y="304"/>
                    </a:cubicBezTo>
                    <a:cubicBezTo>
                      <a:pt x="15" y="304"/>
                      <a:pt x="0" y="290"/>
                      <a:pt x="0" y="275"/>
                    </a:cubicBezTo>
                    <a:cubicBezTo>
                      <a:pt x="0" y="261"/>
                      <a:pt x="15" y="247"/>
                      <a:pt x="29" y="247"/>
                    </a:cubicBezTo>
                    <a:close/>
                    <a:moveTo>
                      <a:pt x="29" y="410"/>
                    </a:moveTo>
                    <a:lnTo>
                      <a:pt x="29" y="410"/>
                    </a:lnTo>
                    <a:cubicBezTo>
                      <a:pt x="106" y="410"/>
                      <a:pt x="106" y="410"/>
                      <a:pt x="106" y="410"/>
                    </a:cubicBezTo>
                    <a:cubicBezTo>
                      <a:pt x="120" y="410"/>
                      <a:pt x="135" y="417"/>
                      <a:pt x="135" y="438"/>
                    </a:cubicBezTo>
                    <a:cubicBezTo>
                      <a:pt x="135" y="452"/>
                      <a:pt x="120" y="466"/>
                      <a:pt x="106" y="466"/>
                    </a:cubicBezTo>
                    <a:cubicBezTo>
                      <a:pt x="29" y="466"/>
                      <a:pt x="29" y="466"/>
                      <a:pt x="29" y="466"/>
                    </a:cubicBezTo>
                    <a:cubicBezTo>
                      <a:pt x="15" y="466"/>
                      <a:pt x="0" y="452"/>
                      <a:pt x="0" y="438"/>
                    </a:cubicBezTo>
                    <a:cubicBezTo>
                      <a:pt x="0" y="417"/>
                      <a:pt x="15" y="410"/>
                      <a:pt x="29" y="4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" name="组合 2"/>
            <p:cNvGrpSpPr/>
            <p:nvPr userDrawn="1"/>
          </p:nvGrpSpPr>
          <p:grpSpPr>
            <a:xfrm>
              <a:off x="7030" y="2677"/>
              <a:ext cx="909" cy="909"/>
              <a:chOff x="3491880" y="1274820"/>
              <a:chExt cx="432833" cy="432834"/>
            </a:xfrm>
          </p:grpSpPr>
          <p:sp>
            <p:nvSpPr>
              <p:cNvPr id="4" name="椭圆 16"/>
              <p:cNvSpPr>
                <a:spLocks noChangeArrowheads="1"/>
              </p:cNvSpPr>
              <p:nvPr/>
            </p:nvSpPr>
            <p:spPr bwMode="auto">
              <a:xfrm>
                <a:off x="3491880" y="1274820"/>
                <a:ext cx="432833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Freeform 75"/>
              <p:cNvSpPr>
                <a:spLocks noChangeArrowheads="1"/>
              </p:cNvSpPr>
              <p:nvPr/>
            </p:nvSpPr>
            <p:spPr bwMode="auto">
              <a:xfrm>
                <a:off x="3583864" y="1385879"/>
                <a:ext cx="248863" cy="210716"/>
              </a:xfrm>
              <a:custGeom>
                <a:avLst/>
                <a:gdLst>
                  <a:gd name="T0" fmla="*/ 74657633 w 602"/>
                  <a:gd name="T1" fmla="*/ 66362244 h 510"/>
                  <a:gd name="T2" fmla="*/ 74657633 w 602"/>
                  <a:gd name="T3" fmla="*/ 66362244 h 510"/>
                  <a:gd name="T4" fmla="*/ 3654665 w 602"/>
                  <a:gd name="T5" fmla="*/ 66362244 h 510"/>
                  <a:gd name="T6" fmla="*/ 0 w 602"/>
                  <a:gd name="T7" fmla="*/ 62711741 h 510"/>
                  <a:gd name="T8" fmla="*/ 0 w 602"/>
                  <a:gd name="T9" fmla="*/ 3650503 h 510"/>
                  <a:gd name="T10" fmla="*/ 3654665 w 602"/>
                  <a:gd name="T11" fmla="*/ 0 h 510"/>
                  <a:gd name="T12" fmla="*/ 7308970 w 602"/>
                  <a:gd name="T13" fmla="*/ 3650503 h 510"/>
                  <a:gd name="T14" fmla="*/ 7308970 w 602"/>
                  <a:gd name="T15" fmla="*/ 50717076 h 510"/>
                  <a:gd name="T16" fmla="*/ 7308970 w 602"/>
                  <a:gd name="T17" fmla="*/ 50717076 h 510"/>
                  <a:gd name="T18" fmla="*/ 7308970 w 602"/>
                  <a:gd name="T19" fmla="*/ 58930528 h 510"/>
                  <a:gd name="T20" fmla="*/ 74657633 w 602"/>
                  <a:gd name="T21" fmla="*/ 58930528 h 510"/>
                  <a:gd name="T22" fmla="*/ 78442719 w 602"/>
                  <a:gd name="T23" fmla="*/ 62711741 h 510"/>
                  <a:gd name="T24" fmla="*/ 74657633 w 602"/>
                  <a:gd name="T25" fmla="*/ 66362244 h 510"/>
                  <a:gd name="T26" fmla="*/ 66434636 w 602"/>
                  <a:gd name="T27" fmla="*/ 55280025 h 510"/>
                  <a:gd name="T28" fmla="*/ 66434636 w 602"/>
                  <a:gd name="T29" fmla="*/ 55280025 h 510"/>
                  <a:gd name="T30" fmla="*/ 58995246 w 602"/>
                  <a:gd name="T31" fmla="*/ 55280025 h 510"/>
                  <a:gd name="T32" fmla="*/ 55340580 w 602"/>
                  <a:gd name="T33" fmla="*/ 51629522 h 510"/>
                  <a:gd name="T34" fmla="*/ 55340580 w 602"/>
                  <a:gd name="T35" fmla="*/ 25814941 h 510"/>
                  <a:gd name="T36" fmla="*/ 58995246 w 602"/>
                  <a:gd name="T37" fmla="*/ 22164077 h 510"/>
                  <a:gd name="T38" fmla="*/ 66434636 w 602"/>
                  <a:gd name="T39" fmla="*/ 22164077 h 510"/>
                  <a:gd name="T40" fmla="*/ 70089301 w 602"/>
                  <a:gd name="T41" fmla="*/ 25814941 h 510"/>
                  <a:gd name="T42" fmla="*/ 70089301 w 602"/>
                  <a:gd name="T43" fmla="*/ 51629522 h 510"/>
                  <a:gd name="T44" fmla="*/ 66434636 w 602"/>
                  <a:gd name="T45" fmla="*/ 55280025 h 510"/>
                  <a:gd name="T46" fmla="*/ 45159830 w 602"/>
                  <a:gd name="T47" fmla="*/ 55280025 h 510"/>
                  <a:gd name="T48" fmla="*/ 45159830 w 602"/>
                  <a:gd name="T49" fmla="*/ 55280025 h 510"/>
                  <a:gd name="T50" fmla="*/ 37850860 w 602"/>
                  <a:gd name="T51" fmla="*/ 55280025 h 510"/>
                  <a:gd name="T52" fmla="*/ 34065774 w 602"/>
                  <a:gd name="T53" fmla="*/ 51629522 h 510"/>
                  <a:gd name="T54" fmla="*/ 34065774 w 602"/>
                  <a:gd name="T55" fmla="*/ 11082219 h 510"/>
                  <a:gd name="T56" fmla="*/ 37850860 w 602"/>
                  <a:gd name="T57" fmla="*/ 7431355 h 510"/>
                  <a:gd name="T58" fmla="*/ 45159830 w 602"/>
                  <a:gd name="T59" fmla="*/ 7431355 h 510"/>
                  <a:gd name="T60" fmla="*/ 48814495 w 602"/>
                  <a:gd name="T61" fmla="*/ 11082219 h 510"/>
                  <a:gd name="T62" fmla="*/ 48814495 w 602"/>
                  <a:gd name="T63" fmla="*/ 51629522 h 510"/>
                  <a:gd name="T64" fmla="*/ 45159830 w 602"/>
                  <a:gd name="T65" fmla="*/ 55280025 h 510"/>
                  <a:gd name="T66" fmla="*/ 24929472 w 602"/>
                  <a:gd name="T67" fmla="*/ 55280025 h 510"/>
                  <a:gd name="T68" fmla="*/ 24929472 w 602"/>
                  <a:gd name="T69" fmla="*/ 55280025 h 510"/>
                  <a:gd name="T70" fmla="*/ 17489720 w 602"/>
                  <a:gd name="T71" fmla="*/ 55280025 h 510"/>
                  <a:gd name="T72" fmla="*/ 13835055 w 602"/>
                  <a:gd name="T73" fmla="*/ 51629522 h 510"/>
                  <a:gd name="T74" fmla="*/ 13835055 w 602"/>
                  <a:gd name="T75" fmla="*/ 44198166 h 510"/>
                  <a:gd name="T76" fmla="*/ 17489720 w 602"/>
                  <a:gd name="T77" fmla="*/ 40547302 h 510"/>
                  <a:gd name="T78" fmla="*/ 24929472 w 602"/>
                  <a:gd name="T79" fmla="*/ 40547302 h 510"/>
                  <a:gd name="T80" fmla="*/ 28583776 w 602"/>
                  <a:gd name="T81" fmla="*/ 44198166 h 510"/>
                  <a:gd name="T82" fmla="*/ 28583776 w 602"/>
                  <a:gd name="T83" fmla="*/ 51629522 h 510"/>
                  <a:gd name="T84" fmla="*/ 24929472 w 602"/>
                  <a:gd name="T85" fmla="*/ 55280025 h 51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10">
                    <a:moveTo>
                      <a:pt x="572" y="509"/>
                    </a:moveTo>
                    <a:lnTo>
                      <a:pt x="572" y="509"/>
                    </a:lnTo>
                    <a:cubicBezTo>
                      <a:pt x="28" y="509"/>
                      <a:pt x="28" y="509"/>
                      <a:pt x="28" y="509"/>
                    </a:cubicBezTo>
                    <a:cubicBezTo>
                      <a:pt x="14" y="509"/>
                      <a:pt x="0" y="502"/>
                      <a:pt x="0" y="48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4"/>
                      <a:pt x="14" y="0"/>
                      <a:pt x="28" y="0"/>
                    </a:cubicBezTo>
                    <a:cubicBezTo>
                      <a:pt x="42" y="0"/>
                      <a:pt x="56" y="14"/>
                      <a:pt x="56" y="28"/>
                    </a:cubicBezTo>
                    <a:cubicBezTo>
                      <a:pt x="56" y="389"/>
                      <a:pt x="56" y="389"/>
                      <a:pt x="56" y="389"/>
                    </a:cubicBezTo>
                    <a:cubicBezTo>
                      <a:pt x="56" y="452"/>
                      <a:pt x="56" y="452"/>
                      <a:pt x="56" y="452"/>
                    </a:cubicBezTo>
                    <a:cubicBezTo>
                      <a:pt x="572" y="452"/>
                      <a:pt x="572" y="452"/>
                      <a:pt x="572" y="452"/>
                    </a:cubicBezTo>
                    <a:cubicBezTo>
                      <a:pt x="594" y="452"/>
                      <a:pt x="601" y="467"/>
                      <a:pt x="601" y="481"/>
                    </a:cubicBezTo>
                    <a:cubicBezTo>
                      <a:pt x="601" y="502"/>
                      <a:pt x="594" y="509"/>
                      <a:pt x="572" y="509"/>
                    </a:cubicBezTo>
                    <a:close/>
                    <a:moveTo>
                      <a:pt x="509" y="424"/>
                    </a:moveTo>
                    <a:lnTo>
                      <a:pt x="509" y="424"/>
                    </a:lnTo>
                    <a:cubicBezTo>
                      <a:pt x="452" y="424"/>
                      <a:pt x="452" y="424"/>
                      <a:pt x="452" y="424"/>
                    </a:cubicBezTo>
                    <a:cubicBezTo>
                      <a:pt x="438" y="424"/>
                      <a:pt x="424" y="417"/>
                      <a:pt x="424" y="396"/>
                    </a:cubicBezTo>
                    <a:cubicBezTo>
                      <a:pt x="424" y="198"/>
                      <a:pt x="424" y="198"/>
                      <a:pt x="424" y="198"/>
                    </a:cubicBezTo>
                    <a:cubicBezTo>
                      <a:pt x="424" y="184"/>
                      <a:pt x="438" y="170"/>
                      <a:pt x="452" y="170"/>
                    </a:cubicBezTo>
                    <a:cubicBezTo>
                      <a:pt x="509" y="170"/>
                      <a:pt x="509" y="170"/>
                      <a:pt x="509" y="170"/>
                    </a:cubicBezTo>
                    <a:cubicBezTo>
                      <a:pt x="523" y="170"/>
                      <a:pt x="537" y="184"/>
                      <a:pt x="537" y="198"/>
                    </a:cubicBezTo>
                    <a:cubicBezTo>
                      <a:pt x="537" y="396"/>
                      <a:pt x="537" y="396"/>
                      <a:pt x="537" y="396"/>
                    </a:cubicBezTo>
                    <a:cubicBezTo>
                      <a:pt x="537" y="417"/>
                      <a:pt x="523" y="424"/>
                      <a:pt x="509" y="424"/>
                    </a:cubicBezTo>
                    <a:close/>
                    <a:moveTo>
                      <a:pt x="346" y="424"/>
                    </a:moveTo>
                    <a:lnTo>
                      <a:pt x="346" y="424"/>
                    </a:lnTo>
                    <a:cubicBezTo>
                      <a:pt x="290" y="424"/>
                      <a:pt x="290" y="424"/>
                      <a:pt x="290" y="424"/>
                    </a:cubicBezTo>
                    <a:cubicBezTo>
                      <a:pt x="276" y="424"/>
                      <a:pt x="261" y="417"/>
                      <a:pt x="261" y="396"/>
                    </a:cubicBezTo>
                    <a:cubicBezTo>
                      <a:pt x="261" y="85"/>
                      <a:pt x="261" y="85"/>
                      <a:pt x="261" y="85"/>
                    </a:cubicBezTo>
                    <a:cubicBezTo>
                      <a:pt x="261" y="71"/>
                      <a:pt x="276" y="57"/>
                      <a:pt x="290" y="57"/>
                    </a:cubicBezTo>
                    <a:cubicBezTo>
                      <a:pt x="346" y="57"/>
                      <a:pt x="346" y="57"/>
                      <a:pt x="346" y="57"/>
                    </a:cubicBezTo>
                    <a:cubicBezTo>
                      <a:pt x="367" y="57"/>
                      <a:pt x="374" y="71"/>
                      <a:pt x="374" y="85"/>
                    </a:cubicBezTo>
                    <a:cubicBezTo>
                      <a:pt x="374" y="396"/>
                      <a:pt x="374" y="396"/>
                      <a:pt x="374" y="396"/>
                    </a:cubicBezTo>
                    <a:cubicBezTo>
                      <a:pt x="374" y="417"/>
                      <a:pt x="367" y="424"/>
                      <a:pt x="346" y="424"/>
                    </a:cubicBezTo>
                    <a:close/>
                    <a:moveTo>
                      <a:pt x="191" y="424"/>
                    </a:moveTo>
                    <a:lnTo>
                      <a:pt x="191" y="424"/>
                    </a:lnTo>
                    <a:cubicBezTo>
                      <a:pt x="134" y="424"/>
                      <a:pt x="134" y="424"/>
                      <a:pt x="134" y="424"/>
                    </a:cubicBezTo>
                    <a:cubicBezTo>
                      <a:pt x="113" y="424"/>
                      <a:pt x="106" y="417"/>
                      <a:pt x="106" y="396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106" y="325"/>
                      <a:pt x="113" y="311"/>
                      <a:pt x="134" y="311"/>
                    </a:cubicBezTo>
                    <a:cubicBezTo>
                      <a:pt x="191" y="311"/>
                      <a:pt x="191" y="311"/>
                      <a:pt x="191" y="311"/>
                    </a:cubicBezTo>
                    <a:cubicBezTo>
                      <a:pt x="205" y="311"/>
                      <a:pt x="219" y="325"/>
                      <a:pt x="219" y="339"/>
                    </a:cubicBezTo>
                    <a:cubicBezTo>
                      <a:pt x="219" y="396"/>
                      <a:pt x="219" y="396"/>
                      <a:pt x="219" y="396"/>
                    </a:cubicBezTo>
                    <a:cubicBezTo>
                      <a:pt x="219" y="417"/>
                      <a:pt x="205" y="424"/>
                      <a:pt x="191" y="4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 userDrawn="1"/>
          </p:nvGrpSpPr>
          <p:grpSpPr>
            <a:xfrm>
              <a:off x="8390" y="2677"/>
              <a:ext cx="909" cy="909"/>
              <a:chOff x="4139952" y="1274820"/>
              <a:chExt cx="432833" cy="432834"/>
            </a:xfrm>
          </p:grpSpPr>
          <p:sp>
            <p:nvSpPr>
              <p:cNvPr id="24" name="椭圆 16"/>
              <p:cNvSpPr>
                <a:spLocks noChangeArrowheads="1"/>
              </p:cNvSpPr>
              <p:nvPr/>
            </p:nvSpPr>
            <p:spPr bwMode="auto">
              <a:xfrm>
                <a:off x="4139952" y="1274820"/>
                <a:ext cx="432833" cy="432834"/>
              </a:xfrm>
              <a:prstGeom prst="ellipse">
                <a:avLst/>
              </a:prstGeom>
              <a:solidFill>
                <a:srgbClr val="3992DB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 84"/>
              <p:cNvSpPr>
                <a:spLocks noChangeArrowheads="1"/>
              </p:cNvSpPr>
              <p:nvPr/>
            </p:nvSpPr>
            <p:spPr bwMode="auto">
              <a:xfrm>
                <a:off x="4241546" y="1366806"/>
                <a:ext cx="248863" cy="248863"/>
              </a:xfrm>
              <a:custGeom>
                <a:avLst/>
                <a:gdLst>
                  <a:gd name="T0" fmla="*/ 43332858 w 602"/>
                  <a:gd name="T1" fmla="*/ 34979440 h 602"/>
                  <a:gd name="T2" fmla="*/ 43332858 w 602"/>
                  <a:gd name="T3" fmla="*/ 34979440 h 602"/>
                  <a:gd name="T4" fmla="*/ 43332858 w 602"/>
                  <a:gd name="T5" fmla="*/ 0 h 602"/>
                  <a:gd name="T6" fmla="*/ 78442719 w 602"/>
                  <a:gd name="T7" fmla="*/ 34979440 h 602"/>
                  <a:gd name="T8" fmla="*/ 43332858 w 602"/>
                  <a:gd name="T9" fmla="*/ 34979440 h 602"/>
                  <a:gd name="T10" fmla="*/ 36023527 w 602"/>
                  <a:gd name="T11" fmla="*/ 78442719 h 602"/>
                  <a:gd name="T12" fmla="*/ 36023527 w 602"/>
                  <a:gd name="T13" fmla="*/ 78442719 h 602"/>
                  <a:gd name="T14" fmla="*/ 0 w 602"/>
                  <a:gd name="T15" fmla="*/ 42419192 h 602"/>
                  <a:gd name="T16" fmla="*/ 36023527 w 602"/>
                  <a:gd name="T17" fmla="*/ 7308970 h 602"/>
                  <a:gd name="T18" fmla="*/ 36023527 w 602"/>
                  <a:gd name="T19" fmla="*/ 42419192 h 602"/>
                  <a:gd name="T20" fmla="*/ 71002968 w 602"/>
                  <a:gd name="T21" fmla="*/ 42419192 h 602"/>
                  <a:gd name="T22" fmla="*/ 36023527 w 602"/>
                  <a:gd name="T23" fmla="*/ 78442719 h 6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02" h="602">
                    <a:moveTo>
                      <a:pt x="332" y="268"/>
                    </a:moveTo>
                    <a:lnTo>
                      <a:pt x="332" y="268"/>
                    </a:lnTo>
                    <a:cubicBezTo>
                      <a:pt x="332" y="0"/>
                      <a:pt x="332" y="0"/>
                      <a:pt x="332" y="0"/>
                    </a:cubicBezTo>
                    <a:cubicBezTo>
                      <a:pt x="481" y="0"/>
                      <a:pt x="601" y="120"/>
                      <a:pt x="601" y="268"/>
                    </a:cubicBezTo>
                    <a:lnTo>
                      <a:pt x="332" y="268"/>
                    </a:lnTo>
                    <a:close/>
                    <a:moveTo>
                      <a:pt x="276" y="601"/>
                    </a:moveTo>
                    <a:lnTo>
                      <a:pt x="276" y="601"/>
                    </a:lnTo>
                    <a:cubicBezTo>
                      <a:pt x="120" y="601"/>
                      <a:pt x="0" y="480"/>
                      <a:pt x="0" y="325"/>
                    </a:cubicBezTo>
                    <a:cubicBezTo>
                      <a:pt x="0" y="176"/>
                      <a:pt x="120" y="56"/>
                      <a:pt x="276" y="56"/>
                    </a:cubicBezTo>
                    <a:cubicBezTo>
                      <a:pt x="276" y="325"/>
                      <a:pt x="276" y="325"/>
                      <a:pt x="276" y="325"/>
                    </a:cubicBezTo>
                    <a:cubicBezTo>
                      <a:pt x="544" y="325"/>
                      <a:pt x="544" y="325"/>
                      <a:pt x="544" y="325"/>
                    </a:cubicBezTo>
                    <a:cubicBezTo>
                      <a:pt x="544" y="480"/>
                      <a:pt x="424" y="601"/>
                      <a:pt x="276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16" name="TextBox 3"/>
          <p:cNvSpPr txBox="1"/>
          <p:nvPr/>
        </p:nvSpPr>
        <p:spPr>
          <a:xfrm>
            <a:off x="3607078" y="3014226"/>
            <a:ext cx="5798820" cy="82994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任务</a:t>
            </a: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3 </a:t>
            </a:r>
            <a:r>
              <a:rPr lang="zh-CN" altLang="en-US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结构化选择器</a:t>
            </a:r>
            <a:endParaRPr lang="zh-CN" altLang="en-US" sz="4800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altLang="zh-CN"/>
              <a:t>4.3</a:t>
            </a:r>
            <a:endParaRPr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3000732" y="3507528"/>
            <a:ext cx="6262842" cy="635114"/>
            <a:chOff x="2399264" y="2853794"/>
            <a:chExt cx="6264002" cy="635232"/>
          </a:xfrm>
        </p:grpSpPr>
        <p:grpSp>
          <p:nvGrpSpPr>
            <p:cNvPr id="71" name="组合 70"/>
            <p:cNvGrpSpPr/>
            <p:nvPr/>
          </p:nvGrpSpPr>
          <p:grpSpPr>
            <a:xfrm>
              <a:off x="2399264" y="2870620"/>
              <a:ext cx="1309770" cy="618406"/>
              <a:chOff x="1989624" y="2026500"/>
              <a:chExt cx="1367492" cy="850129"/>
            </a:xfrm>
          </p:grpSpPr>
          <p:sp>
            <p:nvSpPr>
              <p:cNvPr id="75" name="平行四边形 74"/>
              <p:cNvSpPr/>
              <p:nvPr/>
            </p:nvSpPr>
            <p:spPr>
              <a:xfrm>
                <a:off x="1989624" y="2033848"/>
                <a:ext cx="1346417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76" name="文本框 10"/>
              <p:cNvSpPr txBox="1"/>
              <p:nvPr/>
            </p:nvSpPr>
            <p:spPr>
              <a:xfrm>
                <a:off x="2290317" y="2026500"/>
                <a:ext cx="1066799" cy="802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02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3520817" y="2853794"/>
              <a:ext cx="5142449" cy="613062"/>
              <a:chOff x="4315150" y="1647579"/>
              <a:chExt cx="3103991" cy="540057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4657990" y="1730243"/>
                <a:ext cx="2587313" cy="343525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67" tIns="34283" rIns="68567" bIns="34283">
                <a:spAutoFit/>
              </a:bodyPr>
              <a:lstStyle/>
              <a:p>
                <a:r>
                  <a:rPr lang="en-US" altLang="zh-CN" sz="2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:not</a:t>
                </a:r>
                <a:r>
                  <a:rPr lang="zh-CN" altLang="en-US" sz="2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选择器</a:t>
                </a:r>
                <a:endParaRPr lang="zh-CN" altLang="en-US" sz="2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Source Han Sans K Bold" panose="020B0800000000000000" pitchFamily="34" charset="-128"/>
                </a:endParaRPr>
              </a:p>
            </p:txBody>
          </p:sp>
          <p:sp>
            <p:nvSpPr>
              <p:cNvPr id="74" name="平行四边形 73"/>
              <p:cNvSpPr/>
              <p:nvPr/>
            </p:nvSpPr>
            <p:spPr>
              <a:xfrm>
                <a:off x="4315150" y="1647579"/>
                <a:ext cx="3103991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7" tIns="34283" rIns="68567" bIns="34283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3000732" y="2565319"/>
            <a:ext cx="6262842" cy="635114"/>
            <a:chOff x="2399264" y="2853794"/>
            <a:chExt cx="6264002" cy="635232"/>
          </a:xfrm>
        </p:grpSpPr>
        <p:grpSp>
          <p:nvGrpSpPr>
            <p:cNvPr id="78" name="组合 77"/>
            <p:cNvGrpSpPr/>
            <p:nvPr/>
          </p:nvGrpSpPr>
          <p:grpSpPr>
            <a:xfrm>
              <a:off x="2399264" y="2870620"/>
              <a:ext cx="1309770" cy="618406"/>
              <a:chOff x="1989624" y="2026500"/>
              <a:chExt cx="1367492" cy="850129"/>
            </a:xfrm>
          </p:grpSpPr>
          <p:sp>
            <p:nvSpPr>
              <p:cNvPr id="82" name="平行四边形 81"/>
              <p:cNvSpPr/>
              <p:nvPr/>
            </p:nvSpPr>
            <p:spPr>
              <a:xfrm>
                <a:off x="1989624" y="2033848"/>
                <a:ext cx="1346417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83" name="文本框 10"/>
              <p:cNvSpPr txBox="1"/>
              <p:nvPr/>
            </p:nvSpPr>
            <p:spPr>
              <a:xfrm>
                <a:off x="2290317" y="2026500"/>
                <a:ext cx="1066799" cy="802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01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3520817" y="2853794"/>
              <a:ext cx="5142449" cy="613062"/>
              <a:chOff x="4315150" y="1647579"/>
              <a:chExt cx="3103991" cy="540057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4657990" y="1730243"/>
                <a:ext cx="2587313" cy="343525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67" tIns="34283" rIns="68567" bIns="34283">
                <a:spAutoFit/>
              </a:bodyPr>
              <a:lstStyle/>
              <a:p>
                <a:pPr lvl="0" algn="l">
                  <a:buClrTx/>
                  <a:buSzTx/>
                  <a:buFontTx/>
                </a:pPr>
                <a:r>
                  <a:rPr lang="en-US" altLang="zh-CN" sz="2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ea"/>
                  </a:rPr>
                  <a:t>:root</a:t>
                </a:r>
                <a:r>
                  <a:rPr lang="en-US" altLang="zh-CN" sz="2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ea"/>
                  </a:rPr>
                  <a:t>选择器</a:t>
                </a:r>
                <a:endParaRPr lang="en-US" altLang="zh-CN" sz="2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endParaRPr>
              </a:p>
            </p:txBody>
          </p:sp>
          <p:sp>
            <p:nvSpPr>
              <p:cNvPr id="81" name="平行四边形 80"/>
              <p:cNvSpPr/>
              <p:nvPr/>
            </p:nvSpPr>
            <p:spPr>
              <a:xfrm>
                <a:off x="4315150" y="1647579"/>
                <a:ext cx="3103991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7" tIns="34283" rIns="68567" bIns="34283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22749" y="245532"/>
            <a:ext cx="4505960" cy="521970"/>
            <a:chOff x="174623" y="245532"/>
            <a:chExt cx="4505960" cy="52197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>
                <p:custDataLst>
                  <p:tags r:id="rId1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>
                <p:custDataLst>
                  <p:tags r:id="rId2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>
              <p:custDataLst>
                <p:tags r:id="rId3"/>
              </p:custDataLst>
            </p:nvPr>
          </p:nvSpPr>
          <p:spPr>
            <a:xfrm>
              <a:off x="84899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047750" y="322580"/>
            <a:ext cx="40640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2800" b="1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+mn-ea"/>
              </a:rPr>
              <a:t>目  录</a:t>
            </a:r>
            <a:endParaRPr lang="zh-CN" altLang="en-US" sz="2800" b="1">
              <a:solidFill>
                <a:srgbClr val="1369B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2999206" y="4450562"/>
            <a:ext cx="6264002" cy="635232"/>
            <a:chOff x="2399264" y="2853794"/>
            <a:chExt cx="6264002" cy="635232"/>
          </a:xfrm>
        </p:grpSpPr>
        <p:grpSp>
          <p:nvGrpSpPr>
            <p:cNvPr id="58" name="组合 57"/>
            <p:cNvGrpSpPr/>
            <p:nvPr/>
          </p:nvGrpSpPr>
          <p:grpSpPr>
            <a:xfrm>
              <a:off x="2399264" y="2870620"/>
              <a:ext cx="1309770" cy="618406"/>
              <a:chOff x="1989624" y="2026500"/>
              <a:chExt cx="1367492" cy="850129"/>
            </a:xfrm>
          </p:grpSpPr>
          <p:sp>
            <p:nvSpPr>
              <p:cNvPr id="68" name="平行四边形 67"/>
              <p:cNvSpPr/>
              <p:nvPr>
                <p:custDataLst>
                  <p:tags r:id="rId4"/>
                </p:custDataLst>
              </p:nvPr>
            </p:nvSpPr>
            <p:spPr>
              <a:xfrm>
                <a:off x="1989624" y="2033848"/>
                <a:ext cx="1346417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69" name="文本框 10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290317" y="2026500"/>
                <a:ext cx="1066799" cy="802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32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03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3520817" y="2853794"/>
              <a:ext cx="5142449" cy="613062"/>
              <a:chOff x="4315150" y="1647579"/>
              <a:chExt cx="3103991" cy="540057"/>
            </a:xfrm>
          </p:grpSpPr>
          <p:sp>
            <p:nvSpPr>
              <p:cNvPr id="66" name="矩形 65"/>
              <p:cNvSpPr/>
              <p:nvPr>
                <p:custDataLst>
                  <p:tags r:id="rId6"/>
                </p:custDataLst>
              </p:nvPr>
            </p:nvSpPr>
            <p:spPr>
              <a:xfrm>
                <a:off x="4657990" y="1730243"/>
                <a:ext cx="2587313" cy="343461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67" tIns="34283" rIns="68567" bIns="34283">
                <a:spAutoFit/>
              </a:bodyPr>
              <a:lstStyle/>
              <a:p>
                <a:pPr lvl="0" algn="l">
                  <a:buClrTx/>
                  <a:buSzTx/>
                  <a:buFontTx/>
                </a:pPr>
                <a:r>
                  <a:rPr lang="en-US" altLang="zh-CN" sz="2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:</a:t>
                </a:r>
                <a:r>
                  <a:rPr lang="en-US" altLang="zh-CN" sz="2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only-child</a:t>
                </a:r>
                <a:r>
                  <a:rPr lang="en-US" altLang="zh-CN" sz="2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选择器</a:t>
                </a:r>
                <a:endParaRPr lang="en-US" altLang="zh-CN" sz="2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67" name="平行四边形 66"/>
              <p:cNvSpPr/>
              <p:nvPr>
                <p:custDataLst>
                  <p:tags r:id="rId7"/>
                </p:custDataLst>
              </p:nvPr>
            </p:nvSpPr>
            <p:spPr>
              <a:xfrm>
                <a:off x="4315150" y="1647579"/>
                <a:ext cx="3103991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2999206" y="3508178"/>
            <a:ext cx="6264002" cy="635232"/>
            <a:chOff x="2399264" y="2853794"/>
            <a:chExt cx="6264002" cy="635232"/>
          </a:xfrm>
        </p:grpSpPr>
        <p:grpSp>
          <p:nvGrpSpPr>
            <p:cNvPr id="3" name="组合 2"/>
            <p:cNvGrpSpPr/>
            <p:nvPr/>
          </p:nvGrpSpPr>
          <p:grpSpPr>
            <a:xfrm>
              <a:off x="2399264" y="2870620"/>
              <a:ext cx="1309770" cy="618406"/>
              <a:chOff x="1989624" y="2026500"/>
              <a:chExt cx="1367492" cy="850129"/>
            </a:xfrm>
          </p:grpSpPr>
          <p:sp>
            <p:nvSpPr>
              <p:cNvPr id="9" name="平行四边形 8"/>
              <p:cNvSpPr/>
              <p:nvPr>
                <p:custDataLst>
                  <p:tags r:id="rId8"/>
                </p:custDataLst>
              </p:nvPr>
            </p:nvSpPr>
            <p:spPr>
              <a:xfrm>
                <a:off x="1989624" y="2033848"/>
                <a:ext cx="1346417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0" name="文本框 10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2290317" y="2026500"/>
                <a:ext cx="1066799" cy="802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32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02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4" name="平行四边形 13"/>
            <p:cNvSpPr/>
            <p:nvPr>
              <p:custDataLst>
                <p:tags r:id="rId10"/>
              </p:custDataLst>
            </p:nvPr>
          </p:nvSpPr>
          <p:spPr>
            <a:xfrm>
              <a:off x="3520817" y="2853794"/>
              <a:ext cx="5142449" cy="613062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999206" y="2565794"/>
            <a:ext cx="6264002" cy="635232"/>
            <a:chOff x="2399264" y="2853794"/>
            <a:chExt cx="6264002" cy="635232"/>
          </a:xfrm>
        </p:grpSpPr>
        <p:grpSp>
          <p:nvGrpSpPr>
            <p:cNvPr id="16" name="组合 15"/>
            <p:cNvGrpSpPr/>
            <p:nvPr/>
          </p:nvGrpSpPr>
          <p:grpSpPr>
            <a:xfrm>
              <a:off x="2399264" y="2870620"/>
              <a:ext cx="1309770" cy="618406"/>
              <a:chOff x="1989624" y="2026500"/>
              <a:chExt cx="1367492" cy="850129"/>
            </a:xfrm>
          </p:grpSpPr>
          <p:sp>
            <p:nvSpPr>
              <p:cNvPr id="17" name="平行四边形 16"/>
              <p:cNvSpPr/>
              <p:nvPr>
                <p:custDataLst>
                  <p:tags r:id="rId11"/>
                </p:custDataLst>
              </p:nvPr>
            </p:nvSpPr>
            <p:spPr>
              <a:xfrm>
                <a:off x="1989624" y="2033848"/>
                <a:ext cx="1346417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8" name="文本框 10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2290317" y="2026500"/>
                <a:ext cx="1066799" cy="802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32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01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1" name="平行四边形 20"/>
            <p:cNvSpPr/>
            <p:nvPr>
              <p:custDataLst>
                <p:tags r:id="rId13"/>
              </p:custDataLst>
            </p:nvPr>
          </p:nvSpPr>
          <p:spPr>
            <a:xfrm>
              <a:off x="3520817" y="2853794"/>
              <a:ext cx="5142449" cy="613062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子代</a:t>
            </a:r>
            <a:r>
              <a:rPr lang="zh-CN" altLang="en-US"/>
              <a:t>选择器</a:t>
            </a:r>
            <a:endParaRPr lang="zh-CN" altLang="en-US"/>
          </a:p>
        </p:txBody>
      </p:sp>
      <p:sp>
        <p:nvSpPr>
          <p:cNvPr id="9" name="TextBox 3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9206" y="1782617"/>
            <a:ext cx="10439982" cy="150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:root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选择器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用于匹配文档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根标签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根标签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指的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&lt;html&gt;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。因此使用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:root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选择器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定义的样式，对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所有页面标签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都生效。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82663" y="3933794"/>
            <a:ext cx="10296525" cy="836756"/>
            <a:chOff x="982663" y="3169038"/>
            <a:chExt cx="10296525" cy="836756"/>
          </a:xfrm>
        </p:grpSpPr>
        <p:sp>
          <p:nvSpPr>
            <p:cNvPr id="13" name="矩形 12"/>
            <p:cNvSpPr/>
            <p:nvPr>
              <p:custDataLst>
                <p:tags r:id="rId2"/>
              </p:custDataLst>
            </p:nvPr>
          </p:nvSpPr>
          <p:spPr>
            <a:xfrm>
              <a:off x="982663" y="3169038"/>
              <a:ext cx="10296525" cy="8367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3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991206" y="3388833"/>
              <a:ext cx="6888834" cy="427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:root{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属性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: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属性值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;}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" name="TextBox 3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9207" y="3146793"/>
            <a:ext cx="10439982" cy="53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语法：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:root</a:t>
            </a:r>
            <a:r>
              <a:t>选择器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982663" y="881519"/>
            <a:ext cx="2219185" cy="824800"/>
            <a:chOff x="3431206" y="1525602"/>
            <a:chExt cx="2219185" cy="824800"/>
          </a:xfrm>
        </p:grpSpPr>
        <p:sp>
          <p:nvSpPr>
            <p:cNvPr id="12" name="TextBox 35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431207" y="1525602"/>
              <a:ext cx="2219184" cy="774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32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案例</a:t>
              </a:r>
              <a:r>
                <a:rPr lang="zh-CN" altLang="en-US" sz="3200" b="1" dirty="0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演示</a:t>
              </a:r>
              <a:endParaRPr lang="zh-CN" altLang="en-US" sz="3200" b="1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圆角矩形 15"/>
            <p:cNvSpPr/>
            <p:nvPr>
              <p:custDataLst>
                <p:tags r:id="rId2"/>
              </p:custDataLst>
            </p:nvPr>
          </p:nvSpPr>
          <p:spPr>
            <a:xfrm>
              <a:off x="3431206" y="1555279"/>
              <a:ext cx="2219184" cy="795123"/>
            </a:xfrm>
            <a:prstGeom prst="roundRect">
              <a:avLst/>
            </a:prstGeom>
            <a:noFill/>
            <a:ln>
              <a:solidFill>
                <a:srgbClr val="1369B2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213985" y="1757680"/>
            <a:ext cx="2473325" cy="36201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266700" algn="just">
              <a:lnSpc>
                <a:spcPct val="150000"/>
              </a:lnSpc>
            </a:pPr>
            <a:r>
              <a:rPr lang="zh-CN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第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7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行代码中使用“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:root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选择器”将页面中所有的文本设置为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绿色。运行结果如图所示。</a:t>
            </a:r>
            <a:endParaRPr lang="zh-CN" altLang="zh-CN" sz="2000" kern="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  <a:sym typeface="+mn-ea"/>
            </a:endParaRPr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82980" y="1739900"/>
            <a:ext cx="3945890" cy="49415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943215" y="1780540"/>
            <a:ext cx="3962400" cy="39592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304540" y="797560"/>
            <a:ext cx="79082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:root</a:t>
            </a:r>
            <a:r>
              <a:rPr lang="zh-CN" altLang="zh-CN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选择器用于匹配文档根元素，在</a:t>
            </a:r>
            <a:r>
              <a:rPr lang="en-US" altLang="zh-CN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HTML</a:t>
            </a:r>
            <a:r>
              <a:rPr lang="zh-CN" altLang="zh-CN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中，根元素始终是</a:t>
            </a:r>
            <a:r>
              <a:rPr lang="en-US" altLang="zh-CN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html</a:t>
            </a:r>
            <a:r>
              <a:rPr lang="zh-CN" altLang="zh-CN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元素。用“</a:t>
            </a:r>
            <a:r>
              <a:rPr lang="en-US" altLang="zh-CN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:root</a:t>
            </a:r>
            <a:r>
              <a:rPr lang="zh-CN" altLang="zh-CN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选择器”定义的样式，对所有页面元素都生效。对于不需要该样式的元素，可以单独设置样式进行覆盖。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:not</a:t>
            </a:r>
            <a:r>
              <a:rPr>
                <a:sym typeface="+mn-ea"/>
              </a:rPr>
              <a:t>选择器</a:t>
            </a:r>
            <a:endParaRPr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82663" y="881519"/>
            <a:ext cx="2219185" cy="824800"/>
            <a:chOff x="3431206" y="1525602"/>
            <a:chExt cx="2219185" cy="824800"/>
          </a:xfrm>
        </p:grpSpPr>
        <p:sp>
          <p:nvSpPr>
            <p:cNvPr id="12" name="TextBox 35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431207" y="1525602"/>
              <a:ext cx="2219184" cy="774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32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案例</a:t>
              </a:r>
              <a:r>
                <a:rPr lang="zh-CN" altLang="en-US" sz="3200" b="1" dirty="0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演示</a:t>
              </a:r>
              <a:endParaRPr lang="zh-CN" altLang="en-US" sz="3200" b="1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圆角矩形 15"/>
            <p:cNvSpPr/>
            <p:nvPr>
              <p:custDataLst>
                <p:tags r:id="rId2"/>
              </p:custDataLst>
            </p:nvPr>
          </p:nvSpPr>
          <p:spPr>
            <a:xfrm>
              <a:off x="3431206" y="1555279"/>
              <a:ext cx="2219184" cy="795123"/>
            </a:xfrm>
            <a:prstGeom prst="roundRect">
              <a:avLst/>
            </a:prstGeom>
            <a:noFill/>
            <a:ln>
              <a:solidFill>
                <a:srgbClr val="1369B2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242560" y="1948180"/>
            <a:ext cx="2473325" cy="36201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266700" algn="just">
              <a:lnSpc>
                <a:spcPct val="150000"/>
              </a:lnSpc>
            </a:pPr>
            <a:r>
              <a:rPr lang="zh-CN" altLang="zh-C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第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7</a:t>
            </a:r>
            <a:r>
              <a:rPr lang="zh-CN" altLang="zh-C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行代码定义了页面中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p</a:t>
            </a:r>
            <a:r>
              <a:rPr lang="zh-CN" altLang="zh-C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元素的文本样式，第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8</a:t>
            </a:r>
            <a:r>
              <a:rPr lang="zh-CN" altLang="zh-C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行代码“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:not(p)</a:t>
            </a:r>
            <a:r>
              <a:rPr lang="zh-CN" altLang="zh-C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”选择器定义了页面中元素中排除子结构元素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p</a:t>
            </a:r>
            <a:r>
              <a:rPr lang="zh-CN" altLang="zh-C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的文本样式。运行结果如图所示。</a:t>
            </a:r>
            <a:endParaRPr lang="zh-CN" altLang="zh-CN" sz="2000" kern="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04540" y="797560"/>
            <a:ext cx="79082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zh-CN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如果对某个结构元素使用样式，但是想排除这个结构元素下面的子结构元素，让它不使用这个样式，可以使用</a:t>
            </a:r>
            <a:r>
              <a:rPr lang="en-US" altLang="zh-CN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:not</a:t>
            </a:r>
            <a:r>
              <a:rPr lang="zh-CN" altLang="zh-CN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选择器。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31165" y="1994535"/>
            <a:ext cx="4866005" cy="3968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807323" y="2103638"/>
            <a:ext cx="4219048" cy="22095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:only-child</a:t>
            </a:r>
            <a:r>
              <a:rPr>
                <a:sym typeface="+mn-ea"/>
              </a:rPr>
              <a:t>选择器</a:t>
            </a:r>
            <a:endParaRPr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82663" y="881519"/>
            <a:ext cx="2219185" cy="824800"/>
            <a:chOff x="3431206" y="1525602"/>
            <a:chExt cx="2219185" cy="824800"/>
          </a:xfrm>
        </p:grpSpPr>
        <p:sp>
          <p:nvSpPr>
            <p:cNvPr id="12" name="TextBox 35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431207" y="1525602"/>
              <a:ext cx="2219184" cy="774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32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案例</a:t>
              </a:r>
              <a:r>
                <a:rPr lang="zh-CN" altLang="en-US" sz="3200" b="1" dirty="0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演示</a:t>
              </a:r>
              <a:endParaRPr lang="zh-CN" altLang="en-US" sz="3200" b="1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圆角矩形 15"/>
            <p:cNvSpPr/>
            <p:nvPr>
              <p:custDataLst>
                <p:tags r:id="rId2"/>
              </p:custDataLst>
            </p:nvPr>
          </p:nvSpPr>
          <p:spPr>
            <a:xfrm>
              <a:off x="3431206" y="1555279"/>
              <a:ext cx="2219184" cy="795123"/>
            </a:xfrm>
            <a:prstGeom prst="roundRect">
              <a:avLst/>
            </a:prstGeom>
            <a:noFill/>
            <a:ln>
              <a:solidFill>
                <a:srgbClr val="1369B2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923155" y="1948180"/>
            <a:ext cx="2473325" cy="36201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266700" algn="just">
              <a:lnSpc>
                <a:spcPct val="150000"/>
              </a:lnSpc>
            </a:pPr>
            <a:r>
              <a:rPr lang="zh-CN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第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8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行代码“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:only-child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”选择器选择了第三个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元素，第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17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行代码对应的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div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元素有唯一的子元素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。运行结果如图所示。</a:t>
            </a:r>
            <a:endParaRPr lang="zh-CN" altLang="zh-CN" sz="2000" kern="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04540" y="797560"/>
            <a:ext cx="79082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zh-CN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如果对某个结构元素使用样式，但是想排除这个结构元素下面的子结构元素，让它不使用这个样式，可以使用</a:t>
            </a:r>
            <a:r>
              <a:rPr lang="en-US" altLang="zh-CN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:not</a:t>
            </a:r>
            <a:r>
              <a:rPr lang="zh-CN" altLang="zh-CN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选择器。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85800" y="1786890"/>
            <a:ext cx="4064000" cy="439674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396737" y="2243703"/>
            <a:ext cx="4513955" cy="18002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commondata" val="eyJoZGlkIjoiOWJhMmVjMmFmZTgzZjZjY2U2NTllOTg1ZTMxMWU2ODAifQ=="/>
  <p:tag name="KSO_WPP_MARK_KEY" val="a2817a34-8a84-4154-b69e-ea89691717b8"/>
  <p:tag name="COMMONDATA" val="eyJoZGlkIjoiYWFkYTQwNTc3ZjM3NDBmNzE4M2ExYzczNThiMmIyZGIifQ==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WPS 演示</Application>
  <PresentationFormat>宽屏</PresentationFormat>
  <Paragraphs>60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Source Han Sans K Bold</vt:lpstr>
      <vt:lpstr>Yu Gothic UI Semibold</vt:lpstr>
      <vt:lpstr>Calibri</vt:lpstr>
      <vt:lpstr>Courier New</vt:lpstr>
      <vt:lpstr>Times New Roman</vt:lpstr>
      <vt:lpstr>Arial Black</vt:lpstr>
      <vt:lpstr>Arial Unicode MS</vt:lpstr>
      <vt:lpstr>Office 主题​​</vt:lpstr>
      <vt:lpstr>PowerPoint 演示文稿</vt:lpstr>
      <vt:lpstr>5.3</vt:lpstr>
      <vt:lpstr>PowerPoint 演示文稿</vt:lpstr>
      <vt:lpstr>子代选择器</vt:lpstr>
      <vt:lpstr>:root选择器</vt:lpstr>
      <vt:lpstr>:not选择器</vt:lpstr>
      <vt:lpstr>:only-child选择器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稳过飘过躺过各种线</cp:lastModifiedBy>
  <cp:revision>32</cp:revision>
  <dcterms:created xsi:type="dcterms:W3CDTF">2019-09-19T02:01:00Z</dcterms:created>
  <dcterms:modified xsi:type="dcterms:W3CDTF">2024-09-12T02:35:25Z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D1625640A3774D08A4DEE7301D21AE8B_13</vt:lpwstr>
  </property>
</Properties>
</file>