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1"/>
  </p:handoutMasterIdLst>
  <p:sldIdLst>
    <p:sldId id="256" r:id="rId3"/>
    <p:sldId id="262" r:id="rId4"/>
    <p:sldId id="267" r:id="rId5"/>
    <p:sldId id="271" r:id="rId7"/>
    <p:sldId id="272" r:id="rId8"/>
    <p:sldId id="276" r:id="rId9"/>
    <p:sldId id="277" r:id="rId10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40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52"/>
    <a:srgbClr val="1369B2"/>
    <a:srgbClr val="E2E4E5"/>
    <a:srgbClr val="FD8254"/>
    <a:srgbClr val="4C8CF5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6"/>
        <p:guide pos="40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7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tags" Target="../tags/tag67.xml"/><Relationship Id="rId4" Type="http://schemas.openxmlformats.org/officeDocument/2006/relationships/image" Target="../media/image3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7.png"/><Relationship Id="rId7" Type="http://schemas.openxmlformats.org/officeDocument/2006/relationships/tags" Target="../tags/tag76.xml"/><Relationship Id="rId6" Type="http://schemas.openxmlformats.org/officeDocument/2006/relationships/image" Target="../media/image6.png"/><Relationship Id="rId5" Type="http://schemas.openxmlformats.org/officeDocument/2006/relationships/tags" Target="../tags/tag75.xml"/><Relationship Id="rId4" Type="http://schemas.openxmlformats.org/officeDocument/2006/relationships/image" Target="../media/image5.png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691408" y="2943106"/>
            <a:ext cx="526034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3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样式进阶</a:t>
            </a:r>
            <a:endParaRPr lang="zh-CN" altLang="en-US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579882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3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结构化选择器</a:t>
            </a:r>
            <a:endParaRPr lang="zh-CN" altLang="en-US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zh-CN"/>
              <a:t>4.3</a:t>
            </a:r>
            <a:endParaRPr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3000732" y="3507528"/>
            <a:ext cx="6262842" cy="635114"/>
            <a:chOff x="2399264" y="2853794"/>
            <a:chExt cx="6264002" cy="635232"/>
          </a:xfrm>
        </p:grpSpPr>
        <p:grpSp>
          <p:nvGrpSpPr>
            <p:cNvPr id="71" name="组合 70"/>
            <p:cNvGrpSpPr/>
            <p:nvPr/>
          </p:nvGrpSpPr>
          <p:grpSpPr>
            <a:xfrm>
              <a:off x="2399264" y="2870620"/>
              <a:ext cx="1309770" cy="618406"/>
              <a:chOff x="1989624" y="2026500"/>
              <a:chExt cx="1367492" cy="850129"/>
            </a:xfrm>
          </p:grpSpPr>
          <p:sp>
            <p:nvSpPr>
              <p:cNvPr id="75" name="平行四边形 74"/>
              <p:cNvSpPr/>
              <p:nvPr/>
            </p:nvSpPr>
            <p:spPr>
              <a:xfrm>
                <a:off x="1989624" y="2033848"/>
                <a:ext cx="1346417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76" name="文本框 10"/>
              <p:cNvSpPr txBox="1"/>
              <p:nvPr/>
            </p:nvSpPr>
            <p:spPr>
              <a:xfrm>
                <a:off x="2290317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07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3520817" y="2853794"/>
              <a:ext cx="5142449" cy="613062"/>
              <a:chOff x="4315150" y="1647579"/>
              <a:chExt cx="3103991" cy="540057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4657990" y="1730243"/>
                <a:ext cx="2587313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en-US" altLang="zh-CN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:target</a:t>
                </a:r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选择器</a:t>
                </a:r>
                <a:endParaRPr lang="zh-CN" alt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74" name="平行四边形 73"/>
              <p:cNvSpPr/>
              <p:nvPr/>
            </p:nvSpPr>
            <p:spPr>
              <a:xfrm>
                <a:off x="4315150" y="1647579"/>
                <a:ext cx="3103991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3000732" y="2565319"/>
            <a:ext cx="6262842" cy="635114"/>
            <a:chOff x="2399264" y="2853794"/>
            <a:chExt cx="6264002" cy="635232"/>
          </a:xfrm>
        </p:grpSpPr>
        <p:grpSp>
          <p:nvGrpSpPr>
            <p:cNvPr id="78" name="组合 77"/>
            <p:cNvGrpSpPr/>
            <p:nvPr/>
          </p:nvGrpSpPr>
          <p:grpSpPr>
            <a:xfrm>
              <a:off x="2399264" y="2870620"/>
              <a:ext cx="1309770" cy="618406"/>
              <a:chOff x="1989624" y="2026500"/>
              <a:chExt cx="1367492" cy="850129"/>
            </a:xfrm>
          </p:grpSpPr>
          <p:sp>
            <p:nvSpPr>
              <p:cNvPr id="82" name="平行四边形 81"/>
              <p:cNvSpPr/>
              <p:nvPr/>
            </p:nvSpPr>
            <p:spPr>
              <a:xfrm>
                <a:off x="1989624" y="2033848"/>
                <a:ext cx="1346417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3" name="文本框 10"/>
              <p:cNvSpPr txBox="1"/>
              <p:nvPr/>
            </p:nvSpPr>
            <p:spPr>
              <a:xfrm>
                <a:off x="2290317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06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3520817" y="2853794"/>
              <a:ext cx="5142449" cy="613062"/>
              <a:chOff x="4315150" y="1647579"/>
              <a:chExt cx="3103991" cy="540057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4657990" y="1730243"/>
                <a:ext cx="2587313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en-US" altLang="zh-CN" sz="2100">
                    <a:solidFill>
                      <a:srgbClr val="595959"/>
                    </a:solidFill>
                    <a:sym typeface="+mn-ea"/>
                  </a:rPr>
                  <a:t>:empty</a:t>
                </a:r>
                <a:r>
                  <a:rPr lang="zh-CN" altLang="en-US" sz="2100">
                    <a:solidFill>
                      <a:srgbClr val="595959"/>
                    </a:solidFill>
                    <a:sym typeface="+mn-ea"/>
                  </a:rPr>
                  <a:t>选择器</a:t>
                </a:r>
                <a:endParaRPr lang="zh-CN" altLang="en-US" sz="2100">
                  <a:solidFill>
                    <a:srgbClr val="595959"/>
                  </a:solidFill>
                  <a:sym typeface="+mn-ea"/>
                </a:endParaRPr>
              </a:p>
            </p:txBody>
          </p:sp>
          <p:sp>
            <p:nvSpPr>
              <p:cNvPr id="81" name="平行四边形 80"/>
              <p:cNvSpPr/>
              <p:nvPr/>
            </p:nvSpPr>
            <p:spPr>
              <a:xfrm>
                <a:off x="4315150" y="1647579"/>
                <a:ext cx="3103991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>
                <p:custDataLst>
                  <p:tags r:id="rId1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>
              <p:custDataLst>
                <p:tags r:id="rId3"/>
              </p:custDataLst>
            </p:nvPr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47750" y="322580"/>
            <a:ext cx="40640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800" b="1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rPr>
              <a:t>目  录</a:t>
            </a:r>
            <a:endParaRPr lang="zh-CN" altLang="en-US" sz="2800" b="1">
              <a:solidFill>
                <a:srgbClr val="1369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:empty</a:t>
            </a:r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9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9206" y="1782617"/>
            <a:ext cx="10439982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:empty选择器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用来选择没有子元素或文本内容为空的所有元素。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82663" y="3933794"/>
            <a:ext cx="10296525" cy="836756"/>
            <a:chOff x="982663" y="3169038"/>
            <a:chExt cx="10296525" cy="836756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982663" y="3169038"/>
              <a:ext cx="10296525" cy="836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3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91206" y="3388833"/>
              <a:ext cx="6888834" cy="427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:empty{backgroundcolor:yellow;}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TextBox 3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9207" y="3146793"/>
            <a:ext cx="10439982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选取内容为空的元素更改背景颜色为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黄色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:empty</a:t>
            </a:r>
            <a:r>
              <a:rPr>
                <a:sym typeface="+mn-ea"/>
              </a:rPr>
              <a:t>选择器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82663" y="881519"/>
            <a:ext cx="2219185" cy="824800"/>
            <a:chOff x="3431206" y="1525602"/>
            <a:chExt cx="2219185" cy="824800"/>
          </a:xfrm>
        </p:grpSpPr>
        <p:sp>
          <p:nvSpPr>
            <p:cNvPr id="12" name="TextBox 3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31207" y="1525602"/>
              <a:ext cx="2219184" cy="77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</a:t>
              </a: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圆角矩形 15"/>
            <p:cNvSpPr/>
            <p:nvPr>
              <p:custDataLst>
                <p:tags r:id="rId2"/>
              </p:custDataLst>
            </p:nvPr>
          </p:nvSpPr>
          <p:spPr>
            <a:xfrm>
              <a:off x="3431206" y="1555279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91730" y="881380"/>
            <a:ext cx="4257675" cy="5155565"/>
          </a:xfrm>
          <a:prstGeom prst="rect">
            <a:avLst/>
          </a:prstGeom>
        </p:spPr>
      </p:pic>
      <p:pic>
        <p:nvPicPr>
          <p:cNvPr id="10" name="内容占位符 9"/>
          <p:cNvPicPr>
            <a:picLocks noChangeAspect="1"/>
          </p:cNvPicPr>
          <p:nvPr>
            <p:ph idx="1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311525" y="876935"/>
            <a:ext cx="3847465" cy="5274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:target</a:t>
            </a:r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9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9206" y="1782617"/>
            <a:ext cx="10439982" cy="150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:target选择器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用于为页面中的某个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target元素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指定样式。只有用户单击了页面中的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超链接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，并且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跳转到target元素后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:target选择器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所设置的样式才起作用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  <a:buClrTx/>
              <a:buSzTx/>
              <a:buFontTx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82663" y="3933794"/>
            <a:ext cx="10296525" cy="836756"/>
            <a:chOff x="982663" y="3169038"/>
            <a:chExt cx="10296525" cy="836756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982663" y="3169038"/>
              <a:ext cx="10296525" cy="836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3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91206" y="3388833"/>
              <a:ext cx="6888834" cy="427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:target{backgroundcolor:yellow;}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TextBox 3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9207" y="3146793"/>
            <a:ext cx="10439982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突出显示当前活动的页面元素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背景颜色为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黄色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:target</a:t>
            </a:r>
            <a:r>
              <a:rPr>
                <a:sym typeface="+mn-ea"/>
              </a:rPr>
              <a:t>选择器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82663" y="776744"/>
            <a:ext cx="2219185" cy="824800"/>
            <a:chOff x="3431206" y="1525602"/>
            <a:chExt cx="2219185" cy="824800"/>
          </a:xfrm>
        </p:grpSpPr>
        <p:sp>
          <p:nvSpPr>
            <p:cNvPr id="12" name="TextBox 3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31207" y="1525602"/>
              <a:ext cx="2219184" cy="77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</a:t>
              </a: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圆角矩形 15"/>
            <p:cNvSpPr/>
            <p:nvPr>
              <p:custDataLst>
                <p:tags r:id="rId2"/>
              </p:custDataLst>
            </p:nvPr>
          </p:nvSpPr>
          <p:spPr>
            <a:xfrm>
              <a:off x="3431206" y="1555279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065" y="1601470"/>
            <a:ext cx="5902325" cy="48825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115560" y="448310"/>
            <a:ext cx="3816985" cy="4762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52765" y="1347470"/>
            <a:ext cx="3719830" cy="47815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commondata" val="eyJoZGlkIjoiOWJhMmVjMmFmZTgzZjZjY2U2NTllOTg1ZTMxMWU2ODAifQ=="/>
  <p:tag name="KSO_WPP_MARK_KEY" val="a2817a34-8a84-4154-b69e-ea89691717b8"/>
  <p:tag name="COMMONDATA" val="eyJoZGlkIjoiYWFkYTQwNTc3ZjM3NDBmNzE4M2ExYzczNThiMmIyZGI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演示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Source Han Sans K Bold</vt:lpstr>
      <vt:lpstr>Yu Gothic UI Semibold</vt:lpstr>
      <vt:lpstr>Calibri</vt:lpstr>
      <vt:lpstr>Times New Roman</vt:lpstr>
      <vt:lpstr>Arial Black</vt:lpstr>
      <vt:lpstr>Arial Unicode MS</vt:lpstr>
      <vt:lpstr>Office 主题​​</vt:lpstr>
      <vt:lpstr>PowerPoint 演示文稿</vt:lpstr>
      <vt:lpstr>5.3</vt:lpstr>
      <vt:lpstr>PowerPoint 演示文稿</vt:lpstr>
      <vt:lpstr>:empty选择器</vt:lpstr>
      <vt:lpstr>:empty选择器</vt:lpstr>
      <vt:lpstr>:target选择器</vt:lpstr>
      <vt:lpstr>:target选择器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稳过飘过躺过各种线</cp:lastModifiedBy>
  <cp:revision>34</cp:revision>
  <dcterms:created xsi:type="dcterms:W3CDTF">2019-09-19T02:01:00Z</dcterms:created>
  <dcterms:modified xsi:type="dcterms:W3CDTF">2024-09-12T02:36:19Z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527A6DD6086647B6AE0B53E9A0166834_13</vt:lpwstr>
  </property>
</Properties>
</file>