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262" r:id="rId4"/>
    <p:sldId id="267" r:id="rId5"/>
    <p:sldId id="271" r:id="rId7"/>
    <p:sldId id="272" r:id="rId8"/>
    <p:sldId id="276" r:id="rId9"/>
    <p:sldId id="277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76.xml"/><Relationship Id="rId4" Type="http://schemas.openxmlformats.org/officeDocument/2006/relationships/image" Target="../media/image5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2603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样式进阶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7988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伪元素选择器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4.4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000732" y="3507528"/>
            <a:ext cx="6262842" cy="635114"/>
            <a:chOff x="2399264" y="2853794"/>
            <a:chExt cx="6264002" cy="635232"/>
          </a:xfrm>
        </p:grpSpPr>
        <p:grpSp>
          <p:nvGrpSpPr>
            <p:cNvPr id="71" name="组合 70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:after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>
                    <a:solidFill>
                      <a:srgbClr val="595959"/>
                    </a:solidFill>
                    <a:sym typeface="+mn-ea"/>
                  </a:rPr>
                  <a:t>:befor</a:t>
                </a:r>
                <a:r>
                  <a:rPr lang="zh-CN" altLang="en-US"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zh-CN" altLang="en-US" sz="2100">
                  <a:solidFill>
                    <a:srgbClr val="595959"/>
                  </a:solidFill>
                  <a:sym typeface="+mn-ea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:befor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:before伪元素选择器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用于在被选元素的内容前面插入内容，必须配合content属性来指定要插入的具体内容。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282369"/>
            <a:ext cx="10296525" cy="1812925"/>
            <a:chOff x="982663" y="2889088"/>
            <a:chExt cx="10296525" cy="1812925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2988148"/>
              <a:ext cx="10296525" cy="14547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2889088"/>
              <a:ext cx="6888834" cy="181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266700"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&lt;元素&gt;:before{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266700"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content:文字/url();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266700"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2775318"/>
            <a:ext cx="1043998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3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66206" y="4982382"/>
            <a:ext cx="10439982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在上述语法中，被选元素位于“:before”之前，“{}”中的content属性用来指定要插入的具体内容，该内容既可以为文本也可以为图片。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:befor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1740535"/>
            <a:ext cx="6725920" cy="4396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31075" y="644525"/>
            <a:ext cx="4638675" cy="5339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:after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:before伪元素选择器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用于在被选元素的内容前面插入内容，必须配合content属性来指定要插入的具体内容。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标签名称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:befor{content: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文字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/url;}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:after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860" y="1899285"/>
            <a:ext cx="7084695" cy="4084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02500" y="544830"/>
            <a:ext cx="4697730" cy="5439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Arial Black</vt:lpstr>
      <vt:lpstr>Arial Unicode MS</vt:lpstr>
      <vt:lpstr>Office 主题​​</vt:lpstr>
      <vt:lpstr>PowerPoint 演示文稿</vt:lpstr>
      <vt:lpstr>5.4</vt:lpstr>
      <vt:lpstr>PowerPoint 演示文稿</vt:lpstr>
      <vt:lpstr>:befor选择器</vt:lpstr>
      <vt:lpstr>:befor选择器</vt:lpstr>
      <vt:lpstr>:after选择器</vt:lpstr>
      <vt:lpstr>:after选择器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31</cp:revision>
  <dcterms:created xsi:type="dcterms:W3CDTF">2019-09-19T02:01:00Z</dcterms:created>
  <dcterms:modified xsi:type="dcterms:W3CDTF">2024-09-12T02:36:39Z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E6F6C8B5B3DF418495DD465A4BB4A291_13</vt:lpwstr>
  </property>
</Properties>
</file>