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62" r:id="rId3"/>
    <p:sldId id="260" r:id="rId4"/>
    <p:sldId id="276" r:id="rId6"/>
    <p:sldId id="273" r:id="rId7"/>
    <p:sldId id="283" r:id="rId8"/>
    <p:sldId id="275" r:id="rId9"/>
    <p:sldId id="277" r:id="rId10"/>
    <p:sldId id="278" r:id="rId11"/>
    <p:sldId id="258" r:id="rId12"/>
    <p:sldId id="279" r:id="rId13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3.jpe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0220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认识盒子模型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5.1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6793230" cy="460375"/>
            <a:chOff x="174623" y="286807"/>
            <a:chExt cx="679323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10235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乡村振兴网项目中盒子模型的应用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07384" y="933100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663376" y="93310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010285" y="1712595"/>
            <a:ext cx="4883150" cy="935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乡村振兴网首页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是由几个盒子组成的？</a:t>
            </a:r>
            <a:endParaRPr lang="en-US" altLang="zh-CN" sz="2000" b="1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每个盒子包含了哪几部分？</a:t>
            </a:r>
            <a:endParaRPr lang="en-US" altLang="zh-CN" sz="20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43550" y="833120"/>
            <a:ext cx="6271895" cy="602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盒子模型的定义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43305" y="1806575"/>
            <a:ext cx="91770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随着信息化的迅速发展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手机已经成为人们日常生活中的必需品。一个完整的手机盒子通常包含手机、填充泡沫和盛装手机的纸盒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。仔细观察手机盒子中的布局结构，这和网页中的盒子模型有很高的相似性。</a:t>
            </a:r>
            <a:endParaRPr lang="zh-CN" altLang="zh-CN" sz="2000" kern="1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7624" y="1211865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手机盒子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043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 descr="手机盒子模型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1445" y="3359152"/>
            <a:ext cx="3674805" cy="230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盒子模型的定义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7171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913765" y="1851660"/>
            <a:ext cx="9801860" cy="1584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所谓盒子模型就是把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页面中的元素看作是一个矩形的盒子，也就是一个盛装内容的容器。每个矩形都由元素的内容、内边距（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padding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）、边框（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border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）和外边距（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margin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）组成。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5" descr="盒子模型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5858" y="3748589"/>
            <a:ext cx="3453630" cy="1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87624" y="1211865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盒子模型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043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手机盒子模型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5418" y="3645024"/>
            <a:ext cx="3168352" cy="198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盒子模型的案例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675" y="933450"/>
            <a:ext cx="10534650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盒子模型的案例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3200" y="1343025"/>
            <a:ext cx="9244965" cy="1649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一个复杂的网页可以由许多盒子模型组合而成，每个盒子都是整体的一部分，都有其特定的功能和作用。这让我们理解到，无论是在社会中还是在个人生活中，我们都是整体的一部分，我们的行动和决策都会影响到整体，因此我们需要有全局的观念，考虑整体的利益。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83939" y="1028350"/>
            <a:ext cx="38150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使用盒子模型实现如下效果：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39931" y="102835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62" y="1777323"/>
            <a:ext cx="5386179" cy="402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8969" y="969930"/>
            <a:ext cx="15798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644961" y="96993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35" y="2018030"/>
            <a:ext cx="4669155" cy="349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63700" y="1502410"/>
            <a:ext cx="4297045" cy="523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7171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351280" y="1767205"/>
            <a:ext cx="9466580" cy="2411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在浏览器看来，网页其实是由许多盒子模型嵌套组合而成。其中，最里面的是内容区，外面一层是内边距，再往外是边框，边框之外是外边距，如果不设置具体的宽度值则各个区域默认为0，所以可以根据需要灵活设置。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5599" y="957865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351591" y="957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119671" y="1736585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671" y="2656770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25342" y="1714412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sz="2000" kern="0" dirty="0">
                  <a:ea typeface="黑体" panose="02010609060101010101" charset="-122"/>
                  <a:sym typeface="+mn-ea"/>
                </a:rPr>
                <a:t>什么是盒子模型</a:t>
              </a:r>
              <a:endParaRPr kumimoji="1" sz="2000" kern="0" dirty="0"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25342" y="2639948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盒子模型是由哪些部分组成</a:t>
              </a:r>
              <a:endParaRPr kumimoji="1" lang="zh-CN" sz="2000" kern="0" dirty="0">
                <a:ea typeface="黑体" panose="02010609060101010101" charset="-122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ZWRkOTgyN2QyODAzZTk2MmVlMDczMGEwNmMzZDMyMm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思源宋体 CN</vt:lpstr>
      <vt:lpstr>等线</vt:lpstr>
      <vt:lpstr>Times New Roman</vt:lpstr>
      <vt:lpstr>Calibri</vt:lpstr>
      <vt:lpstr>思源宋体 CN Heavy</vt:lpstr>
      <vt:lpstr>黑体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35</cp:revision>
  <dcterms:created xsi:type="dcterms:W3CDTF">2019-09-19T02:01:00Z</dcterms:created>
  <dcterms:modified xsi:type="dcterms:W3CDTF">2023-12-26T03:28:28Z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