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2"/>
  </p:handoutMasterIdLst>
  <p:sldIdLst>
    <p:sldId id="262" r:id="rId3"/>
    <p:sldId id="260" r:id="rId4"/>
    <p:sldId id="289" r:id="rId6"/>
    <p:sldId id="288" r:id="rId7"/>
    <p:sldId id="287" r:id="rId8"/>
    <p:sldId id="294" r:id="rId9"/>
    <p:sldId id="258" r:id="rId10"/>
    <p:sldId id="286" r:id="rId11"/>
  </p:sldIdLst>
  <p:sldSz cx="12192000" cy="6858000"/>
  <p:notesSz cx="7103745" cy="10234295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40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69B2"/>
    <a:srgbClr val="E2E4E5"/>
    <a:srgbClr val="FD8254"/>
    <a:srgbClr val="4C8CF5"/>
    <a:srgbClr val="FD8052"/>
    <a:srgbClr val="FEB092"/>
    <a:srgbClr val="E50505"/>
    <a:srgbClr val="FD703B"/>
    <a:srgbClr val="FFCD41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4"/>
        <p:guide pos="400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4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tags" Target="../tags/tag4.xml"/><Relationship Id="rId4" Type="http://schemas.openxmlformats.org/officeDocument/2006/relationships/image" Target="../media/image2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6" Type="http://schemas.openxmlformats.org/officeDocument/2006/relationships/tags" Target="../tags/tag8.xml"/><Relationship Id="rId5" Type="http://schemas.openxmlformats.org/officeDocument/2006/relationships/image" Target="../media/image5.png"/><Relationship Id="rId4" Type="http://schemas.openxmlformats.org/officeDocument/2006/relationships/tags" Target="../tags/tag7.xml"/><Relationship Id="rId3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image" Target="../media/image7.png"/><Relationship Id="rId2" Type="http://schemas.openxmlformats.org/officeDocument/2006/relationships/tags" Target="../tags/tag1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1292860" y="7192010"/>
            <a:ext cx="4031615" cy="576580"/>
            <a:chOff x="7030" y="2677"/>
            <a:chExt cx="6349" cy="908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2473" y="2677"/>
              <a:ext cx="907" cy="909"/>
              <a:chOff x="6084168" y="1274820"/>
              <a:chExt cx="432048" cy="432834"/>
            </a:xfrm>
          </p:grpSpPr>
          <p:sp>
            <p:nvSpPr>
              <p:cNvPr id="14" name="椭圆 22"/>
              <p:cNvSpPr>
                <a:spLocks noChangeArrowheads="1"/>
              </p:cNvSpPr>
              <p:nvPr/>
            </p:nvSpPr>
            <p:spPr bwMode="auto">
              <a:xfrm>
                <a:off x="6084168" y="1274820"/>
                <a:ext cx="432048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59"/>
              <p:cNvSpPr>
                <a:spLocks noChangeArrowheads="1"/>
              </p:cNvSpPr>
              <p:nvPr/>
            </p:nvSpPr>
            <p:spPr bwMode="auto">
              <a:xfrm>
                <a:off x="6180302" y="1365898"/>
                <a:ext cx="239780" cy="250679"/>
              </a:xfrm>
              <a:custGeom>
                <a:avLst/>
                <a:gdLst>
                  <a:gd name="T0" fmla="*/ 73627430 w 581"/>
                  <a:gd name="T1" fmla="*/ 67678707 h 609"/>
                  <a:gd name="T2" fmla="*/ 61659637 w 581"/>
                  <a:gd name="T3" fmla="*/ 78678142 h 609"/>
                  <a:gd name="T4" fmla="*/ 54244957 w 581"/>
                  <a:gd name="T5" fmla="*/ 72208055 h 609"/>
                  <a:gd name="T6" fmla="*/ 57106883 w 581"/>
                  <a:gd name="T7" fmla="*/ 65867111 h 609"/>
                  <a:gd name="T8" fmla="*/ 61659637 w 581"/>
                  <a:gd name="T9" fmla="*/ 69490662 h 609"/>
                  <a:gd name="T10" fmla="*/ 71806401 w 581"/>
                  <a:gd name="T11" fmla="*/ 61338122 h 609"/>
                  <a:gd name="T12" fmla="*/ 73627430 w 581"/>
                  <a:gd name="T13" fmla="*/ 67678707 h 609"/>
                  <a:gd name="T14" fmla="*/ 61659637 w 581"/>
                  <a:gd name="T15" fmla="*/ 64055516 h 609"/>
                  <a:gd name="T16" fmla="*/ 49691843 w 581"/>
                  <a:gd name="T17" fmla="*/ 69490662 h 609"/>
                  <a:gd name="T18" fmla="*/ 51513233 w 581"/>
                  <a:gd name="T19" fmla="*/ 75054951 h 609"/>
                  <a:gd name="T20" fmla="*/ 3772261 w 581"/>
                  <a:gd name="T21" fmla="*/ 78678142 h 609"/>
                  <a:gd name="T22" fmla="*/ 0 w 581"/>
                  <a:gd name="T23" fmla="*/ 10999436 h 609"/>
                  <a:gd name="T24" fmla="*/ 10146404 w 581"/>
                  <a:gd name="T25" fmla="*/ 7246742 h 609"/>
                  <a:gd name="T26" fmla="*/ 17561444 w 581"/>
                  <a:gd name="T27" fmla="*/ 18246178 h 609"/>
                  <a:gd name="T28" fmla="*/ 24845922 w 581"/>
                  <a:gd name="T29" fmla="*/ 7246742 h 609"/>
                  <a:gd name="T30" fmla="*/ 28488341 w 581"/>
                  <a:gd name="T31" fmla="*/ 10999436 h 609"/>
                  <a:gd name="T32" fmla="*/ 43318061 w 581"/>
                  <a:gd name="T33" fmla="*/ 10999436 h 609"/>
                  <a:gd name="T34" fmla="*/ 46960119 w 581"/>
                  <a:gd name="T35" fmla="*/ 7246742 h 609"/>
                  <a:gd name="T36" fmla="*/ 54244957 w 581"/>
                  <a:gd name="T37" fmla="*/ 18246178 h 609"/>
                  <a:gd name="T38" fmla="*/ 61659637 w 581"/>
                  <a:gd name="T39" fmla="*/ 7246742 h 609"/>
                  <a:gd name="T40" fmla="*/ 71806401 w 581"/>
                  <a:gd name="T41" fmla="*/ 10999436 h 609"/>
                  <a:gd name="T42" fmla="*/ 66212751 w 581"/>
                  <a:gd name="T43" fmla="*/ 59526167 h 609"/>
                  <a:gd name="T44" fmla="*/ 10146404 w 581"/>
                  <a:gd name="T45" fmla="*/ 63149718 h 609"/>
                  <a:gd name="T46" fmla="*/ 12878128 w 581"/>
                  <a:gd name="T47" fmla="*/ 65867111 h 609"/>
                  <a:gd name="T48" fmla="*/ 39545439 w 581"/>
                  <a:gd name="T49" fmla="*/ 63149718 h 609"/>
                  <a:gd name="T50" fmla="*/ 39545439 w 581"/>
                  <a:gd name="T51" fmla="*/ 63149718 h 609"/>
                  <a:gd name="T52" fmla="*/ 39545439 w 581"/>
                  <a:gd name="T53" fmla="*/ 63149718 h 609"/>
                  <a:gd name="T54" fmla="*/ 12878128 w 581"/>
                  <a:gd name="T55" fmla="*/ 60431965 h 609"/>
                  <a:gd name="T56" fmla="*/ 58017218 w 581"/>
                  <a:gd name="T57" fmla="*/ 28339815 h 609"/>
                  <a:gd name="T58" fmla="*/ 13788823 w 581"/>
                  <a:gd name="T59" fmla="*/ 28339815 h 609"/>
                  <a:gd name="T60" fmla="*/ 13788823 w 581"/>
                  <a:gd name="T61" fmla="*/ 35715700 h 609"/>
                  <a:gd name="T62" fmla="*/ 61659637 w 581"/>
                  <a:gd name="T63" fmla="*/ 31963007 h 609"/>
                  <a:gd name="T64" fmla="*/ 58017218 w 581"/>
                  <a:gd name="T65" fmla="*/ 43868240 h 609"/>
                  <a:gd name="T66" fmla="*/ 35903020 w 581"/>
                  <a:gd name="T67" fmla="*/ 43868240 h 609"/>
                  <a:gd name="T68" fmla="*/ 13788823 w 581"/>
                  <a:gd name="T69" fmla="*/ 43868240 h 609"/>
                  <a:gd name="T70" fmla="*/ 13788823 w 581"/>
                  <a:gd name="T71" fmla="*/ 51244484 h 609"/>
                  <a:gd name="T72" fmla="*/ 35903020 w 581"/>
                  <a:gd name="T73" fmla="*/ 51244484 h 609"/>
                  <a:gd name="T74" fmla="*/ 61659637 w 581"/>
                  <a:gd name="T75" fmla="*/ 47491791 h 609"/>
                  <a:gd name="T76" fmla="*/ 54244957 w 581"/>
                  <a:gd name="T77" fmla="*/ 14622627 h 609"/>
                  <a:gd name="T78" fmla="*/ 50602538 w 581"/>
                  <a:gd name="T79" fmla="*/ 10999436 h 609"/>
                  <a:gd name="T80" fmla="*/ 54244957 w 581"/>
                  <a:gd name="T81" fmla="*/ 0 h 609"/>
                  <a:gd name="T82" fmla="*/ 58017218 w 581"/>
                  <a:gd name="T83" fmla="*/ 10999436 h 609"/>
                  <a:gd name="T84" fmla="*/ 35903020 w 581"/>
                  <a:gd name="T85" fmla="*/ 14622627 h 609"/>
                  <a:gd name="T86" fmla="*/ 32260601 w 581"/>
                  <a:gd name="T87" fmla="*/ 10999436 h 609"/>
                  <a:gd name="T88" fmla="*/ 35903020 w 581"/>
                  <a:gd name="T89" fmla="*/ 0 h 609"/>
                  <a:gd name="T90" fmla="*/ 39545439 w 581"/>
                  <a:gd name="T91" fmla="*/ 10999436 h 609"/>
                  <a:gd name="T92" fmla="*/ 17561444 w 581"/>
                  <a:gd name="T93" fmla="*/ 14622627 h 609"/>
                  <a:gd name="T94" fmla="*/ 13788823 w 581"/>
                  <a:gd name="T95" fmla="*/ 10999436 h 609"/>
                  <a:gd name="T96" fmla="*/ 17561444 w 581"/>
                  <a:gd name="T97" fmla="*/ 0 h 609"/>
                  <a:gd name="T98" fmla="*/ 21203502 w 581"/>
                  <a:gd name="T99" fmla="*/ 10999436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9751" y="2678"/>
              <a:ext cx="907" cy="907"/>
              <a:chOff x="4788024" y="1275213"/>
              <a:chExt cx="432048" cy="432048"/>
            </a:xfrm>
          </p:grpSpPr>
          <p:sp>
            <p:nvSpPr>
              <p:cNvPr id="17" name="椭圆 65"/>
              <p:cNvSpPr>
                <a:spLocks noChangeArrowheads="1"/>
              </p:cNvSpPr>
              <p:nvPr/>
            </p:nvSpPr>
            <p:spPr bwMode="auto">
              <a:xfrm>
                <a:off x="4788024" y="1275213"/>
                <a:ext cx="432048" cy="432048"/>
              </a:xfrm>
              <a:prstGeom prst="ellipse">
                <a:avLst/>
              </a:prstGeom>
              <a:solidFill>
                <a:srgbClr val="F79600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110"/>
              <p:cNvSpPr>
                <a:spLocks noChangeArrowheads="1"/>
              </p:cNvSpPr>
              <p:nvPr/>
            </p:nvSpPr>
            <p:spPr bwMode="auto">
              <a:xfrm>
                <a:off x="4891102" y="1366806"/>
                <a:ext cx="250679" cy="248862"/>
              </a:xfrm>
              <a:custGeom>
                <a:avLst/>
                <a:gdLst>
                  <a:gd name="T0" fmla="*/ 78678142 w 609"/>
                  <a:gd name="T1" fmla="*/ 71002280 h 602"/>
                  <a:gd name="T2" fmla="*/ 78678142 w 609"/>
                  <a:gd name="T3" fmla="*/ 71002280 h 602"/>
                  <a:gd name="T4" fmla="*/ 71302258 w 609"/>
                  <a:gd name="T5" fmla="*/ 78441997 h 602"/>
                  <a:gd name="T6" fmla="*/ 65867111 w 609"/>
                  <a:gd name="T7" fmla="*/ 76614673 h 602"/>
                  <a:gd name="T8" fmla="*/ 44774038 w 609"/>
                  <a:gd name="T9" fmla="*/ 54426302 h 602"/>
                  <a:gd name="T10" fmla="*/ 29245613 w 609"/>
                  <a:gd name="T11" fmla="*/ 59125033 h 602"/>
                  <a:gd name="T12" fmla="*/ 0 w 609"/>
                  <a:gd name="T13" fmla="*/ 29497307 h 602"/>
                  <a:gd name="T14" fmla="*/ 29245613 w 609"/>
                  <a:gd name="T15" fmla="*/ 0 h 602"/>
                  <a:gd name="T16" fmla="*/ 58491226 w 609"/>
                  <a:gd name="T17" fmla="*/ 29497307 h 602"/>
                  <a:gd name="T18" fmla="*/ 54867675 w 609"/>
                  <a:gd name="T19" fmla="*/ 44376380 h 602"/>
                  <a:gd name="T20" fmla="*/ 75960749 w 609"/>
                  <a:gd name="T21" fmla="*/ 65520668 h 602"/>
                  <a:gd name="T22" fmla="*/ 78678142 w 609"/>
                  <a:gd name="T23" fmla="*/ 71002280 h 602"/>
                  <a:gd name="T24" fmla="*/ 29245613 w 609"/>
                  <a:gd name="T25" fmla="*/ 7439717 h 602"/>
                  <a:gd name="T26" fmla="*/ 29245613 w 609"/>
                  <a:gd name="T27" fmla="*/ 7439717 h 602"/>
                  <a:gd name="T28" fmla="*/ 7246742 w 609"/>
                  <a:gd name="T29" fmla="*/ 29497307 h 602"/>
                  <a:gd name="T30" fmla="*/ 29245613 w 609"/>
                  <a:gd name="T31" fmla="*/ 51685677 h 602"/>
                  <a:gd name="T32" fmla="*/ 51244484 w 609"/>
                  <a:gd name="T33" fmla="*/ 29497307 h 602"/>
                  <a:gd name="T34" fmla="*/ 29245613 w 609"/>
                  <a:gd name="T35" fmla="*/ 7439717 h 602"/>
                  <a:gd name="T36" fmla="*/ 42056644 w 609"/>
                  <a:gd name="T37" fmla="*/ 33282375 h 602"/>
                  <a:gd name="T38" fmla="*/ 42056644 w 609"/>
                  <a:gd name="T39" fmla="*/ 33282375 h 602"/>
                  <a:gd name="T40" fmla="*/ 32868804 w 609"/>
                  <a:gd name="T41" fmla="*/ 33282375 h 602"/>
                  <a:gd name="T42" fmla="*/ 32868804 w 609"/>
                  <a:gd name="T43" fmla="*/ 41504973 h 602"/>
                  <a:gd name="T44" fmla="*/ 29245613 w 609"/>
                  <a:gd name="T45" fmla="*/ 45290042 h 602"/>
                  <a:gd name="T46" fmla="*/ 25622062 w 609"/>
                  <a:gd name="T47" fmla="*/ 41504973 h 602"/>
                  <a:gd name="T48" fmla="*/ 25622062 w 609"/>
                  <a:gd name="T49" fmla="*/ 33282375 h 602"/>
                  <a:gd name="T50" fmla="*/ 17340380 w 609"/>
                  <a:gd name="T51" fmla="*/ 33282375 h 602"/>
                  <a:gd name="T52" fmla="*/ 13716829 w 609"/>
                  <a:gd name="T53" fmla="*/ 29497307 h 602"/>
                  <a:gd name="T54" fmla="*/ 17340380 w 609"/>
                  <a:gd name="T55" fmla="*/ 25842658 h 602"/>
                  <a:gd name="T56" fmla="*/ 25622062 w 609"/>
                  <a:gd name="T57" fmla="*/ 25842658 h 602"/>
                  <a:gd name="T58" fmla="*/ 25622062 w 609"/>
                  <a:gd name="T59" fmla="*/ 16575978 h 602"/>
                  <a:gd name="T60" fmla="*/ 29245613 w 609"/>
                  <a:gd name="T61" fmla="*/ 12921329 h 602"/>
                  <a:gd name="T62" fmla="*/ 32868804 w 609"/>
                  <a:gd name="T63" fmla="*/ 16575978 h 602"/>
                  <a:gd name="T64" fmla="*/ 32868804 w 609"/>
                  <a:gd name="T65" fmla="*/ 25842658 h 602"/>
                  <a:gd name="T66" fmla="*/ 42056644 w 609"/>
                  <a:gd name="T67" fmla="*/ 25842658 h 602"/>
                  <a:gd name="T68" fmla="*/ 45679835 w 609"/>
                  <a:gd name="T69" fmla="*/ 29497307 h 602"/>
                  <a:gd name="T70" fmla="*/ 42056644 w 609"/>
                  <a:gd name="T71" fmla="*/ 33282375 h 6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09" h="602">
                    <a:moveTo>
                      <a:pt x="608" y="544"/>
                    </a:moveTo>
                    <a:lnTo>
                      <a:pt x="608" y="544"/>
                    </a:lnTo>
                    <a:cubicBezTo>
                      <a:pt x="608" y="573"/>
                      <a:pt x="579" y="601"/>
                      <a:pt x="551" y="601"/>
                    </a:cubicBezTo>
                    <a:cubicBezTo>
                      <a:pt x="530" y="601"/>
                      <a:pt x="516" y="594"/>
                      <a:pt x="509" y="587"/>
                    </a:cubicBezTo>
                    <a:cubicBezTo>
                      <a:pt x="346" y="417"/>
                      <a:pt x="346" y="417"/>
                      <a:pt x="346" y="417"/>
                    </a:cubicBezTo>
                    <a:cubicBezTo>
                      <a:pt x="311" y="438"/>
                      <a:pt x="269" y="453"/>
                      <a:pt x="226" y="453"/>
                    </a:cubicBezTo>
                    <a:cubicBezTo>
                      <a:pt x="106" y="453"/>
                      <a:pt x="0" y="347"/>
                      <a:pt x="0" y="226"/>
                    </a:cubicBezTo>
                    <a:cubicBezTo>
                      <a:pt x="0" y="99"/>
                      <a:pt x="106" y="0"/>
                      <a:pt x="226" y="0"/>
                    </a:cubicBezTo>
                    <a:cubicBezTo>
                      <a:pt x="353" y="0"/>
                      <a:pt x="452" y="99"/>
                      <a:pt x="452" y="226"/>
                    </a:cubicBezTo>
                    <a:cubicBezTo>
                      <a:pt x="452" y="269"/>
                      <a:pt x="445" y="304"/>
                      <a:pt x="424" y="340"/>
                    </a:cubicBezTo>
                    <a:cubicBezTo>
                      <a:pt x="587" y="502"/>
                      <a:pt x="587" y="502"/>
                      <a:pt x="587" y="502"/>
                    </a:cubicBezTo>
                    <a:cubicBezTo>
                      <a:pt x="601" y="516"/>
                      <a:pt x="608" y="530"/>
                      <a:pt x="608" y="544"/>
                    </a:cubicBezTo>
                    <a:close/>
                    <a:moveTo>
                      <a:pt x="226" y="57"/>
                    </a:moveTo>
                    <a:lnTo>
                      <a:pt x="226" y="57"/>
                    </a:lnTo>
                    <a:cubicBezTo>
                      <a:pt x="134" y="57"/>
                      <a:pt x="56" y="127"/>
                      <a:pt x="56" y="226"/>
                    </a:cubicBezTo>
                    <a:cubicBezTo>
                      <a:pt x="56" y="318"/>
                      <a:pt x="134" y="396"/>
                      <a:pt x="226" y="396"/>
                    </a:cubicBezTo>
                    <a:cubicBezTo>
                      <a:pt x="325" y="396"/>
                      <a:pt x="396" y="318"/>
                      <a:pt x="396" y="226"/>
                    </a:cubicBezTo>
                    <a:cubicBezTo>
                      <a:pt x="396" y="127"/>
                      <a:pt x="325" y="57"/>
                      <a:pt x="226" y="57"/>
                    </a:cubicBezTo>
                    <a:close/>
                    <a:moveTo>
                      <a:pt x="325" y="255"/>
                    </a:moveTo>
                    <a:lnTo>
                      <a:pt x="325" y="255"/>
                    </a:lnTo>
                    <a:cubicBezTo>
                      <a:pt x="254" y="255"/>
                      <a:pt x="254" y="255"/>
                      <a:pt x="254" y="255"/>
                    </a:cubicBezTo>
                    <a:cubicBezTo>
                      <a:pt x="254" y="318"/>
                      <a:pt x="254" y="318"/>
                      <a:pt x="254" y="318"/>
                    </a:cubicBezTo>
                    <a:cubicBezTo>
                      <a:pt x="254" y="333"/>
                      <a:pt x="247" y="347"/>
                      <a:pt x="226" y="347"/>
                    </a:cubicBezTo>
                    <a:cubicBezTo>
                      <a:pt x="212" y="347"/>
                      <a:pt x="198" y="333"/>
                      <a:pt x="198" y="318"/>
                    </a:cubicBezTo>
                    <a:cubicBezTo>
                      <a:pt x="198" y="255"/>
                      <a:pt x="198" y="255"/>
                      <a:pt x="198" y="255"/>
                    </a:cubicBezTo>
                    <a:cubicBezTo>
                      <a:pt x="134" y="255"/>
                      <a:pt x="134" y="255"/>
                      <a:pt x="134" y="255"/>
                    </a:cubicBezTo>
                    <a:cubicBezTo>
                      <a:pt x="120" y="255"/>
                      <a:pt x="106" y="241"/>
                      <a:pt x="106" y="226"/>
                    </a:cubicBezTo>
                    <a:cubicBezTo>
                      <a:pt x="106" y="205"/>
                      <a:pt x="120" y="198"/>
                      <a:pt x="134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198" y="113"/>
                      <a:pt x="212" y="99"/>
                      <a:pt x="226" y="99"/>
                    </a:cubicBezTo>
                    <a:cubicBezTo>
                      <a:pt x="247" y="99"/>
                      <a:pt x="254" y="113"/>
                      <a:pt x="254" y="127"/>
                    </a:cubicBezTo>
                    <a:cubicBezTo>
                      <a:pt x="254" y="198"/>
                      <a:pt x="254" y="198"/>
                      <a:pt x="254" y="198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9" y="198"/>
                      <a:pt x="353" y="205"/>
                      <a:pt x="353" y="226"/>
                    </a:cubicBezTo>
                    <a:cubicBezTo>
                      <a:pt x="353" y="241"/>
                      <a:pt x="339" y="255"/>
                      <a:pt x="325" y="2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11112" y="2677"/>
              <a:ext cx="909" cy="909"/>
              <a:chOff x="5436096" y="1274820"/>
              <a:chExt cx="432833" cy="432834"/>
            </a:xfrm>
          </p:grpSpPr>
          <p:sp>
            <p:nvSpPr>
              <p:cNvPr id="25" name="椭圆 16"/>
              <p:cNvSpPr>
                <a:spLocks noChangeArrowheads="1"/>
              </p:cNvSpPr>
              <p:nvPr/>
            </p:nvSpPr>
            <p:spPr bwMode="auto">
              <a:xfrm>
                <a:off x="5436096" y="1274820"/>
                <a:ext cx="432833" cy="4328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5554420" y="1377705"/>
                <a:ext cx="196183" cy="227065"/>
              </a:xfrm>
              <a:custGeom>
                <a:avLst/>
                <a:gdLst>
                  <a:gd name="T0" fmla="*/ 58106390 w 475"/>
                  <a:gd name="T1" fmla="*/ 71207247 h 552"/>
                  <a:gd name="T2" fmla="*/ 58106390 w 475"/>
                  <a:gd name="T3" fmla="*/ 71207247 h 552"/>
                  <a:gd name="T4" fmla="*/ 54327993 w 475"/>
                  <a:gd name="T5" fmla="*/ 71207247 h 552"/>
                  <a:gd name="T6" fmla="*/ 54327993 w 475"/>
                  <a:gd name="T7" fmla="*/ 0 h 552"/>
                  <a:gd name="T8" fmla="*/ 58106390 w 475"/>
                  <a:gd name="T9" fmla="*/ 0 h 552"/>
                  <a:gd name="T10" fmla="*/ 61754124 w 475"/>
                  <a:gd name="T11" fmla="*/ 3618618 h 552"/>
                  <a:gd name="T12" fmla="*/ 61754124 w 475"/>
                  <a:gd name="T13" fmla="*/ 67588630 h 552"/>
                  <a:gd name="T14" fmla="*/ 58106390 w 475"/>
                  <a:gd name="T15" fmla="*/ 71207247 h 552"/>
                  <a:gd name="T16" fmla="*/ 7426131 w 475"/>
                  <a:gd name="T17" fmla="*/ 67588630 h 552"/>
                  <a:gd name="T18" fmla="*/ 7426131 w 475"/>
                  <a:gd name="T19" fmla="*/ 67588630 h 552"/>
                  <a:gd name="T20" fmla="*/ 7426131 w 475"/>
                  <a:gd name="T21" fmla="*/ 63970012 h 552"/>
                  <a:gd name="T22" fmla="*/ 13809846 w 475"/>
                  <a:gd name="T23" fmla="*/ 63970012 h 552"/>
                  <a:gd name="T24" fmla="*/ 21235977 w 475"/>
                  <a:gd name="T25" fmla="*/ 56603721 h 552"/>
                  <a:gd name="T26" fmla="*/ 13809846 w 475"/>
                  <a:gd name="T27" fmla="*/ 49237429 h 552"/>
                  <a:gd name="T28" fmla="*/ 7426131 w 475"/>
                  <a:gd name="T29" fmla="*/ 49237429 h 552"/>
                  <a:gd name="T30" fmla="*/ 7426131 w 475"/>
                  <a:gd name="T31" fmla="*/ 42905028 h 552"/>
                  <a:gd name="T32" fmla="*/ 13809846 w 475"/>
                  <a:gd name="T33" fmla="*/ 42905028 h 552"/>
                  <a:gd name="T34" fmla="*/ 21235977 w 475"/>
                  <a:gd name="T35" fmla="*/ 35539095 h 552"/>
                  <a:gd name="T36" fmla="*/ 13809846 w 475"/>
                  <a:gd name="T37" fmla="*/ 28301860 h 552"/>
                  <a:gd name="T38" fmla="*/ 7426131 w 475"/>
                  <a:gd name="T39" fmla="*/ 28301860 h 552"/>
                  <a:gd name="T40" fmla="*/ 7426131 w 475"/>
                  <a:gd name="T41" fmla="*/ 21840403 h 552"/>
                  <a:gd name="T42" fmla="*/ 13809846 w 475"/>
                  <a:gd name="T43" fmla="*/ 21840403 h 552"/>
                  <a:gd name="T44" fmla="*/ 21235977 w 475"/>
                  <a:gd name="T45" fmla="*/ 14603167 h 552"/>
                  <a:gd name="T46" fmla="*/ 13809846 w 475"/>
                  <a:gd name="T47" fmla="*/ 7236876 h 552"/>
                  <a:gd name="T48" fmla="*/ 7426131 w 475"/>
                  <a:gd name="T49" fmla="*/ 7236876 h 552"/>
                  <a:gd name="T50" fmla="*/ 7426131 w 475"/>
                  <a:gd name="T51" fmla="*/ 3618618 h 552"/>
                  <a:gd name="T52" fmla="*/ 11074226 w 475"/>
                  <a:gd name="T53" fmla="*/ 0 h 552"/>
                  <a:gd name="T54" fmla="*/ 50680259 w 475"/>
                  <a:gd name="T55" fmla="*/ 0 h 552"/>
                  <a:gd name="T56" fmla="*/ 50680259 w 475"/>
                  <a:gd name="T57" fmla="*/ 71207247 h 552"/>
                  <a:gd name="T58" fmla="*/ 11074226 w 475"/>
                  <a:gd name="T59" fmla="*/ 71207247 h 552"/>
                  <a:gd name="T60" fmla="*/ 7426131 w 475"/>
                  <a:gd name="T61" fmla="*/ 67588630 h 552"/>
                  <a:gd name="T62" fmla="*/ 17588243 w 475"/>
                  <a:gd name="T63" fmla="*/ 14603167 h 552"/>
                  <a:gd name="T64" fmla="*/ 17588243 w 475"/>
                  <a:gd name="T65" fmla="*/ 14603167 h 552"/>
                  <a:gd name="T66" fmla="*/ 13809846 w 475"/>
                  <a:gd name="T67" fmla="*/ 18221785 h 552"/>
                  <a:gd name="T68" fmla="*/ 3778036 w 475"/>
                  <a:gd name="T69" fmla="*/ 18221785 h 552"/>
                  <a:gd name="T70" fmla="*/ 0 w 475"/>
                  <a:gd name="T71" fmla="*/ 14603167 h 552"/>
                  <a:gd name="T72" fmla="*/ 3778036 w 475"/>
                  <a:gd name="T73" fmla="*/ 10984909 h 552"/>
                  <a:gd name="T74" fmla="*/ 13809846 w 475"/>
                  <a:gd name="T75" fmla="*/ 10984909 h 552"/>
                  <a:gd name="T76" fmla="*/ 17588243 w 475"/>
                  <a:gd name="T77" fmla="*/ 14603167 h 552"/>
                  <a:gd name="T78" fmla="*/ 3778036 w 475"/>
                  <a:gd name="T79" fmla="*/ 31920478 h 552"/>
                  <a:gd name="T80" fmla="*/ 3778036 w 475"/>
                  <a:gd name="T81" fmla="*/ 31920478 h 552"/>
                  <a:gd name="T82" fmla="*/ 13809846 w 475"/>
                  <a:gd name="T83" fmla="*/ 31920478 h 552"/>
                  <a:gd name="T84" fmla="*/ 17588243 w 475"/>
                  <a:gd name="T85" fmla="*/ 35539095 h 552"/>
                  <a:gd name="T86" fmla="*/ 13809846 w 475"/>
                  <a:gd name="T87" fmla="*/ 39286770 h 552"/>
                  <a:gd name="T88" fmla="*/ 3778036 w 475"/>
                  <a:gd name="T89" fmla="*/ 39286770 h 552"/>
                  <a:gd name="T90" fmla="*/ 0 w 475"/>
                  <a:gd name="T91" fmla="*/ 35539095 h 552"/>
                  <a:gd name="T92" fmla="*/ 3778036 w 475"/>
                  <a:gd name="T93" fmla="*/ 31920478 h 552"/>
                  <a:gd name="T94" fmla="*/ 3778036 w 475"/>
                  <a:gd name="T95" fmla="*/ 52985462 h 552"/>
                  <a:gd name="T96" fmla="*/ 3778036 w 475"/>
                  <a:gd name="T97" fmla="*/ 52985462 h 552"/>
                  <a:gd name="T98" fmla="*/ 13809846 w 475"/>
                  <a:gd name="T99" fmla="*/ 52985462 h 552"/>
                  <a:gd name="T100" fmla="*/ 17588243 w 475"/>
                  <a:gd name="T101" fmla="*/ 56603721 h 552"/>
                  <a:gd name="T102" fmla="*/ 13809846 w 475"/>
                  <a:gd name="T103" fmla="*/ 60222338 h 552"/>
                  <a:gd name="T104" fmla="*/ 3778036 w 475"/>
                  <a:gd name="T105" fmla="*/ 60222338 h 552"/>
                  <a:gd name="T106" fmla="*/ 0 w 475"/>
                  <a:gd name="T107" fmla="*/ 56603721 h 552"/>
                  <a:gd name="T108" fmla="*/ 3778036 w 475"/>
                  <a:gd name="T109" fmla="*/ 52985462 h 5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5" h="552">
                    <a:moveTo>
                      <a:pt x="446" y="551"/>
                    </a:moveTo>
                    <a:lnTo>
                      <a:pt x="446" y="551"/>
                    </a:lnTo>
                    <a:cubicBezTo>
                      <a:pt x="417" y="551"/>
                      <a:pt x="417" y="551"/>
                      <a:pt x="417" y="551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0" y="0"/>
                      <a:pt x="474" y="14"/>
                      <a:pt x="474" y="28"/>
                    </a:cubicBezTo>
                    <a:cubicBezTo>
                      <a:pt x="474" y="523"/>
                      <a:pt x="474" y="523"/>
                      <a:pt x="474" y="523"/>
                    </a:cubicBezTo>
                    <a:cubicBezTo>
                      <a:pt x="474" y="537"/>
                      <a:pt x="460" y="551"/>
                      <a:pt x="446" y="551"/>
                    </a:cubicBezTo>
                    <a:close/>
                    <a:moveTo>
                      <a:pt x="57" y="523"/>
                    </a:moveTo>
                    <a:lnTo>
                      <a:pt x="57" y="523"/>
                    </a:lnTo>
                    <a:cubicBezTo>
                      <a:pt x="57" y="495"/>
                      <a:pt x="57" y="495"/>
                      <a:pt x="57" y="495"/>
                    </a:cubicBezTo>
                    <a:cubicBezTo>
                      <a:pt x="106" y="495"/>
                      <a:pt x="106" y="495"/>
                      <a:pt x="106" y="495"/>
                    </a:cubicBezTo>
                    <a:cubicBezTo>
                      <a:pt x="135" y="495"/>
                      <a:pt x="163" y="466"/>
                      <a:pt x="163" y="438"/>
                    </a:cubicBezTo>
                    <a:cubicBezTo>
                      <a:pt x="163" y="403"/>
                      <a:pt x="135" y="381"/>
                      <a:pt x="106" y="381"/>
                    </a:cubicBezTo>
                    <a:cubicBezTo>
                      <a:pt x="57" y="381"/>
                      <a:pt x="57" y="381"/>
                      <a:pt x="57" y="381"/>
                    </a:cubicBezTo>
                    <a:cubicBezTo>
                      <a:pt x="57" y="332"/>
                      <a:pt x="57" y="332"/>
                      <a:pt x="57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35" y="332"/>
                      <a:pt x="163" y="304"/>
                      <a:pt x="163" y="275"/>
                    </a:cubicBezTo>
                    <a:cubicBezTo>
                      <a:pt x="163" y="247"/>
                      <a:pt x="135" y="219"/>
                      <a:pt x="106" y="219"/>
                    </a:cubicBez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35" y="169"/>
                      <a:pt x="163" y="148"/>
                      <a:pt x="163" y="113"/>
                    </a:cubicBezTo>
                    <a:cubicBezTo>
                      <a:pt x="163" y="85"/>
                      <a:pt x="135" y="56"/>
                      <a:pt x="106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14"/>
                      <a:pt x="71" y="0"/>
                      <a:pt x="85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389" y="551"/>
                      <a:pt x="389" y="551"/>
                      <a:pt x="389" y="551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71" y="551"/>
                      <a:pt x="57" y="537"/>
                      <a:pt x="57" y="52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35" y="134"/>
                      <a:pt x="120" y="141"/>
                      <a:pt x="106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15" y="141"/>
                      <a:pt x="0" y="134"/>
                      <a:pt x="0" y="113"/>
                    </a:cubicBezTo>
                    <a:cubicBezTo>
                      <a:pt x="0" y="99"/>
                      <a:pt x="15" y="85"/>
                      <a:pt x="29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20" y="85"/>
                      <a:pt x="135" y="99"/>
                      <a:pt x="135" y="113"/>
                    </a:cubicBezTo>
                    <a:close/>
                    <a:moveTo>
                      <a:pt x="29" y="247"/>
                    </a:moveTo>
                    <a:lnTo>
                      <a:pt x="29" y="247"/>
                    </a:lnTo>
                    <a:cubicBezTo>
                      <a:pt x="106" y="247"/>
                      <a:pt x="106" y="247"/>
                      <a:pt x="106" y="247"/>
                    </a:cubicBezTo>
                    <a:cubicBezTo>
                      <a:pt x="120" y="247"/>
                      <a:pt x="135" y="261"/>
                      <a:pt x="135" y="275"/>
                    </a:cubicBezTo>
                    <a:cubicBezTo>
                      <a:pt x="135" y="290"/>
                      <a:pt x="120" y="304"/>
                      <a:pt x="106" y="304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15" y="304"/>
                      <a:pt x="0" y="290"/>
                      <a:pt x="0" y="275"/>
                    </a:cubicBezTo>
                    <a:cubicBezTo>
                      <a:pt x="0" y="261"/>
                      <a:pt x="15" y="247"/>
                      <a:pt x="29" y="247"/>
                    </a:cubicBezTo>
                    <a:close/>
                    <a:moveTo>
                      <a:pt x="29" y="410"/>
                    </a:moveTo>
                    <a:lnTo>
                      <a:pt x="29" y="410"/>
                    </a:lnTo>
                    <a:cubicBezTo>
                      <a:pt x="106" y="410"/>
                      <a:pt x="106" y="410"/>
                      <a:pt x="106" y="410"/>
                    </a:cubicBezTo>
                    <a:cubicBezTo>
                      <a:pt x="120" y="410"/>
                      <a:pt x="135" y="417"/>
                      <a:pt x="135" y="438"/>
                    </a:cubicBezTo>
                    <a:cubicBezTo>
                      <a:pt x="135" y="452"/>
                      <a:pt x="120" y="466"/>
                      <a:pt x="106" y="466"/>
                    </a:cubicBezTo>
                    <a:cubicBezTo>
                      <a:pt x="29" y="466"/>
                      <a:pt x="29" y="466"/>
                      <a:pt x="29" y="466"/>
                    </a:cubicBezTo>
                    <a:cubicBezTo>
                      <a:pt x="15" y="466"/>
                      <a:pt x="0" y="452"/>
                      <a:pt x="0" y="438"/>
                    </a:cubicBezTo>
                    <a:cubicBezTo>
                      <a:pt x="0" y="417"/>
                      <a:pt x="15" y="410"/>
                      <a:pt x="29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>
              <a:off x="7030" y="2677"/>
              <a:ext cx="909" cy="909"/>
              <a:chOff x="3491880" y="1274820"/>
              <a:chExt cx="432833" cy="432834"/>
            </a:xfrm>
          </p:grpSpPr>
          <p:sp>
            <p:nvSpPr>
              <p:cNvPr id="4" name="椭圆 16"/>
              <p:cNvSpPr>
                <a:spLocks noChangeArrowheads="1"/>
              </p:cNvSpPr>
              <p:nvPr/>
            </p:nvSpPr>
            <p:spPr bwMode="auto">
              <a:xfrm>
                <a:off x="3491880" y="1274820"/>
                <a:ext cx="432833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5"/>
              <p:cNvSpPr>
                <a:spLocks noChangeArrowheads="1"/>
              </p:cNvSpPr>
              <p:nvPr/>
            </p:nvSpPr>
            <p:spPr bwMode="auto">
              <a:xfrm>
                <a:off x="3583864" y="1385879"/>
                <a:ext cx="248863" cy="210716"/>
              </a:xfrm>
              <a:custGeom>
                <a:avLst/>
                <a:gdLst>
                  <a:gd name="T0" fmla="*/ 74657633 w 602"/>
                  <a:gd name="T1" fmla="*/ 66362244 h 510"/>
                  <a:gd name="T2" fmla="*/ 74657633 w 602"/>
                  <a:gd name="T3" fmla="*/ 66362244 h 510"/>
                  <a:gd name="T4" fmla="*/ 3654665 w 602"/>
                  <a:gd name="T5" fmla="*/ 66362244 h 510"/>
                  <a:gd name="T6" fmla="*/ 0 w 602"/>
                  <a:gd name="T7" fmla="*/ 62711741 h 510"/>
                  <a:gd name="T8" fmla="*/ 0 w 602"/>
                  <a:gd name="T9" fmla="*/ 3650503 h 510"/>
                  <a:gd name="T10" fmla="*/ 3654665 w 602"/>
                  <a:gd name="T11" fmla="*/ 0 h 510"/>
                  <a:gd name="T12" fmla="*/ 7308970 w 602"/>
                  <a:gd name="T13" fmla="*/ 3650503 h 510"/>
                  <a:gd name="T14" fmla="*/ 7308970 w 602"/>
                  <a:gd name="T15" fmla="*/ 50717076 h 510"/>
                  <a:gd name="T16" fmla="*/ 7308970 w 602"/>
                  <a:gd name="T17" fmla="*/ 50717076 h 510"/>
                  <a:gd name="T18" fmla="*/ 7308970 w 602"/>
                  <a:gd name="T19" fmla="*/ 58930528 h 510"/>
                  <a:gd name="T20" fmla="*/ 74657633 w 602"/>
                  <a:gd name="T21" fmla="*/ 58930528 h 510"/>
                  <a:gd name="T22" fmla="*/ 78442719 w 602"/>
                  <a:gd name="T23" fmla="*/ 62711741 h 510"/>
                  <a:gd name="T24" fmla="*/ 74657633 w 602"/>
                  <a:gd name="T25" fmla="*/ 66362244 h 510"/>
                  <a:gd name="T26" fmla="*/ 66434636 w 602"/>
                  <a:gd name="T27" fmla="*/ 55280025 h 510"/>
                  <a:gd name="T28" fmla="*/ 66434636 w 602"/>
                  <a:gd name="T29" fmla="*/ 55280025 h 510"/>
                  <a:gd name="T30" fmla="*/ 58995246 w 602"/>
                  <a:gd name="T31" fmla="*/ 55280025 h 510"/>
                  <a:gd name="T32" fmla="*/ 55340580 w 602"/>
                  <a:gd name="T33" fmla="*/ 51629522 h 510"/>
                  <a:gd name="T34" fmla="*/ 55340580 w 602"/>
                  <a:gd name="T35" fmla="*/ 25814941 h 510"/>
                  <a:gd name="T36" fmla="*/ 58995246 w 602"/>
                  <a:gd name="T37" fmla="*/ 22164077 h 510"/>
                  <a:gd name="T38" fmla="*/ 66434636 w 602"/>
                  <a:gd name="T39" fmla="*/ 22164077 h 510"/>
                  <a:gd name="T40" fmla="*/ 70089301 w 602"/>
                  <a:gd name="T41" fmla="*/ 25814941 h 510"/>
                  <a:gd name="T42" fmla="*/ 70089301 w 602"/>
                  <a:gd name="T43" fmla="*/ 51629522 h 510"/>
                  <a:gd name="T44" fmla="*/ 66434636 w 602"/>
                  <a:gd name="T45" fmla="*/ 55280025 h 510"/>
                  <a:gd name="T46" fmla="*/ 45159830 w 602"/>
                  <a:gd name="T47" fmla="*/ 55280025 h 510"/>
                  <a:gd name="T48" fmla="*/ 45159830 w 602"/>
                  <a:gd name="T49" fmla="*/ 55280025 h 510"/>
                  <a:gd name="T50" fmla="*/ 37850860 w 602"/>
                  <a:gd name="T51" fmla="*/ 55280025 h 510"/>
                  <a:gd name="T52" fmla="*/ 34065774 w 602"/>
                  <a:gd name="T53" fmla="*/ 51629522 h 510"/>
                  <a:gd name="T54" fmla="*/ 34065774 w 602"/>
                  <a:gd name="T55" fmla="*/ 11082219 h 510"/>
                  <a:gd name="T56" fmla="*/ 37850860 w 602"/>
                  <a:gd name="T57" fmla="*/ 7431355 h 510"/>
                  <a:gd name="T58" fmla="*/ 45159830 w 602"/>
                  <a:gd name="T59" fmla="*/ 7431355 h 510"/>
                  <a:gd name="T60" fmla="*/ 48814495 w 602"/>
                  <a:gd name="T61" fmla="*/ 11082219 h 510"/>
                  <a:gd name="T62" fmla="*/ 48814495 w 602"/>
                  <a:gd name="T63" fmla="*/ 51629522 h 510"/>
                  <a:gd name="T64" fmla="*/ 45159830 w 602"/>
                  <a:gd name="T65" fmla="*/ 55280025 h 510"/>
                  <a:gd name="T66" fmla="*/ 24929472 w 602"/>
                  <a:gd name="T67" fmla="*/ 55280025 h 510"/>
                  <a:gd name="T68" fmla="*/ 24929472 w 602"/>
                  <a:gd name="T69" fmla="*/ 55280025 h 510"/>
                  <a:gd name="T70" fmla="*/ 17489720 w 602"/>
                  <a:gd name="T71" fmla="*/ 55280025 h 510"/>
                  <a:gd name="T72" fmla="*/ 13835055 w 602"/>
                  <a:gd name="T73" fmla="*/ 51629522 h 510"/>
                  <a:gd name="T74" fmla="*/ 13835055 w 602"/>
                  <a:gd name="T75" fmla="*/ 44198166 h 510"/>
                  <a:gd name="T76" fmla="*/ 17489720 w 602"/>
                  <a:gd name="T77" fmla="*/ 40547302 h 510"/>
                  <a:gd name="T78" fmla="*/ 24929472 w 602"/>
                  <a:gd name="T79" fmla="*/ 40547302 h 510"/>
                  <a:gd name="T80" fmla="*/ 28583776 w 602"/>
                  <a:gd name="T81" fmla="*/ 44198166 h 510"/>
                  <a:gd name="T82" fmla="*/ 28583776 w 602"/>
                  <a:gd name="T83" fmla="*/ 51629522 h 510"/>
                  <a:gd name="T84" fmla="*/ 24929472 w 602"/>
                  <a:gd name="T85" fmla="*/ 55280025 h 51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10">
                    <a:moveTo>
                      <a:pt x="572" y="509"/>
                    </a:moveTo>
                    <a:lnTo>
                      <a:pt x="572" y="509"/>
                    </a:lnTo>
                    <a:cubicBezTo>
                      <a:pt x="28" y="509"/>
                      <a:pt x="28" y="509"/>
                      <a:pt x="28" y="509"/>
                    </a:cubicBezTo>
                    <a:cubicBezTo>
                      <a:pt x="14" y="509"/>
                      <a:pt x="0" y="502"/>
                      <a:pt x="0" y="4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42" y="0"/>
                      <a:pt x="56" y="14"/>
                      <a:pt x="56" y="28"/>
                    </a:cubicBezTo>
                    <a:cubicBezTo>
                      <a:pt x="56" y="389"/>
                      <a:pt x="56" y="389"/>
                      <a:pt x="56" y="389"/>
                    </a:cubicBezTo>
                    <a:cubicBezTo>
                      <a:pt x="56" y="452"/>
                      <a:pt x="56" y="452"/>
                      <a:pt x="56" y="452"/>
                    </a:cubicBezTo>
                    <a:cubicBezTo>
                      <a:pt x="572" y="452"/>
                      <a:pt x="572" y="452"/>
                      <a:pt x="572" y="452"/>
                    </a:cubicBezTo>
                    <a:cubicBezTo>
                      <a:pt x="594" y="452"/>
                      <a:pt x="601" y="467"/>
                      <a:pt x="601" y="481"/>
                    </a:cubicBezTo>
                    <a:cubicBezTo>
                      <a:pt x="601" y="502"/>
                      <a:pt x="594" y="509"/>
                      <a:pt x="572" y="509"/>
                    </a:cubicBezTo>
                    <a:close/>
                    <a:moveTo>
                      <a:pt x="509" y="424"/>
                    </a:moveTo>
                    <a:lnTo>
                      <a:pt x="509" y="424"/>
                    </a:lnTo>
                    <a:cubicBezTo>
                      <a:pt x="452" y="424"/>
                      <a:pt x="452" y="424"/>
                      <a:pt x="452" y="424"/>
                    </a:cubicBezTo>
                    <a:cubicBezTo>
                      <a:pt x="438" y="424"/>
                      <a:pt x="424" y="417"/>
                      <a:pt x="424" y="396"/>
                    </a:cubicBezTo>
                    <a:cubicBezTo>
                      <a:pt x="424" y="198"/>
                      <a:pt x="424" y="198"/>
                      <a:pt x="424" y="198"/>
                    </a:cubicBezTo>
                    <a:cubicBezTo>
                      <a:pt x="424" y="184"/>
                      <a:pt x="438" y="170"/>
                      <a:pt x="452" y="170"/>
                    </a:cubicBez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23" y="170"/>
                      <a:pt x="537" y="184"/>
                      <a:pt x="537" y="198"/>
                    </a:cubicBezTo>
                    <a:cubicBezTo>
                      <a:pt x="537" y="396"/>
                      <a:pt x="537" y="396"/>
                      <a:pt x="537" y="396"/>
                    </a:cubicBezTo>
                    <a:cubicBezTo>
                      <a:pt x="537" y="417"/>
                      <a:pt x="523" y="424"/>
                      <a:pt x="509" y="424"/>
                    </a:cubicBezTo>
                    <a:close/>
                    <a:moveTo>
                      <a:pt x="346" y="424"/>
                    </a:moveTo>
                    <a:lnTo>
                      <a:pt x="346" y="424"/>
                    </a:lnTo>
                    <a:cubicBezTo>
                      <a:pt x="290" y="424"/>
                      <a:pt x="290" y="424"/>
                      <a:pt x="290" y="424"/>
                    </a:cubicBezTo>
                    <a:cubicBezTo>
                      <a:pt x="276" y="424"/>
                      <a:pt x="261" y="417"/>
                      <a:pt x="261" y="396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61" y="71"/>
                      <a:pt x="276" y="57"/>
                      <a:pt x="290" y="57"/>
                    </a:cubicBezTo>
                    <a:cubicBezTo>
                      <a:pt x="346" y="57"/>
                      <a:pt x="346" y="57"/>
                      <a:pt x="346" y="57"/>
                    </a:cubicBezTo>
                    <a:cubicBezTo>
                      <a:pt x="367" y="57"/>
                      <a:pt x="374" y="71"/>
                      <a:pt x="374" y="85"/>
                    </a:cubicBezTo>
                    <a:cubicBezTo>
                      <a:pt x="374" y="396"/>
                      <a:pt x="374" y="396"/>
                      <a:pt x="374" y="396"/>
                    </a:cubicBezTo>
                    <a:cubicBezTo>
                      <a:pt x="374" y="417"/>
                      <a:pt x="367" y="424"/>
                      <a:pt x="346" y="424"/>
                    </a:cubicBezTo>
                    <a:close/>
                    <a:moveTo>
                      <a:pt x="191" y="424"/>
                    </a:moveTo>
                    <a:lnTo>
                      <a:pt x="191" y="424"/>
                    </a:lnTo>
                    <a:cubicBezTo>
                      <a:pt x="134" y="424"/>
                      <a:pt x="134" y="424"/>
                      <a:pt x="134" y="424"/>
                    </a:cubicBezTo>
                    <a:cubicBezTo>
                      <a:pt x="113" y="424"/>
                      <a:pt x="106" y="417"/>
                      <a:pt x="106" y="396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6" y="325"/>
                      <a:pt x="113" y="311"/>
                      <a:pt x="134" y="311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205" y="311"/>
                      <a:pt x="219" y="325"/>
                      <a:pt x="219" y="339"/>
                    </a:cubicBezTo>
                    <a:cubicBezTo>
                      <a:pt x="219" y="396"/>
                      <a:pt x="219" y="396"/>
                      <a:pt x="219" y="396"/>
                    </a:cubicBezTo>
                    <a:cubicBezTo>
                      <a:pt x="219" y="417"/>
                      <a:pt x="205" y="424"/>
                      <a:pt x="191" y="4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 userDrawn="1"/>
          </p:nvGrpSpPr>
          <p:grpSpPr>
            <a:xfrm>
              <a:off x="8390" y="2677"/>
              <a:ext cx="909" cy="909"/>
              <a:chOff x="4139952" y="1274820"/>
              <a:chExt cx="432833" cy="432834"/>
            </a:xfrm>
          </p:grpSpPr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4139952" y="1274820"/>
                <a:ext cx="432833" cy="432834"/>
              </a:xfrm>
              <a:prstGeom prst="ellipse">
                <a:avLst/>
              </a:prstGeom>
              <a:solidFill>
                <a:srgbClr val="3992DB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4"/>
              <p:cNvSpPr>
                <a:spLocks noChangeArrowheads="1"/>
              </p:cNvSpPr>
              <p:nvPr/>
            </p:nvSpPr>
            <p:spPr bwMode="auto">
              <a:xfrm>
                <a:off x="4241546" y="1366806"/>
                <a:ext cx="248863" cy="248863"/>
              </a:xfrm>
              <a:custGeom>
                <a:avLst/>
                <a:gdLst>
                  <a:gd name="T0" fmla="*/ 43332858 w 602"/>
                  <a:gd name="T1" fmla="*/ 34979440 h 602"/>
                  <a:gd name="T2" fmla="*/ 43332858 w 602"/>
                  <a:gd name="T3" fmla="*/ 34979440 h 602"/>
                  <a:gd name="T4" fmla="*/ 43332858 w 602"/>
                  <a:gd name="T5" fmla="*/ 0 h 602"/>
                  <a:gd name="T6" fmla="*/ 78442719 w 602"/>
                  <a:gd name="T7" fmla="*/ 34979440 h 602"/>
                  <a:gd name="T8" fmla="*/ 43332858 w 602"/>
                  <a:gd name="T9" fmla="*/ 34979440 h 602"/>
                  <a:gd name="T10" fmla="*/ 36023527 w 602"/>
                  <a:gd name="T11" fmla="*/ 78442719 h 602"/>
                  <a:gd name="T12" fmla="*/ 36023527 w 602"/>
                  <a:gd name="T13" fmla="*/ 78442719 h 602"/>
                  <a:gd name="T14" fmla="*/ 0 w 602"/>
                  <a:gd name="T15" fmla="*/ 42419192 h 602"/>
                  <a:gd name="T16" fmla="*/ 36023527 w 602"/>
                  <a:gd name="T17" fmla="*/ 7308970 h 602"/>
                  <a:gd name="T18" fmla="*/ 36023527 w 602"/>
                  <a:gd name="T19" fmla="*/ 42419192 h 602"/>
                  <a:gd name="T20" fmla="*/ 71002968 w 602"/>
                  <a:gd name="T21" fmla="*/ 42419192 h 602"/>
                  <a:gd name="T22" fmla="*/ 36023527 w 602"/>
                  <a:gd name="T23" fmla="*/ 78442719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02" h="602">
                    <a:moveTo>
                      <a:pt x="332" y="268"/>
                    </a:moveTo>
                    <a:lnTo>
                      <a:pt x="332" y="268"/>
                    </a:lnTo>
                    <a:cubicBezTo>
                      <a:pt x="332" y="0"/>
                      <a:pt x="332" y="0"/>
                      <a:pt x="332" y="0"/>
                    </a:cubicBezTo>
                    <a:cubicBezTo>
                      <a:pt x="481" y="0"/>
                      <a:pt x="601" y="120"/>
                      <a:pt x="601" y="268"/>
                    </a:cubicBezTo>
                    <a:lnTo>
                      <a:pt x="332" y="268"/>
                    </a:lnTo>
                    <a:close/>
                    <a:moveTo>
                      <a:pt x="276" y="601"/>
                    </a:moveTo>
                    <a:lnTo>
                      <a:pt x="276" y="601"/>
                    </a:lnTo>
                    <a:cubicBezTo>
                      <a:pt x="120" y="601"/>
                      <a:pt x="0" y="480"/>
                      <a:pt x="0" y="325"/>
                    </a:cubicBezTo>
                    <a:cubicBezTo>
                      <a:pt x="0" y="176"/>
                      <a:pt x="120" y="56"/>
                      <a:pt x="276" y="56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544" y="325"/>
                      <a:pt x="544" y="325"/>
                      <a:pt x="544" y="325"/>
                    </a:cubicBezTo>
                    <a:cubicBezTo>
                      <a:pt x="544" y="480"/>
                      <a:pt x="424" y="601"/>
                      <a:pt x="276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3607078" y="3014226"/>
            <a:ext cx="3449320" cy="8299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&lt;div&gt;</a:t>
            </a:r>
            <a:r>
              <a:rPr lang="zh-CN" altLang="en-US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标记</a:t>
            </a:r>
            <a:endParaRPr lang="zh-CN" sz="48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TextBox 48"/>
          <p:cNvSpPr txBox="1"/>
          <p:nvPr/>
        </p:nvSpPr>
        <p:spPr>
          <a:xfrm>
            <a:off x="1533102" y="2858120"/>
            <a:ext cx="1735046" cy="101473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p>
            <a:r>
              <a:rPr lang="en-US" altLang="en-GB" sz="6000" b="1" dirty="0">
                <a:solidFill>
                  <a:srgbClr val="FAFAF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5.2</a:t>
            </a:r>
            <a:endParaRPr lang="en-US" altLang="en-GB" sz="6000" b="1" dirty="0">
              <a:solidFill>
                <a:srgbClr val="FAFAFA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4522470" cy="460375"/>
            <a:chOff x="174623" y="286807"/>
            <a:chExt cx="452247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383159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24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&lt;div&gt;</a:t>
              </a:r>
              <a:r>
                <a:rPr kumimoji="0" lang="zh-CN" altLang="en-US" sz="24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标记</a:t>
              </a:r>
              <a:endParaRPr kumimoji="0" lang="zh-CN" altLang="en-US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1043305" y="1412875"/>
            <a:ext cx="9473565" cy="3322955"/>
          </a:xfrm>
          <a:prstGeom prst="rect">
            <a:avLst/>
          </a:prstGeom>
        </p:spPr>
        <p:txBody>
          <a:bodyPr wrap="square">
            <a:spAutoFit/>
          </a:bodyPr>
          <a:p>
            <a:pPr indent="457200">
              <a:lnSpc>
                <a:spcPct val="150000"/>
              </a:lnSpc>
            </a:pP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div</a:t>
            </a:r>
            <a:r>
              <a:rPr lang="zh-CN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是英文</a:t>
            </a: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division</a:t>
            </a:r>
            <a:r>
              <a:rPr lang="zh-CN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的缩写，意为</a:t>
            </a:r>
            <a:r>
              <a:rPr lang="zh-CN" altLang="en-US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“</a:t>
            </a:r>
            <a:r>
              <a:rPr lang="zh-CN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分割、区域”。</a:t>
            </a: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&lt;div&gt;</a:t>
            </a:r>
            <a:r>
              <a:rPr lang="zh-CN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标记简单而言就是一个区块容器标记，可以将网页分割为独立的、不同的部分，以实现网页的规划和布局。</a:t>
            </a: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&lt;div&gt;</a:t>
            </a:r>
            <a:r>
              <a:rPr lang="zh-CN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与</a:t>
            </a: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&lt;/div&gt;</a:t>
            </a:r>
            <a:r>
              <a:rPr lang="zh-CN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之间相当于一个容器，可以容纳段落、标题、图像等各种网页元素，也就是说大多数</a:t>
            </a: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HTML</a:t>
            </a:r>
            <a:r>
              <a:rPr lang="zh-CN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标记都可以嵌套在</a:t>
            </a: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&lt;div&gt;</a:t>
            </a:r>
            <a:r>
              <a:rPr lang="zh-CN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标记中，</a:t>
            </a: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&lt;div&gt;</a:t>
            </a:r>
            <a:r>
              <a:rPr lang="zh-CN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中还可以嵌套多层</a:t>
            </a: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&lt;div&gt;</a:t>
            </a:r>
            <a:r>
              <a:rPr lang="zh-CN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&lt;div&gt;</a:t>
            </a:r>
            <a:r>
              <a:rPr lang="zh-CN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标记非常强大，通过与</a:t>
            </a: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id</a:t>
            </a:r>
            <a:r>
              <a:rPr lang="zh-CN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等属性配合，然后使用</a:t>
            </a: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CSS</a:t>
            </a:r>
            <a:r>
              <a:rPr lang="zh-CN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设置样式，来替代大多数的文本标记</a:t>
            </a:r>
            <a:r>
              <a:rPr lang="zh-CN" altLang="zh-CN" sz="2000" kern="1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4522470" cy="460375"/>
            <a:chOff x="174623" y="286807"/>
            <a:chExt cx="452247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383159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24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&lt;div&gt;</a:t>
              </a:r>
              <a:r>
                <a:rPr kumimoji="0" lang="zh-CN" altLang="en-US" sz="24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标记的案例</a:t>
              </a:r>
              <a:endParaRPr kumimoji="0" lang="zh-CN" altLang="en-US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9" name="TextBox 6"/>
          <p:cNvSpPr txBox="1"/>
          <p:nvPr>
            <p:custDataLst>
              <p:tags r:id="rId2"/>
            </p:custDataLst>
          </p:nvPr>
        </p:nvSpPr>
        <p:spPr>
          <a:xfrm>
            <a:off x="3128490" y="929749"/>
            <a:ext cx="914155" cy="31357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 dirty="0" smtClean="0">
                <a:solidFill>
                  <a:schemeClr val="bg1"/>
                </a:solidFill>
              </a:rPr>
              <a:t>logo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1180" y="1502410"/>
            <a:ext cx="7600950" cy="35433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79460" y="1607185"/>
            <a:ext cx="3657600" cy="3333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4522470" cy="460375"/>
            <a:chOff x="174623" y="286807"/>
            <a:chExt cx="452247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383159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24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&lt;div&gt;</a:t>
              </a:r>
              <a:r>
                <a:rPr lang="zh-CN" altLang="en-US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标记编程实战</a:t>
              </a:r>
              <a:endParaRPr kumimoji="0" lang="zh-CN" altLang="en-US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pic>
        <p:nvPicPr>
          <p:cNvPr id="1027" name="图片 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627" y="1358548"/>
            <a:ext cx="6840760" cy="353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4522470" cy="460375"/>
            <a:chOff x="174623" y="286807"/>
            <a:chExt cx="452247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383159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24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&lt;div&gt;</a:t>
              </a:r>
              <a:r>
                <a:rPr lang="zh-CN" altLang="en-US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标记编程实战</a:t>
              </a:r>
              <a:endParaRPr kumimoji="0" lang="zh-CN" altLang="en-US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pic>
        <p:nvPicPr>
          <p:cNvPr id="1027" name="图片 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90" y="3926205"/>
            <a:ext cx="3987800" cy="205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83055" y="963295"/>
            <a:ext cx="3988435" cy="24657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172835" y="952500"/>
            <a:ext cx="4497070" cy="4953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4522470" cy="460375"/>
            <a:chOff x="174623" y="286807"/>
            <a:chExt cx="452247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383159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24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&lt;div&gt;</a:t>
              </a:r>
              <a:r>
                <a:rPr lang="zh-CN" altLang="en-US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标记编程实战</a:t>
              </a:r>
              <a:endParaRPr kumimoji="0" lang="zh-CN" altLang="en-US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6220" y="1463675"/>
            <a:ext cx="797560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       通过实践操作，我们使用&lt;div&gt;标记实现了不同的盒子效果，展现了实践出真知的道理。同样，在乡村振兴战略中，也需要我们不断深入实践，通过实际操作去理解乡村的现状和发展需求，才能找到合适的发展路径。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4505960" cy="521970"/>
            <a:chOff x="174623" y="245532"/>
            <a:chExt cx="4505960" cy="52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4899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总结</a:t>
              </a:r>
              <a:endParaRPr kumimoji="0" lang="zh-CN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pic>
        <p:nvPicPr>
          <p:cNvPr id="3" name="图片 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3119671" y="1440764"/>
            <a:ext cx="1265407" cy="650477"/>
            <a:chOff x="2215144" y="982844"/>
            <a:chExt cx="1244730" cy="842780"/>
          </a:xfrm>
        </p:grpSpPr>
        <p:sp>
          <p:nvSpPr>
            <p:cNvPr id="23" name="平行四边形 22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4" name="文本框 9"/>
            <p:cNvSpPr txBox="1"/>
            <p:nvPr/>
          </p:nvSpPr>
          <p:spPr>
            <a:xfrm>
              <a:off x="2393075" y="1005670"/>
              <a:ext cx="1066799" cy="756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01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024421" y="2417334"/>
            <a:ext cx="1265407" cy="656148"/>
            <a:chOff x="2215144" y="2026500"/>
            <a:chExt cx="1244730" cy="850129"/>
          </a:xfrm>
        </p:grpSpPr>
        <p:sp>
          <p:nvSpPr>
            <p:cNvPr id="26" name="平行四边形 25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7" name="文本框 10"/>
            <p:cNvSpPr txBox="1"/>
            <p:nvPr/>
          </p:nvSpPr>
          <p:spPr>
            <a:xfrm>
              <a:off x="2393075" y="2026500"/>
              <a:ext cx="1066799" cy="756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02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976796" y="3404706"/>
            <a:ext cx="1265407" cy="650477"/>
            <a:chOff x="2215144" y="3084852"/>
            <a:chExt cx="1244730" cy="842781"/>
          </a:xfrm>
        </p:grpSpPr>
        <p:sp>
          <p:nvSpPr>
            <p:cNvPr id="29" name="平行四边形 28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30" name="文本框 11"/>
            <p:cNvSpPr txBox="1"/>
            <p:nvPr/>
          </p:nvSpPr>
          <p:spPr>
            <a:xfrm>
              <a:off x="2393075" y="3125750"/>
              <a:ext cx="1066799" cy="756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03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081145" y="1417320"/>
            <a:ext cx="5336540" cy="650240"/>
            <a:chOff x="4315150" y="953426"/>
            <a:chExt cx="3857250" cy="540057"/>
          </a:xfrm>
        </p:grpSpPr>
        <p:sp>
          <p:nvSpPr>
            <p:cNvPr id="32" name="矩形 31"/>
            <p:cNvSpPr/>
            <p:nvPr/>
          </p:nvSpPr>
          <p:spPr>
            <a:xfrm>
              <a:off x="4841196" y="1036090"/>
              <a:ext cx="2827147" cy="31222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sz="2000" kern="0" dirty="0">
                  <a:ea typeface="黑体" panose="02010609060101010101" charset="-122"/>
                  <a:sym typeface="+mn-ea"/>
                </a:rPr>
                <a:t>&lt;div&gt;</a:t>
              </a:r>
              <a:r>
                <a:rPr kumimoji="1" lang="zh-CN" altLang="en-US" sz="2000" kern="0" dirty="0">
                  <a:ea typeface="黑体" panose="02010609060101010101" charset="-122"/>
                  <a:sym typeface="+mn-ea"/>
                </a:rPr>
                <a:t>标记</a:t>
              </a:r>
              <a:endParaRPr kumimoji="1" lang="zh-CN" altLang="en-US" sz="2000" kern="0" dirty="0">
                <a:solidFill>
                  <a:schemeClr val="tx1"/>
                </a:solidFill>
                <a:latin typeface="微软雅黑" panose="020B0503020204020204" charset="-122"/>
                <a:ea typeface="黑体" panose="02010609060101010101" charset="-122"/>
                <a:cs typeface="+mn-ea"/>
                <a:sym typeface="+mn-ea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985895" y="2399665"/>
            <a:ext cx="5335905" cy="650240"/>
            <a:chOff x="4315150" y="1647579"/>
            <a:chExt cx="3857250" cy="540057"/>
          </a:xfrm>
        </p:grpSpPr>
        <p:sp>
          <p:nvSpPr>
            <p:cNvPr id="35" name="矩形 34"/>
            <p:cNvSpPr/>
            <p:nvPr/>
          </p:nvSpPr>
          <p:spPr>
            <a:xfrm>
              <a:off x="4841196" y="1730243"/>
              <a:ext cx="2827147" cy="31222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kumimoji="1" lang="en-US" sz="2000" kern="0" dirty="0">
                  <a:ea typeface="黑体" panose="02010609060101010101" charset="-122"/>
                  <a:sym typeface="+mn-ea"/>
                </a:rPr>
                <a:t>&lt;div&gt;</a:t>
              </a:r>
              <a:r>
                <a:rPr kumimoji="1" lang="zh-CN" altLang="en-US" sz="2000" kern="0" dirty="0">
                  <a:ea typeface="黑体" panose="02010609060101010101" charset="-122"/>
                  <a:sym typeface="+mn-ea"/>
                </a:rPr>
                <a:t>标记</a:t>
              </a:r>
              <a:r>
                <a:rPr kumimoji="1" lang="zh-CN" sz="2000" kern="0" dirty="0">
                  <a:ea typeface="黑体" panose="02010609060101010101" charset="-122"/>
                  <a:sym typeface="+mn-ea"/>
                </a:rPr>
                <a:t>的案例</a:t>
              </a:r>
              <a:endParaRPr kumimoji="1" lang="en-GB" altLang="zh-CN" sz="2000" kern="0" dirty="0">
                <a:solidFill>
                  <a:schemeClr val="tx1"/>
                </a:solidFill>
                <a:latin typeface="微软雅黑" panose="020B0503020204020204" charset="-122"/>
                <a:ea typeface="黑体" panose="02010609060101010101" charset="-122"/>
                <a:cs typeface="+mn-ea"/>
                <a:sym typeface="+mn-ea"/>
              </a:endParaRPr>
            </a:p>
          </p:txBody>
        </p:sp>
        <p:sp>
          <p:nvSpPr>
            <p:cNvPr id="36" name="平行四边形 35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21115" y="3405318"/>
            <a:ext cx="5662193" cy="650477"/>
            <a:chOff x="4315150" y="2341731"/>
            <a:chExt cx="4001452" cy="540057"/>
          </a:xfrm>
        </p:grpSpPr>
        <p:sp>
          <p:nvSpPr>
            <p:cNvPr id="12" name="矩形 11"/>
            <p:cNvSpPr/>
            <p:nvPr>
              <p:custDataLst>
                <p:tags r:id="rId2"/>
              </p:custDataLst>
            </p:nvPr>
          </p:nvSpPr>
          <p:spPr>
            <a:xfrm>
              <a:off x="4841406" y="2424539"/>
              <a:ext cx="3475196" cy="312107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sz="2000" kern="0" dirty="0">
                  <a:ea typeface="黑体" panose="02010609060101010101" charset="-122"/>
                  <a:sym typeface="+mn-ea"/>
                </a:rPr>
                <a:t>&lt;div&gt;</a:t>
              </a:r>
              <a:r>
                <a:rPr kumimoji="1" lang="zh-CN" altLang="en-US" sz="2000" kern="0" dirty="0">
                  <a:ea typeface="黑体" panose="02010609060101010101" charset="-122"/>
                  <a:sym typeface="+mn-ea"/>
                </a:rPr>
                <a:t>标记</a:t>
              </a:r>
              <a:r>
                <a:rPr kumimoji="1" lang="zh-CN" sz="2000" kern="0" dirty="0">
                  <a:ea typeface="黑体" panose="02010609060101010101" charset="-122"/>
                  <a:sym typeface="+mn-ea"/>
                </a:rPr>
                <a:t>编程实战</a:t>
              </a:r>
              <a:endParaRPr kumimoji="1" lang="zh-CN" altLang="zh-CN" sz="2000" kern="0" dirty="0">
                <a:solidFill>
                  <a:schemeClr val="tx1"/>
                </a:solidFill>
                <a:latin typeface="微软雅黑" panose="020B0503020204020204" charset="-122"/>
                <a:ea typeface="黑体" panose="02010609060101010101" charset="-122"/>
                <a:cs typeface="+mn-ea"/>
                <a:sym typeface="+mn-ea"/>
              </a:endParaRPr>
            </a:p>
          </p:txBody>
        </p:sp>
        <p:sp>
          <p:nvSpPr>
            <p:cNvPr id="13" name="平行四边形 12"/>
            <p:cNvSpPr/>
            <p:nvPr>
              <p:custDataLst>
                <p:tags r:id="rId3"/>
              </p:custDataLst>
            </p:nvPr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7213600" cy="460375"/>
            <a:chOff x="174623" y="286807"/>
            <a:chExt cx="721360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652272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乡村振兴网项目中</a:t>
              </a:r>
              <a:r>
                <a:rPr lang="en-US" altLang="zh-CN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&lt;div&gt;</a:t>
              </a:r>
              <a:r>
                <a:rPr lang="zh-CN" altLang="en-US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标记的应用</a:t>
              </a:r>
              <a:endParaRPr kumimoji="0" lang="zh-CN" altLang="en-US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34465" y="1750060"/>
            <a:ext cx="318833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使用浏览器调试工具查看乡村振兴宣传栏网页中</a:t>
            </a:r>
            <a:r>
              <a:rPr lang="zh-CN" altLang="en-US" sz="20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哪些地方使用了</a:t>
            </a:r>
            <a:r>
              <a:rPr lang="en-US" altLang="zh-CN" sz="20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div</a:t>
            </a:r>
            <a:r>
              <a:rPr lang="zh-CN" altLang="en-US" sz="20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标记。</a:t>
            </a:r>
            <a:endParaRPr lang="zh-CN" altLang="en-US" sz="2000" b="1" kern="100" dirty="0" smtClean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92650" y="804545"/>
            <a:ext cx="7291705" cy="5990590"/>
          </a:xfrm>
          <a:prstGeom prst="rect">
            <a:avLst/>
          </a:prstGeom>
        </p:spPr>
      </p:pic>
      <p:sp>
        <p:nvSpPr>
          <p:cNvPr id="9" name="Text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45459" y="1033430"/>
            <a:ext cx="130048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小试身手</a:t>
            </a:r>
            <a:endParaRPr lang="zh-CN" altLang="en-US" sz="2200" b="1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1501451" y="1033430"/>
            <a:ext cx="72000" cy="430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commondata" val="eyJoZGlkIjoiZWRkOTgyN2QyODAzZTk2MmVlMDczMGEwNmMzZDMyMmI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WPS 演示</Application>
  <PresentationFormat>宽屏</PresentationFormat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思源宋体 CN</vt:lpstr>
      <vt:lpstr>等线</vt:lpstr>
      <vt:lpstr>Times New Roman</vt:lpstr>
      <vt:lpstr>思源宋体 CN Heavy</vt:lpstr>
      <vt:lpstr>黑体</vt:lpstr>
      <vt:lpstr>Calibri</vt:lpstr>
      <vt:lpstr>Arial Unicode MS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circir</cp:lastModifiedBy>
  <cp:revision>34</cp:revision>
  <dcterms:created xsi:type="dcterms:W3CDTF">2019-09-19T02:01:00Z</dcterms:created>
  <dcterms:modified xsi:type="dcterms:W3CDTF">2023-12-26T03:29:33Z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A970BB42E53546A496EAC9F9B7C9D794</vt:lpwstr>
  </property>
</Properties>
</file>