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62" r:id="rId3"/>
    <p:sldId id="260" r:id="rId4"/>
    <p:sldId id="333" r:id="rId6"/>
    <p:sldId id="330" r:id="rId7"/>
    <p:sldId id="334" r:id="rId8"/>
    <p:sldId id="338" r:id="rId9"/>
    <p:sldId id="258" r:id="rId10"/>
    <p:sldId id="309" r:id="rId11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0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0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8508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盒子模型的阴影属性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533102" y="2858120"/>
            <a:ext cx="1735046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5.6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盒子模型中的阴影属性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395605" y="1111885"/>
            <a:ext cx="10708005" cy="38468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在网页制作中，经常需要对盒子添加阴影效果。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box-shadow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属性可以轻松实现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阴影的添加，其基本语法格式</a:t>
            </a:r>
            <a:r>
              <a:rPr lang="zh-CN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如下：</a:t>
            </a:r>
            <a:endParaRPr lang="zh-CN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在上面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的语法格式中，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box-shadow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属性共包含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个参数值，对它们的具体解释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表所示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47190" y="2133600"/>
            <a:ext cx="7999730" cy="39878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box-shadow :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像素值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像素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像素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像素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 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颜色值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阴影类型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354007" y="3171061"/>
          <a:ext cx="8637905" cy="28936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1715"/>
                <a:gridCol w="6345922"/>
              </a:tblGrid>
              <a:tr h="356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参数值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表示元素水平阴影位置，可以为负值（必选属性）。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08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表示元素垂直阴影位置，可以为负值（必选属性）。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391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阴影模糊半径（可选属性）。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43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阴影扩展半径（可选属性）。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1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颜色值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阴影颜色（可选属性）。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443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阴影类型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内阴影（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inset</a:t>
                      </a: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外阴影（默认）（可选属性）。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997450" cy="460375"/>
            <a:chOff x="174623" y="286807"/>
            <a:chExt cx="499745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30657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盒子模型阴影属性的案例</a:t>
              </a:r>
              <a:endParaRPr lang="zh-CN" sz="24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0100" y="855980"/>
            <a:ext cx="10591800" cy="4200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51865" y="5088890"/>
            <a:ext cx="4634865" cy="162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871720" cy="460375"/>
            <a:chOff x="174623" y="286807"/>
            <a:chExt cx="487172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18084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盒子模型阴影属性编程实战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02735" y="1598930"/>
            <a:ext cx="3181350" cy="3038475"/>
          </a:xfrm>
          <a:prstGeom prst="rect">
            <a:avLst/>
          </a:prstGeom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110230" y="4765675"/>
            <a:ext cx="51663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当鼠标移入图片时在图片四周显示阴影效果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923665" y="3966210"/>
            <a:ext cx="281305" cy="3790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871720" cy="460375"/>
            <a:chOff x="174623" y="286807"/>
            <a:chExt cx="487172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18084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盒子模型阴影属性编程实战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5070" y="1306830"/>
            <a:ext cx="3181350" cy="3038475"/>
          </a:xfrm>
          <a:prstGeom prst="rect">
            <a:avLst/>
          </a:prstGeom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016000" y="4473575"/>
            <a:ext cx="35934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当鼠标移入图片时在图片四周显示阴影效果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016000" y="3674110"/>
            <a:ext cx="281305" cy="3790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55515" y="4671695"/>
            <a:ext cx="6530975" cy="10928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32630" y="1034415"/>
            <a:ext cx="7139940" cy="3310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871720" cy="460375"/>
            <a:chOff x="174623" y="286807"/>
            <a:chExt cx="487172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18084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盒子模型阴影属性编程实战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856105" y="1479550"/>
            <a:ext cx="82657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借助CSS中的hover伪类实现鼠标移入图片时显示阴影效果，让我们理解了用户体验的重要性。只有充分理解用户需求，才能在设计中体现出人性化的关怀，提升用户体验。这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也契合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了我们社会中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所倡导的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以人为本、关注需求的理念。</a:t>
            </a:r>
            <a:endParaRPr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总结</a:t>
              </a:r>
              <a:endParaRPr kumimoji="0" 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086016" y="159371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86016" y="251389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91687" y="1571537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73403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盒子模型中的阴影属性</a:t>
              </a:r>
              <a:endParaRPr kumimoji="1"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91687" y="2497073"/>
            <a:ext cx="5143000" cy="612920"/>
            <a:chOff x="4315150" y="1647579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748324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</a:t>
              </a:r>
              <a:r>
                <a:rPr kumimoji="1" lang="zh-CN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阴影</a:t>
              </a: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属性的案例</a:t>
              </a:r>
              <a:endParaRPr kumimoji="1" 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17106" y="3446616"/>
            <a:ext cx="1314936" cy="650477"/>
            <a:chOff x="2215144" y="3084852"/>
            <a:chExt cx="1293450" cy="842781"/>
          </a:xfrm>
        </p:grpSpPr>
        <p:sp>
          <p:nvSpPr>
            <p:cNvPr id="9" name="平行四边形 8"/>
            <p:cNvSpPr/>
            <p:nvPr>
              <p:custDataLst>
                <p:tags r:id="rId2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0" name="文本框 11"/>
            <p:cNvSpPr txBox="1"/>
            <p:nvPr>
              <p:custDataLst>
                <p:tags r:id="rId3"/>
              </p:custDataLst>
            </p:nvPr>
          </p:nvSpPr>
          <p:spPr>
            <a:xfrm>
              <a:off x="2441795" y="3125750"/>
              <a:ext cx="1066799" cy="756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61425" y="3447228"/>
            <a:ext cx="5662193" cy="650240"/>
            <a:chOff x="4315150" y="2341731"/>
            <a:chExt cx="4001452" cy="539860"/>
          </a:xfrm>
        </p:grpSpPr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>
              <a:off x="4841406" y="2424539"/>
              <a:ext cx="3475196" cy="31210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</a:t>
              </a:r>
              <a:r>
                <a:rPr kumimoji="1" lang="zh-CN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阴影</a:t>
              </a: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属性</a:t>
              </a:r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编程实战</a:t>
              </a:r>
              <a:endParaRPr kumimoji="1" lang="zh-CN" alt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4315150" y="2341731"/>
              <a:ext cx="3708040" cy="53986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360285" cy="460375"/>
            <a:chOff x="174623" y="286807"/>
            <a:chExt cx="736028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66940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乡村振兴网项目中盒子模型阴影属性的应用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624" y="1211865"/>
            <a:ext cx="13004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小试身手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043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028825" y="2944495"/>
            <a:ext cx="8407400" cy="11791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乡村振兴宣传栏网页中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头部导航栏的导航选项设置鼠标移入时的效果，使用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box-shadow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属性实现。</a:t>
            </a:r>
            <a:endParaRPr lang="en-US" altLang="zh-CN" sz="20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8125" y="1955800"/>
            <a:ext cx="11715750" cy="84772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>
            <p:custDataLst>
              <p:tags r:id="rId7"/>
            </p:custDataLst>
          </p:nvPr>
        </p:nvCxnSpPr>
        <p:spPr>
          <a:xfrm flipV="1">
            <a:off x="4611370" y="2443480"/>
            <a:ext cx="281305" cy="3790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ZWRkOTgyN2QyODAzZTk2MmVlMDczMGEwNmMzZDMyMm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思源宋体 CN</vt:lpstr>
      <vt:lpstr>等线</vt:lpstr>
      <vt:lpstr>思源宋体 CN Heavy</vt:lpstr>
      <vt:lpstr>黑体</vt:lpstr>
      <vt:lpstr>Calibri</vt:lpstr>
      <vt:lpstr>Times New Roman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41</cp:revision>
  <dcterms:created xsi:type="dcterms:W3CDTF">2019-09-19T02:01:00Z</dcterms:created>
  <dcterms:modified xsi:type="dcterms:W3CDTF">2023-12-26T03:29:58Z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