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62" r:id="rId3"/>
    <p:sldId id="356" r:id="rId4"/>
    <p:sldId id="260" r:id="rId6"/>
    <p:sldId id="353" r:id="rId7"/>
    <p:sldId id="361" r:id="rId8"/>
    <p:sldId id="258" r:id="rId9"/>
    <p:sldId id="352" r:id="rId10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E2E4E5"/>
    <a:srgbClr val="FD8254"/>
    <a:srgbClr val="4C8CF5"/>
    <a:srgbClr val="FD8052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40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85089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复合属性的设置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48"/>
          <p:cNvSpPr txBox="1"/>
          <p:nvPr/>
        </p:nvSpPr>
        <p:spPr>
          <a:xfrm>
            <a:off x="1533102" y="2858120"/>
            <a:ext cx="1735046" cy="10147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p>
            <a:r>
              <a:rPr lang="en-US" altLang="en-GB" sz="6000" b="1" dirty="0">
                <a:solidFill>
                  <a:srgbClr val="FAFAF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5.9</a:t>
            </a:r>
            <a:endParaRPr lang="en-US" altLang="en-GB" sz="6000" b="1" dirty="0">
              <a:solidFill>
                <a:srgbClr val="FAFAFA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61305" cy="460375"/>
            <a:chOff x="174623" y="286807"/>
            <a:chExt cx="536130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67042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背景复合属性的基本语法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1592" y="1052736"/>
            <a:ext cx="35803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复合属性</a:t>
            </a:r>
            <a:r>
              <a:rPr lang="en-US" altLang="zh-CN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background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827584" y="1052736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837565" y="1594485"/>
            <a:ext cx="10292715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同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边框属性一样，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中背景属性也是一个复合属性，可以将背景相关的样式都定义在一个复合属性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background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中。使用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background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属性综合设置背景样式的语法格式如下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上面的语法格式中，各个样式顺序任意，对于不需要的样式可以省略。不过，为了提高代码的可读性和维护性，建议遵循一定的书写规范。</a:t>
            </a:r>
            <a:endParaRPr lang="zh-CN" altLang="zh-CN" dirty="0"/>
          </a:p>
        </p:txBody>
      </p:sp>
      <p:sp>
        <p:nvSpPr>
          <p:cNvPr id="14" name="矩形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30045" y="2623820"/>
            <a:ext cx="8914130" cy="1753235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background:[background-color] [background-image] 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457200"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[background-repeat][background-attachment] 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457200"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[background-position] [background-size]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457200">
              <a:lnSpc>
                <a:spcPct val="150000"/>
              </a:lnSpc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[background-clip] [background-origin];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61305" cy="460375"/>
            <a:chOff x="174623" y="286807"/>
            <a:chExt cx="536130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67042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背景复合属性的基本语法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1592" y="1052736"/>
            <a:ext cx="35803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背景</a:t>
            </a:r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复合属性</a:t>
            </a:r>
            <a:r>
              <a:rPr lang="en-US" altLang="zh-CN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background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827584" y="1052736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837565" y="1594485"/>
            <a:ext cx="1091311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</a:rPr>
              <a:t>一般情况下，遵循的书写规范是按照属性的相关性和重要性进行排列。具体来说：</a:t>
            </a:r>
            <a:endParaRPr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</a:rPr>
              <a:t>background-color，因为它是最主要的背景属性，能够决定元素的整体色调。</a:t>
            </a:r>
            <a:endParaRPr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</a:rPr>
              <a:t>background-image，它通常用于添加纹理、图案或者图标等元素，放在颜色后面是因为图片会覆盖在颜色上面。</a:t>
            </a:r>
            <a:endParaRPr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</a:rPr>
              <a:t>background-repeat，它控制背景图片是否以及如何重复，需要放在背景图片后面。</a:t>
            </a:r>
            <a:endParaRPr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</a:rPr>
              <a:t>background-position，它用于控制背景图片的位置，因此放在重复属性后面。</a:t>
            </a:r>
            <a:endParaRPr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</a:rPr>
              <a:t>background-attachment，它决定背景图片是随页面滚动还是固定不动，需要放在位置属性后面。</a:t>
            </a:r>
            <a:endParaRPr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</a:rPr>
              <a:t>background-size，它用于控制背景图片的大小，一般放在最后。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899795" y="5231765"/>
            <a:ext cx="9817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注意：如果同时设置背景图片的位置和大小，需要按照位置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大小的方式进行设置，两者之间用斜线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隔开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61305" cy="460375"/>
            <a:chOff x="174623" y="286807"/>
            <a:chExt cx="536130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67042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背景复合属性编程实战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92292" y="965741"/>
            <a:ext cx="7489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案例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348284" y="965741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84275" y="2668270"/>
            <a:ext cx="10210800" cy="4562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2430" y="1588770"/>
            <a:ext cx="11582400" cy="8286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607820" y="4317365"/>
            <a:ext cx="9798685" cy="45529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61305" cy="460375"/>
            <a:chOff x="174623" y="286807"/>
            <a:chExt cx="536130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67042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背景复合属性编程实战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856105" y="1479550"/>
            <a:ext cx="82657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通过背景复合属性的实践应用，有助于培养耐心、细致的工作态度。在设置背景效果时，需要对每个属性的取值和用法有深入的了解，才能得心应手地完成设计。这种对细节的关注和要求也适用于我们的学习和工作，只有不断锤炼自己的技能，才能在实际应用中发挥出色。</a:t>
            </a:r>
            <a:endParaRPr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总结</a:t>
              </a:r>
              <a:endParaRPr kumimoji="0" 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2297981" y="1643865"/>
            <a:ext cx="1457810" cy="700420"/>
            <a:chOff x="2215144" y="982844"/>
            <a:chExt cx="1331740" cy="842780"/>
          </a:xfrm>
        </p:grpSpPr>
        <p:sp>
          <p:nvSpPr>
            <p:cNvPr id="23" name="平行四边形 2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480085" y="1005670"/>
              <a:ext cx="1066799" cy="702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97981" y="2695415"/>
            <a:ext cx="1457810" cy="706526"/>
            <a:chOff x="2215144" y="2026500"/>
            <a:chExt cx="1331740" cy="850129"/>
          </a:xfrm>
        </p:grpSpPr>
        <p:sp>
          <p:nvSpPr>
            <p:cNvPr id="26" name="平行四边形 2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/>
          </p:nvSpPr>
          <p:spPr>
            <a:xfrm>
              <a:off x="2480085" y="2026500"/>
              <a:ext cx="1066799" cy="70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97981" y="3758595"/>
            <a:ext cx="1457810" cy="700419"/>
            <a:chOff x="2215144" y="3084852"/>
            <a:chExt cx="1331740" cy="842781"/>
          </a:xfrm>
        </p:grpSpPr>
        <p:sp>
          <p:nvSpPr>
            <p:cNvPr id="29" name="平行四边形 28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0" name="文本框 11"/>
            <p:cNvSpPr txBox="1"/>
            <p:nvPr/>
          </p:nvSpPr>
          <p:spPr>
            <a:xfrm>
              <a:off x="2480085" y="3125750"/>
              <a:ext cx="1066799" cy="70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332945" y="1618527"/>
            <a:ext cx="5877209" cy="700420"/>
            <a:chOff x="4315150" y="953426"/>
            <a:chExt cx="3857250" cy="540057"/>
          </a:xfrm>
        </p:grpSpPr>
        <p:sp>
          <p:nvSpPr>
            <p:cNvPr id="32" name="矩形 31"/>
            <p:cNvSpPr/>
            <p:nvPr/>
          </p:nvSpPr>
          <p:spPr>
            <a:xfrm>
              <a:off x="4841196" y="1036090"/>
              <a:ext cx="2827147" cy="28985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solidFill>
                    <a:schemeClr val="tx1"/>
                  </a:solidFill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背景复合属性的基本语法</a:t>
              </a:r>
              <a:endParaRPr kumimoji="1"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32945" y="2676191"/>
            <a:ext cx="5877209" cy="700420"/>
            <a:chOff x="4315150" y="1647579"/>
            <a:chExt cx="3857250" cy="540057"/>
          </a:xfrm>
        </p:grpSpPr>
        <p:sp>
          <p:nvSpPr>
            <p:cNvPr id="35" name="矩形 34"/>
            <p:cNvSpPr/>
            <p:nvPr/>
          </p:nvSpPr>
          <p:spPr>
            <a:xfrm>
              <a:off x="4841196" y="1730243"/>
              <a:ext cx="2827147" cy="28985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背景复合属性编程实战</a:t>
              </a:r>
              <a:endParaRPr kumimoji="1" lang="zh-CN" altLang="en-US" sz="2000" kern="0" dirty="0"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4803" y="3759255"/>
            <a:ext cx="6096926" cy="700420"/>
            <a:chOff x="4315150" y="2341731"/>
            <a:chExt cx="4001452" cy="540057"/>
          </a:xfrm>
        </p:grpSpPr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>
              <a:off x="4841406" y="2424539"/>
              <a:ext cx="3475196" cy="28985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乡村振兴</a:t>
              </a:r>
              <a:r>
                <a:rPr kumimoji="1" lang="zh-CN" sz="2000" kern="0" dirty="0">
                  <a:ea typeface="黑体" panose="02010609060101010101" charset="-122"/>
                  <a:sym typeface="+mn-ea"/>
                </a:rPr>
                <a:t>网项目中</a:t>
              </a:r>
              <a:r>
                <a:rPr kumimoji="1" lang="zh-CN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背景复合属性的应用</a:t>
              </a:r>
              <a:endParaRPr kumimoji="1" lang="zh-CN" altLang="en-US" sz="2000" kern="0" dirty="0"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13" name="平行四边形 12"/>
            <p:cNvSpPr/>
            <p:nvPr>
              <p:custDataLst>
                <p:tags r:id="rId3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360285" cy="460375"/>
            <a:chOff x="174623" y="286807"/>
            <a:chExt cx="736028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66940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乡村振兴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网项目中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背景复合</a:t>
              </a: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属性的应用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7624" y="1211865"/>
            <a:ext cx="130048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小试身手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043616" y="121186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971550" y="1772920"/>
            <a:ext cx="3610610" cy="3146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根据自己的想法，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使用背景复合属性的方式，为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乡村振兴宣传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栏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网页中的首页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导航栏设置背景效果。</a:t>
            </a:r>
            <a:endParaRPr lang="en-US" altLang="zh-CN" sz="2000" b="1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92650" y="804545"/>
            <a:ext cx="7291705" cy="5990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ZWRkOTgyN2QyODAzZTk2MmVlMDczMGEwNmMzZDMyMm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WPS 演示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思源宋体 CN</vt:lpstr>
      <vt:lpstr>等线</vt:lpstr>
      <vt:lpstr>Calibri</vt:lpstr>
      <vt:lpstr>思源宋体 CN Heavy</vt:lpstr>
      <vt:lpstr>黑体</vt:lpstr>
      <vt:lpstr>Times New Roman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circir</cp:lastModifiedBy>
  <cp:revision>48</cp:revision>
  <dcterms:created xsi:type="dcterms:W3CDTF">2019-09-19T02:01:00Z</dcterms:created>
  <dcterms:modified xsi:type="dcterms:W3CDTF">2023-12-26T03:30:19Z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A970BB42E53546A496EAC9F9B7C9D794</vt:lpwstr>
  </property>
</Properties>
</file>