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8"/>
  </p:handoutMasterIdLst>
  <p:sldIdLst>
    <p:sldId id="262" r:id="rId3"/>
    <p:sldId id="305" r:id="rId4"/>
    <p:sldId id="308" r:id="rId6"/>
    <p:sldId id="309" r:id="rId7"/>
  </p:sldIdLst>
  <p:sldSz cx="12192000" cy="6858000"/>
  <p:notesSz cx="7103745" cy="10234295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40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E2E4E5"/>
    <a:srgbClr val="FD8254"/>
    <a:srgbClr val="4C8CF5"/>
    <a:srgbClr val="FD8052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6"/>
        <p:guide pos="40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262128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zh-CN" altLang="en-US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阶段案例</a:t>
            </a:r>
            <a:endParaRPr lang="zh-CN" altLang="en-US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48"/>
          <p:cNvSpPr txBox="1"/>
          <p:nvPr/>
        </p:nvSpPr>
        <p:spPr>
          <a:xfrm>
            <a:off x="1370965" y="2858135"/>
            <a:ext cx="2073910" cy="10147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p>
            <a:r>
              <a:rPr lang="en-US" altLang="en-GB" sz="6000" b="1" dirty="0">
                <a:solidFill>
                  <a:srgbClr val="FAFAF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5.13</a:t>
            </a:r>
            <a:endParaRPr lang="en-US" altLang="en-GB" sz="6000" b="1" dirty="0">
              <a:solidFill>
                <a:srgbClr val="FAFAFA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案例要求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730561" y="947705"/>
            <a:ext cx="6552720" cy="430887"/>
            <a:chOff x="1043616" y="1211865"/>
            <a:chExt cx="6552720" cy="430887"/>
          </a:xfrm>
        </p:grpSpPr>
        <p:sp>
          <p:nvSpPr>
            <p:cNvPr id="14" name="Text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87624" y="1211865"/>
              <a:ext cx="6408712" cy="429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阶段案例效果要求</a:t>
              </a:r>
              <a:endPara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3"/>
              </p:custDataLst>
            </p:nvPr>
          </p:nvSpPr>
          <p:spPr>
            <a:xfrm>
              <a:off x="1043616" y="1211865"/>
              <a:ext cx="72000" cy="4308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913765" y="1520190"/>
            <a:ext cx="90970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使用盒子模型相关属性实现图中红色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logo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和蓝色列表两个部分的效果</a:t>
            </a:r>
            <a:endParaRPr lang="zh-CN" altLang="en-US" sz="20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0250" y="2077085"/>
            <a:ext cx="10783570" cy="4747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思路探究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43616" y="1211865"/>
            <a:ext cx="6552720" cy="430887"/>
            <a:chOff x="1043616" y="1211865"/>
            <a:chExt cx="6552720" cy="430887"/>
          </a:xfrm>
        </p:grpSpPr>
        <p:sp>
          <p:nvSpPr>
            <p:cNvPr id="10" name="Text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87624" y="1211865"/>
              <a:ext cx="6408712" cy="429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2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红色</a:t>
              </a:r>
              <a:r>
                <a:rPr lang="en-US" altLang="zh-CN" sz="22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logo</a:t>
              </a:r>
              <a:endPara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1043616" y="1211865"/>
              <a:ext cx="72000" cy="4308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3305" y="1865630"/>
            <a:ext cx="2009775" cy="75247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741170" y="2917825"/>
            <a:ext cx="8548370" cy="13379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50000"/>
              </a:lnSpc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红色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logo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需要使用盒子模型中的宽度、高度属性设置其基本大小，使用背景颜色、背景图片、背景尺寸、背景位置等属性设置其背景信息。另外还需要使用文字相关属性设置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logo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中的文字效果。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</a:rPr>
                <a:t>思路探究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43616" y="1211865"/>
            <a:ext cx="6552720" cy="430887"/>
            <a:chOff x="1043616" y="1211865"/>
            <a:chExt cx="6552720" cy="430887"/>
          </a:xfrm>
        </p:grpSpPr>
        <p:sp>
          <p:nvSpPr>
            <p:cNvPr id="10" name="Text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87624" y="1211865"/>
              <a:ext cx="6408712" cy="429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sz="22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蓝色列表</a:t>
              </a:r>
              <a:endParaRPr 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1043616" y="1211865"/>
              <a:ext cx="72000" cy="4308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289425" y="2086928"/>
            <a:ext cx="6000115" cy="29997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>
              <a:lnSpc>
                <a:spcPct val="150000"/>
              </a:lnSpc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蓝色列表在结构上需要进行盒子间的嵌套，并且需要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使用盒子模型中的宽度、高度属性分别设置父盒子、子盒子的大小，使用内边距属性设置内容与边框的距离，使用外边距属性设置盒子间的距离，另外还需要使用文字相关属性设置列表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中的文字效果。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在实现效果的基础上可以再使用线性渐变、径向渐变属性设置蓝色盒子的背景效果，使其更加美观。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43305" y="1795145"/>
            <a:ext cx="308610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ZWRkOTgyN2QyODAzZTk2MmVlMDczMGEwNmMzZDMyMm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WPS 演示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思源宋体 CN</vt:lpstr>
      <vt:lpstr>等线</vt:lpstr>
      <vt:lpstr>Calibri</vt:lpstr>
      <vt:lpstr>Arial Unicode MS</vt:lpstr>
      <vt:lpstr>Arial Black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circir</cp:lastModifiedBy>
  <cp:revision>37</cp:revision>
  <dcterms:created xsi:type="dcterms:W3CDTF">2019-09-19T02:01:00Z</dcterms:created>
  <dcterms:modified xsi:type="dcterms:W3CDTF">2023-12-26T03:30:34Z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A970BB42E53546A496EAC9F9B7C9D794</vt:lpwstr>
  </property>
</Properties>
</file>