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80" r:id="rId3"/>
    <p:sldId id="281" r:id="rId4"/>
    <p:sldId id="274" r:id="rId5"/>
    <p:sldId id="275" r:id="rId7"/>
    <p:sldId id="276" r:id="rId8"/>
    <p:sldId id="277" r:id="rId9"/>
    <p:sldId id="278" r:id="rId10"/>
    <p:sldId id="315" r:id="rId11"/>
    <p:sldId id="279" r:id="rId12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5" userDrawn="1">
          <p15:clr>
            <a:srgbClr val="A4A3A4"/>
          </p15:clr>
        </p15:guide>
        <p15:guide id="2" pos="40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5"/>
        <p:guide pos="403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8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4B8CF-C347-43ED-9218-063C937491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slideLayout" Target="../slideLayouts/slideLayout5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28028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表单属性</a:t>
            </a:r>
            <a:endParaRPr lang="en-US" alt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7.2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>
                <a:sym typeface="+mn-ea"/>
              </a:rPr>
              <a:t>action属性</a:t>
            </a:r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half" idx="13"/>
          </p:nvPr>
        </p:nvSpPr>
        <p:spPr/>
        <p:txBody>
          <a:bodyPr/>
          <a:p>
            <a:r>
              <a:rPr>
                <a:sym typeface="+mn-ea"/>
              </a:rPr>
              <a:t>method属性</a:t>
            </a: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</p:nvPr>
        </p:nvSpPr>
        <p:spPr/>
        <p:txBody>
          <a:bodyPr/>
          <a:p>
            <a:r>
              <a:rPr lang="zh-CN" altLang="en-US"/>
              <a:t>nam</a:t>
            </a:r>
            <a:r>
              <a:rPr>
                <a:sym typeface="+mn-ea"/>
              </a:rPr>
              <a:t>e属性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731686" y="4585988"/>
            <a:ext cx="1192345" cy="613308"/>
            <a:chOff x="2215144" y="3084852"/>
            <a:chExt cx="1244730" cy="843315"/>
          </a:xfrm>
        </p:grpSpPr>
        <p:sp>
          <p:nvSpPr>
            <p:cNvPr id="29" name="平行四边形 28"/>
            <p:cNvSpPr/>
            <p:nvPr>
              <p:custDataLst>
                <p:tags r:id="rId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2393075" y="3125750"/>
              <a:ext cx="1066799" cy="80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04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37357" y="4564340"/>
            <a:ext cx="5143000" cy="612920"/>
            <a:chOff x="4315150" y="2341731"/>
            <a:chExt cx="3857250" cy="540057"/>
          </a:xfrm>
        </p:grpSpPr>
        <p:sp>
          <p:nvSpPr>
            <p:cNvPr id="38" name="矩形 37"/>
            <p:cNvSpPr/>
            <p:nvPr>
              <p:custDataLst>
                <p:tags r:id="rId3"/>
              </p:custDataLst>
            </p:nvPr>
          </p:nvSpPr>
          <p:spPr>
            <a:xfrm>
              <a:off x="4767111" y="2430134"/>
              <a:ext cx="2827020" cy="37487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no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autocomplete属性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  <a:p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9" name="平行四边形 38"/>
            <p:cNvSpPr/>
            <p:nvPr>
              <p:custDataLst>
                <p:tags r:id="rId4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32626" y="5444508"/>
            <a:ext cx="1192345" cy="613308"/>
            <a:chOff x="2215144" y="3084852"/>
            <a:chExt cx="1244730" cy="843315"/>
          </a:xfrm>
        </p:grpSpPr>
        <p:sp>
          <p:nvSpPr>
            <p:cNvPr id="5" name="平行四边形 4"/>
            <p:cNvSpPr/>
            <p:nvPr>
              <p:custDataLst>
                <p:tags r:id="rId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2393075" y="3125750"/>
              <a:ext cx="1066799" cy="80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05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38297" y="5422860"/>
            <a:ext cx="5143000" cy="612920"/>
            <a:chOff x="4315150" y="2341731"/>
            <a:chExt cx="3857250" cy="540057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novalidate属性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9" name="平行四边形 8"/>
            <p:cNvSpPr/>
            <p:nvPr>
              <p:custDataLst>
                <p:tags r:id="rId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22043" y="184150"/>
            <a:ext cx="6830392" cy="7239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/>
              <a:t>表单属性</a:t>
            </a:r>
            <a:endParaRPr lang="en-US" altLang="zh-CN" sz="280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1916087" y="1576983"/>
            <a:ext cx="8229600" cy="465060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en-US" altLang="zh-CN" dirty="0"/>
              <a:t>action</a:t>
            </a:r>
            <a:r>
              <a:rPr lang="en-US" altLang="zh-CN" dirty="0"/>
              <a:t> </a:t>
            </a:r>
            <a:r>
              <a:rPr lang="zh-CN" altLang="en-US" dirty="0" smtClean="0"/>
              <a:t>属性指定提交</a:t>
            </a:r>
            <a:r>
              <a:rPr lang="zh-CN" altLang="en-US" dirty="0"/>
              <a:t>表单</a:t>
            </a:r>
            <a:r>
              <a:rPr lang="zh-CN" altLang="en-US" dirty="0" smtClean="0"/>
              <a:t>时将表单数据发送</a:t>
            </a:r>
            <a:r>
              <a:rPr lang="zh-CN" altLang="en-US" dirty="0"/>
              <a:t>到服务器上</a:t>
            </a:r>
            <a:r>
              <a:rPr lang="zh-CN" altLang="en-US" dirty="0" smtClean="0"/>
              <a:t>的</a:t>
            </a:r>
            <a:r>
              <a:rPr lang="zh-CN" altLang="en-US" dirty="0"/>
              <a:t>哪个</a:t>
            </a:r>
            <a:r>
              <a:rPr lang="zh-CN" altLang="en-US" dirty="0" smtClean="0"/>
              <a:t>文件</a:t>
            </a:r>
            <a:r>
              <a:rPr lang="zh-CN" altLang="en-US" dirty="0"/>
              <a:t>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dirty="0" smtClean="0"/>
              <a:t>action</a:t>
            </a:r>
            <a:r>
              <a:rPr lang="zh-CN" altLang="zh-CN" dirty="0" smtClean="0"/>
              <a:t>的属性值可以是相对路径或绝对路径，还可以为接收数据的</a:t>
            </a:r>
            <a:r>
              <a:rPr lang="en-US" altLang="zh-CN" dirty="0" smtClean="0"/>
              <a:t>E-mail</a:t>
            </a:r>
            <a:r>
              <a:rPr lang="zh-CN" altLang="zh-CN" dirty="0" smtClean="0"/>
              <a:t>邮箱地址。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b="1" dirty="0" smtClean="0">
                <a:solidFill>
                  <a:srgbClr val="FF0000"/>
                </a:solidFill>
              </a:rPr>
              <a:t>例如：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表示当提交表单时，表单数据会以电子邮件的形式传递出去。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3123" y="967366"/>
            <a:ext cx="654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800" b="1" dirty="0">
                <a:solidFill>
                  <a:srgbClr val="009ED6"/>
                </a:solidFill>
              </a:rPr>
              <a:t>1</a:t>
            </a:r>
            <a:r>
              <a:rPr lang="zh-CN" altLang="en-US" sz="2800" b="1" dirty="0">
                <a:solidFill>
                  <a:srgbClr val="009ED6"/>
                </a:solidFill>
              </a:rPr>
              <a:t>、</a:t>
            </a:r>
            <a:r>
              <a:rPr lang="en-US" altLang="zh-CN" sz="2800" b="1" dirty="0">
                <a:solidFill>
                  <a:srgbClr val="009ED6"/>
                </a:solidFill>
              </a:rPr>
              <a:t>action</a:t>
            </a:r>
            <a:r>
              <a:rPr lang="zh-CN" altLang="en-US" sz="2800" b="1" dirty="0">
                <a:solidFill>
                  <a:srgbClr val="009ED6"/>
                </a:solidFill>
              </a:rPr>
              <a:t>属性</a:t>
            </a:r>
            <a:endParaRPr lang="zh-CN" altLang="zh-CN" sz="28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00935" y="4113897"/>
            <a:ext cx="7061812" cy="460375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&lt;form action=mailto:htmlcss@163.com&gt;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1958975" y="1438935"/>
            <a:ext cx="8229600" cy="493725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indent="457200"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method</a:t>
            </a:r>
            <a:r>
              <a:rPr lang="zh-CN" altLang="zh-CN" sz="2000" dirty="0" smtClean="0">
                <a:solidFill>
                  <a:srgbClr val="009ED6"/>
                </a:solidFill>
              </a:rPr>
              <a:t>属性</a:t>
            </a:r>
            <a:r>
              <a:rPr lang="zh-CN" altLang="zh-CN" sz="2000" dirty="0" smtClean="0"/>
              <a:t>用于设置</a:t>
            </a:r>
            <a:r>
              <a:rPr lang="zh-CN" altLang="zh-CN" sz="2000" dirty="0" smtClean="0">
                <a:solidFill>
                  <a:srgbClr val="C00000"/>
                </a:solidFill>
              </a:rPr>
              <a:t>表单数据的提交方式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指明表单服务器处理数据的方法，</a:t>
            </a:r>
            <a:r>
              <a:rPr lang="zh-CN" altLang="zh-CN" sz="2000" dirty="0" smtClean="0"/>
              <a:t>其</a:t>
            </a:r>
            <a:r>
              <a:rPr lang="zh-CN" altLang="zh-CN" sz="2000" dirty="0" smtClean="0"/>
              <a:t>取值为</a:t>
            </a:r>
            <a:r>
              <a:rPr lang="en-US" altLang="zh-CN" sz="2000" dirty="0" smtClean="0"/>
              <a:t>get</a:t>
            </a:r>
            <a:r>
              <a:rPr lang="zh-CN" altLang="zh-CN" sz="2000" dirty="0" smtClean="0"/>
              <a:t>或</a:t>
            </a:r>
            <a:r>
              <a:rPr lang="en-US" altLang="zh-CN" sz="2000" dirty="0" smtClean="0"/>
              <a:t>post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示例</a:t>
            </a:r>
            <a:r>
              <a:rPr lang="zh-CN" altLang="en-US" sz="2000" dirty="0"/>
              <a:t>代码如下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457200">
              <a:buNone/>
            </a:pPr>
            <a:endParaRPr lang="en-US" altLang="zh-CN" sz="2000" dirty="0"/>
          </a:p>
          <a:p>
            <a:pPr marL="0" indent="457200">
              <a:buNone/>
            </a:pPr>
            <a:endParaRPr lang="en-US" altLang="zh-CN" sz="900" dirty="0" smtClean="0"/>
          </a:p>
          <a:p>
            <a:pPr marL="0" indent="457200">
              <a:buNone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上面的代码中，</a:t>
            </a:r>
            <a:r>
              <a:rPr lang="en-US" altLang="zh-CN" sz="2000" dirty="0"/>
              <a:t>get</a:t>
            </a:r>
            <a:r>
              <a:rPr lang="zh-CN" altLang="en-US" sz="2000" dirty="0"/>
              <a:t>为</a:t>
            </a:r>
            <a:r>
              <a:rPr lang="en-US" altLang="zh-CN" sz="2000" dirty="0"/>
              <a:t>method</a:t>
            </a:r>
            <a:r>
              <a:rPr lang="zh-CN" altLang="en-US" sz="2000" dirty="0"/>
              <a:t>属性的默认值，采用</a:t>
            </a:r>
            <a:r>
              <a:rPr lang="en-US" altLang="zh-CN" sz="2000" dirty="0"/>
              <a:t>get</a:t>
            </a:r>
            <a:r>
              <a:rPr lang="zh-CN" altLang="en-US" sz="2000" dirty="0"/>
              <a:t>方法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C00000"/>
                </a:solidFill>
              </a:rPr>
              <a:t>提交</a:t>
            </a:r>
            <a:r>
              <a:rPr lang="zh-CN" altLang="en-US" sz="2000" dirty="0">
                <a:solidFill>
                  <a:srgbClr val="C00000"/>
                </a:solidFill>
              </a:rPr>
              <a:t>的数据将显示在浏览器的地址栏中</a:t>
            </a:r>
            <a:r>
              <a:rPr lang="zh-CN" altLang="en-US" sz="2000" dirty="0"/>
              <a:t>，保密性差，且有数据量的限制。而</a:t>
            </a:r>
            <a:r>
              <a:rPr lang="en-US" altLang="zh-CN" sz="2000" dirty="0"/>
              <a:t>post</a:t>
            </a:r>
            <a:r>
              <a:rPr lang="zh-CN" altLang="en-US" sz="2000" dirty="0"/>
              <a:t>方式的保密性好，并且无数据量的限制，所以使用</a:t>
            </a:r>
            <a:r>
              <a:rPr lang="en-US" altLang="zh-CN" sz="2000" dirty="0"/>
              <a:t>method="post"</a:t>
            </a:r>
            <a:r>
              <a:rPr lang="zh-CN" altLang="en-US" sz="2000" dirty="0"/>
              <a:t>可以大量的提交数据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383" y="884816"/>
            <a:ext cx="654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800" b="1" dirty="0">
                <a:solidFill>
                  <a:srgbClr val="009ED6"/>
                </a:solidFill>
              </a:rPr>
              <a:t>2</a:t>
            </a:r>
            <a:r>
              <a:rPr lang="zh-CN" altLang="en-US" sz="2800" b="1" dirty="0">
                <a:solidFill>
                  <a:srgbClr val="009ED6"/>
                </a:solidFill>
              </a:rPr>
              <a:t>、</a:t>
            </a:r>
            <a:r>
              <a:rPr lang="en-US" altLang="zh-CN" sz="2800" b="1" dirty="0">
                <a:solidFill>
                  <a:srgbClr val="009ED6"/>
                </a:solidFill>
              </a:rPr>
              <a:t>method</a:t>
            </a:r>
            <a:r>
              <a:rPr lang="zh-CN" altLang="en-US" sz="2800" b="1" dirty="0">
                <a:solidFill>
                  <a:srgbClr val="009ED6"/>
                </a:solidFill>
              </a:rPr>
              <a:t>属性</a:t>
            </a:r>
            <a:endParaRPr lang="zh-CN" altLang="zh-CN" sz="28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1584" y="2767023"/>
            <a:ext cx="7061812" cy="460375"/>
          </a:xfrm>
          <a:prstGeom prst="rect">
            <a:avLst/>
          </a:prstGeom>
          <a:solidFill>
            <a:srgbClr val="D5F2FF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&lt;form action="form_action.asp" method="get"&gt;</a:t>
            </a:r>
            <a:endParaRPr lang="zh-CN" altLang="en-US" sz="2400" dirty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表单属性</a:t>
            </a:r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22043" y="184150"/>
            <a:ext cx="6830392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buClrTx/>
              <a:buSzTx/>
              <a:buFontTx/>
            </a:pPr>
            <a:endParaRPr lang="en-US" altLang="zh-CN" sz="2800"/>
          </a:p>
        </p:txBody>
      </p:sp>
      <p:grpSp>
        <p:nvGrpSpPr>
          <p:cNvPr id="17" name="组合 16" descr="7b0a202020202274657874626f78223a2022220a7d0a"/>
          <p:cNvGrpSpPr/>
          <p:nvPr/>
        </p:nvGrpSpPr>
        <p:grpSpPr>
          <a:xfrm>
            <a:off x="7341235" y="5011420"/>
            <a:ext cx="2676525" cy="979805"/>
            <a:chOff x="5560" y="3714"/>
            <a:chExt cx="8080" cy="3372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5560" y="3714"/>
              <a:ext cx="8081" cy="3373"/>
              <a:chOff x="5582" y="3710"/>
              <a:chExt cx="8081" cy="3373"/>
            </a:xfrm>
            <a:gradFill>
              <a:gsLst>
                <a:gs pos="0">
                  <a:srgbClr val="13AFFE"/>
                </a:gs>
                <a:gs pos="100000">
                  <a:srgbClr val="C89BF8"/>
                </a:gs>
              </a:gsLst>
              <a:lin ang="5400000" scaled="0"/>
            </a:gradFill>
          </p:grpSpPr>
          <p:grpSp>
            <p:nvGrpSpPr>
              <p:cNvPr id="14" name="组合 13"/>
              <p:cNvGrpSpPr/>
              <p:nvPr/>
            </p:nvGrpSpPr>
            <p:grpSpPr>
              <a:xfrm>
                <a:off x="5582" y="3710"/>
                <a:ext cx="8081" cy="3373"/>
                <a:chOff x="3548063" y="2368550"/>
                <a:chExt cx="5095875" cy="2127251"/>
              </a:xfrm>
              <a:grpFill/>
            </p:grpSpPr>
            <p:sp>
              <p:nvSpPr>
                <p:cNvPr id="12" name="Freeform 5"/>
                <p:cNvSpPr/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3567113" y="2532716"/>
                  <a:ext cx="5057775" cy="1798638"/>
                </a:xfrm>
                <a:custGeom>
                  <a:avLst/>
                  <a:gdLst>
                    <a:gd name="T0" fmla="*/ 1331 w 1346"/>
                    <a:gd name="T1" fmla="*/ 21 h 477"/>
                    <a:gd name="T2" fmla="*/ 1286 w 1346"/>
                    <a:gd name="T3" fmla="*/ 0 h 477"/>
                    <a:gd name="T4" fmla="*/ 123 w 1346"/>
                    <a:gd name="T5" fmla="*/ 0 h 477"/>
                    <a:gd name="T6" fmla="*/ 67 w 1346"/>
                    <a:gd name="T7" fmla="*/ 46 h 477"/>
                    <a:gd name="T8" fmla="*/ 3 w 1346"/>
                    <a:gd name="T9" fmla="*/ 407 h 477"/>
                    <a:gd name="T10" fmla="*/ 15 w 1346"/>
                    <a:gd name="T11" fmla="*/ 456 h 477"/>
                    <a:gd name="T12" fmla="*/ 60 w 1346"/>
                    <a:gd name="T13" fmla="*/ 477 h 477"/>
                    <a:gd name="T14" fmla="*/ 799 w 1346"/>
                    <a:gd name="T15" fmla="*/ 477 h 477"/>
                    <a:gd name="T16" fmla="*/ 804 w 1346"/>
                    <a:gd name="T17" fmla="*/ 466 h 477"/>
                    <a:gd name="T18" fmla="*/ 60 w 1346"/>
                    <a:gd name="T19" fmla="*/ 466 h 477"/>
                    <a:gd name="T20" fmla="*/ 24 w 1346"/>
                    <a:gd name="T21" fmla="*/ 449 h 477"/>
                    <a:gd name="T22" fmla="*/ 15 w 1346"/>
                    <a:gd name="T23" fmla="*/ 409 h 477"/>
                    <a:gd name="T24" fmla="*/ 78 w 1346"/>
                    <a:gd name="T25" fmla="*/ 48 h 477"/>
                    <a:gd name="T26" fmla="*/ 123 w 1346"/>
                    <a:gd name="T27" fmla="*/ 11 h 477"/>
                    <a:gd name="T28" fmla="*/ 1286 w 1346"/>
                    <a:gd name="T29" fmla="*/ 11 h 477"/>
                    <a:gd name="T30" fmla="*/ 1322 w 1346"/>
                    <a:gd name="T31" fmla="*/ 28 h 477"/>
                    <a:gd name="T32" fmla="*/ 1332 w 1346"/>
                    <a:gd name="T33" fmla="*/ 68 h 477"/>
                    <a:gd name="T34" fmla="*/ 1268 w 1346"/>
                    <a:gd name="T35" fmla="*/ 429 h 477"/>
                    <a:gd name="T36" fmla="*/ 1234 w 1346"/>
                    <a:gd name="T37" fmla="*/ 464 h 477"/>
                    <a:gd name="T38" fmla="*/ 1234 w 1346"/>
                    <a:gd name="T39" fmla="*/ 476 h 477"/>
                    <a:gd name="T40" fmla="*/ 1280 w 1346"/>
                    <a:gd name="T41" fmla="*/ 431 h 477"/>
                    <a:gd name="T42" fmla="*/ 1343 w 1346"/>
                    <a:gd name="T43" fmla="*/ 70 h 477"/>
                    <a:gd name="T44" fmla="*/ 1331 w 1346"/>
                    <a:gd name="T45" fmla="*/ 2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46" h="477">
                      <a:moveTo>
                        <a:pt x="1331" y="21"/>
                      </a:moveTo>
                      <a:cubicBezTo>
                        <a:pt x="1320" y="8"/>
                        <a:pt x="1304" y="0"/>
                        <a:pt x="1286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96" y="0"/>
                        <a:pt x="72" y="19"/>
                        <a:pt x="67" y="46"/>
                      </a:cubicBezTo>
                      <a:cubicBezTo>
                        <a:pt x="3" y="407"/>
                        <a:pt x="3" y="407"/>
                        <a:pt x="3" y="407"/>
                      </a:cubicBezTo>
                      <a:cubicBezTo>
                        <a:pt x="0" y="424"/>
                        <a:pt x="4" y="442"/>
                        <a:pt x="15" y="456"/>
                      </a:cubicBezTo>
                      <a:cubicBezTo>
                        <a:pt x="26" y="469"/>
                        <a:pt x="43" y="477"/>
                        <a:pt x="60" y="477"/>
                      </a:cubicBezTo>
                      <a:cubicBezTo>
                        <a:pt x="799" y="477"/>
                        <a:pt x="799" y="477"/>
                        <a:pt x="799" y="477"/>
                      </a:cubicBezTo>
                      <a:cubicBezTo>
                        <a:pt x="800" y="473"/>
                        <a:pt x="802" y="470"/>
                        <a:pt x="804" y="466"/>
                      </a:cubicBezTo>
                      <a:cubicBezTo>
                        <a:pt x="60" y="466"/>
                        <a:pt x="60" y="466"/>
                        <a:pt x="60" y="466"/>
                      </a:cubicBezTo>
                      <a:cubicBezTo>
                        <a:pt x="46" y="466"/>
                        <a:pt x="33" y="460"/>
                        <a:pt x="24" y="449"/>
                      </a:cubicBezTo>
                      <a:cubicBezTo>
                        <a:pt x="15" y="438"/>
                        <a:pt x="12" y="423"/>
                        <a:pt x="15" y="409"/>
                      </a:cubicBezTo>
                      <a:cubicBezTo>
                        <a:pt x="78" y="48"/>
                        <a:pt x="78" y="48"/>
                        <a:pt x="78" y="48"/>
                      </a:cubicBezTo>
                      <a:cubicBezTo>
                        <a:pt x="82" y="27"/>
                        <a:pt x="101" y="11"/>
                        <a:pt x="123" y="11"/>
                      </a:cubicBezTo>
                      <a:cubicBezTo>
                        <a:pt x="1286" y="11"/>
                        <a:pt x="1286" y="11"/>
                        <a:pt x="1286" y="11"/>
                      </a:cubicBezTo>
                      <a:cubicBezTo>
                        <a:pt x="1300" y="11"/>
                        <a:pt x="1313" y="17"/>
                        <a:pt x="1322" y="28"/>
                      </a:cubicBezTo>
                      <a:cubicBezTo>
                        <a:pt x="1331" y="39"/>
                        <a:pt x="1335" y="54"/>
                        <a:pt x="1332" y="68"/>
                      </a:cubicBezTo>
                      <a:cubicBezTo>
                        <a:pt x="1268" y="429"/>
                        <a:pt x="1268" y="429"/>
                        <a:pt x="1268" y="429"/>
                      </a:cubicBezTo>
                      <a:cubicBezTo>
                        <a:pt x="1265" y="447"/>
                        <a:pt x="1251" y="460"/>
                        <a:pt x="1234" y="464"/>
                      </a:cubicBezTo>
                      <a:cubicBezTo>
                        <a:pt x="1235" y="468"/>
                        <a:pt x="1235" y="472"/>
                        <a:pt x="1234" y="476"/>
                      </a:cubicBezTo>
                      <a:cubicBezTo>
                        <a:pt x="1256" y="472"/>
                        <a:pt x="1275" y="454"/>
                        <a:pt x="1280" y="431"/>
                      </a:cubicBezTo>
                      <a:cubicBezTo>
                        <a:pt x="1343" y="70"/>
                        <a:pt x="1343" y="70"/>
                        <a:pt x="1343" y="70"/>
                      </a:cubicBezTo>
                      <a:cubicBezTo>
                        <a:pt x="1346" y="53"/>
                        <a:pt x="1342" y="35"/>
                        <a:pt x="1331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7918451" y="3829050"/>
                  <a:ext cx="650875" cy="625475"/>
                </a:xfrm>
                <a:custGeom>
                  <a:avLst/>
                  <a:gdLst>
                    <a:gd name="T0" fmla="*/ 91 w 173"/>
                    <a:gd name="T1" fmla="*/ 166 h 166"/>
                    <a:gd name="T2" fmla="*/ 6 w 173"/>
                    <a:gd name="T3" fmla="*/ 166 h 166"/>
                    <a:gd name="T4" fmla="*/ 0 w 173"/>
                    <a:gd name="T5" fmla="*/ 160 h 166"/>
                    <a:gd name="T6" fmla="*/ 6 w 173"/>
                    <a:gd name="T7" fmla="*/ 154 h 166"/>
                    <a:gd name="T8" fmla="*/ 91 w 173"/>
                    <a:gd name="T9" fmla="*/ 154 h 166"/>
                    <a:gd name="T10" fmla="*/ 137 w 173"/>
                    <a:gd name="T11" fmla="*/ 116 h 166"/>
                    <a:gd name="T12" fmla="*/ 161 w 173"/>
                    <a:gd name="T13" fmla="*/ 5 h 166"/>
                    <a:gd name="T14" fmla="*/ 168 w 173"/>
                    <a:gd name="T15" fmla="*/ 1 h 166"/>
                    <a:gd name="T16" fmla="*/ 173 w 173"/>
                    <a:gd name="T17" fmla="*/ 8 h 166"/>
                    <a:gd name="T18" fmla="*/ 149 w 173"/>
                    <a:gd name="T19" fmla="*/ 119 h 166"/>
                    <a:gd name="T20" fmla="*/ 91 w 173"/>
                    <a:gd name="T21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3" h="166">
                      <a:moveTo>
                        <a:pt x="91" y="166"/>
                      </a:move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6"/>
                        <a:pt x="0" y="163"/>
                        <a:pt x="0" y="160"/>
                      </a:cubicBezTo>
                      <a:cubicBezTo>
                        <a:pt x="0" y="156"/>
                        <a:pt x="3" y="154"/>
                        <a:pt x="6" y="154"/>
                      </a:cubicBezTo>
                      <a:cubicBezTo>
                        <a:pt x="91" y="154"/>
                        <a:pt x="91" y="154"/>
                        <a:pt x="91" y="154"/>
                      </a:cubicBezTo>
                      <a:cubicBezTo>
                        <a:pt x="127" y="154"/>
                        <a:pt x="137" y="118"/>
                        <a:pt x="137" y="116"/>
                      </a:cubicBezTo>
                      <a:cubicBezTo>
                        <a:pt x="161" y="5"/>
                        <a:pt x="161" y="5"/>
                        <a:pt x="161" y="5"/>
                      </a:cubicBezTo>
                      <a:cubicBezTo>
                        <a:pt x="162" y="2"/>
                        <a:pt x="165" y="0"/>
                        <a:pt x="168" y="1"/>
                      </a:cubicBezTo>
                      <a:cubicBezTo>
                        <a:pt x="171" y="2"/>
                        <a:pt x="173" y="5"/>
                        <a:pt x="173" y="8"/>
                      </a:cubicBezTo>
                      <a:cubicBezTo>
                        <a:pt x="149" y="119"/>
                        <a:pt x="149" y="119"/>
                        <a:pt x="149" y="119"/>
                      </a:cubicBezTo>
                      <a:cubicBezTo>
                        <a:pt x="145" y="135"/>
                        <a:pt x="128" y="166"/>
                        <a:pt x="91" y="1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5" name="Freeform 7"/>
                <p:cNvSpPr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8561388" y="3492500"/>
                  <a:ext cx="82550" cy="192088"/>
                </a:xfrm>
                <a:custGeom>
                  <a:avLst/>
                  <a:gdLst>
                    <a:gd name="T0" fmla="*/ 7 w 22"/>
                    <a:gd name="T1" fmla="*/ 51 h 51"/>
                    <a:gd name="T2" fmla="*/ 5 w 22"/>
                    <a:gd name="T3" fmla="*/ 51 h 51"/>
                    <a:gd name="T4" fmla="*/ 1 w 22"/>
                    <a:gd name="T5" fmla="*/ 44 h 51"/>
                    <a:gd name="T6" fmla="*/ 9 w 22"/>
                    <a:gd name="T7" fmla="*/ 5 h 51"/>
                    <a:gd name="T8" fmla="*/ 16 w 22"/>
                    <a:gd name="T9" fmla="*/ 1 h 51"/>
                    <a:gd name="T10" fmla="*/ 21 w 22"/>
                    <a:gd name="T11" fmla="*/ 8 h 51"/>
                    <a:gd name="T12" fmla="*/ 13 w 22"/>
                    <a:gd name="T13" fmla="*/ 46 h 51"/>
                    <a:gd name="T14" fmla="*/ 7 w 22"/>
                    <a:gd name="T15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51">
                      <a:moveTo>
                        <a:pt x="7" y="51"/>
                      </a:moveTo>
                      <a:cubicBezTo>
                        <a:pt x="6" y="51"/>
                        <a:pt x="6" y="51"/>
                        <a:pt x="5" y="51"/>
                      </a:cubicBezTo>
                      <a:cubicBezTo>
                        <a:pt x="2" y="50"/>
                        <a:pt x="0" y="47"/>
                        <a:pt x="1" y="44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10" y="2"/>
                        <a:pt x="13" y="0"/>
                        <a:pt x="16" y="1"/>
                      </a:cubicBezTo>
                      <a:cubicBezTo>
                        <a:pt x="20" y="1"/>
                        <a:pt x="22" y="5"/>
                        <a:pt x="21" y="8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2" y="49"/>
                        <a:pt x="10" y="51"/>
                        <a:pt x="7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6" name="Freeform 8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548063" y="3135313"/>
                  <a:ext cx="79375" cy="176213"/>
                </a:xfrm>
                <a:custGeom>
                  <a:avLst/>
                  <a:gdLst>
                    <a:gd name="T0" fmla="*/ 7 w 21"/>
                    <a:gd name="T1" fmla="*/ 47 h 47"/>
                    <a:gd name="T2" fmla="*/ 6 w 21"/>
                    <a:gd name="T3" fmla="*/ 47 h 47"/>
                    <a:gd name="T4" fmla="*/ 1 w 21"/>
                    <a:gd name="T5" fmla="*/ 40 h 47"/>
                    <a:gd name="T6" fmla="*/ 9 w 21"/>
                    <a:gd name="T7" fmla="*/ 5 h 47"/>
                    <a:gd name="T8" fmla="*/ 16 w 21"/>
                    <a:gd name="T9" fmla="*/ 0 h 47"/>
                    <a:gd name="T10" fmla="*/ 21 w 21"/>
                    <a:gd name="T11" fmla="*/ 7 h 47"/>
                    <a:gd name="T12" fmla="*/ 13 w 21"/>
                    <a:gd name="T13" fmla="*/ 42 h 47"/>
                    <a:gd name="T14" fmla="*/ 7 w 21"/>
                    <a:gd name="T15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47">
                      <a:moveTo>
                        <a:pt x="7" y="47"/>
                      </a:moveTo>
                      <a:cubicBezTo>
                        <a:pt x="7" y="47"/>
                        <a:pt x="6" y="47"/>
                        <a:pt x="6" y="47"/>
                      </a:cubicBezTo>
                      <a:cubicBezTo>
                        <a:pt x="3" y="46"/>
                        <a:pt x="0" y="43"/>
                        <a:pt x="1" y="40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2"/>
                        <a:pt x="13" y="0"/>
                        <a:pt x="16" y="0"/>
                      </a:cubicBezTo>
                      <a:cubicBezTo>
                        <a:pt x="19" y="1"/>
                        <a:pt x="21" y="4"/>
                        <a:pt x="21" y="7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2" y="45"/>
                        <a:pt x="10" y="47"/>
                        <a:pt x="7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8" name="Freeform 9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622676" y="2409825"/>
                  <a:ext cx="606425" cy="561975"/>
                </a:xfrm>
                <a:custGeom>
                  <a:avLst/>
                  <a:gdLst>
                    <a:gd name="T0" fmla="*/ 7 w 161"/>
                    <a:gd name="T1" fmla="*/ 149 h 149"/>
                    <a:gd name="T2" fmla="*/ 5 w 161"/>
                    <a:gd name="T3" fmla="*/ 149 h 149"/>
                    <a:gd name="T4" fmla="*/ 1 w 161"/>
                    <a:gd name="T5" fmla="*/ 142 h 149"/>
                    <a:gd name="T6" fmla="*/ 21 w 161"/>
                    <a:gd name="T7" fmla="*/ 47 h 149"/>
                    <a:gd name="T8" fmla="*/ 79 w 161"/>
                    <a:gd name="T9" fmla="*/ 0 h 149"/>
                    <a:gd name="T10" fmla="*/ 155 w 161"/>
                    <a:gd name="T11" fmla="*/ 0 h 149"/>
                    <a:gd name="T12" fmla="*/ 161 w 161"/>
                    <a:gd name="T13" fmla="*/ 7 h 149"/>
                    <a:gd name="T14" fmla="*/ 155 w 161"/>
                    <a:gd name="T15" fmla="*/ 13 h 149"/>
                    <a:gd name="T16" fmla="*/ 78 w 161"/>
                    <a:gd name="T17" fmla="*/ 13 h 149"/>
                    <a:gd name="T18" fmla="*/ 33 w 161"/>
                    <a:gd name="T19" fmla="*/ 49 h 149"/>
                    <a:gd name="T20" fmla="*/ 12 w 161"/>
                    <a:gd name="T21" fmla="*/ 144 h 149"/>
                    <a:gd name="T22" fmla="*/ 7 w 161"/>
                    <a:gd name="T23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1" h="149">
                      <a:moveTo>
                        <a:pt x="7" y="149"/>
                      </a:moveTo>
                      <a:cubicBezTo>
                        <a:pt x="6" y="149"/>
                        <a:pt x="6" y="149"/>
                        <a:pt x="5" y="149"/>
                      </a:cubicBezTo>
                      <a:cubicBezTo>
                        <a:pt x="2" y="148"/>
                        <a:pt x="0" y="145"/>
                        <a:pt x="1" y="142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31" y="0"/>
                        <a:pt x="74" y="0"/>
                        <a:pt x="79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8" y="0"/>
                        <a:pt x="161" y="3"/>
                        <a:pt x="161" y="7"/>
                      </a:cubicBezTo>
                      <a:cubicBezTo>
                        <a:pt x="161" y="10"/>
                        <a:pt x="158" y="13"/>
                        <a:pt x="155" y="13"/>
                      </a:cubicBezTo>
                      <a:cubicBezTo>
                        <a:pt x="78" y="13"/>
                        <a:pt x="78" y="13"/>
                        <a:pt x="78" y="13"/>
                      </a:cubicBezTo>
                      <a:cubicBezTo>
                        <a:pt x="76" y="12"/>
                        <a:pt x="41" y="10"/>
                        <a:pt x="33" y="49"/>
                      </a:cubicBezTo>
                      <a:cubicBezTo>
                        <a:pt x="12" y="144"/>
                        <a:pt x="12" y="144"/>
                        <a:pt x="12" y="144"/>
                      </a:cubicBezTo>
                      <a:cubicBezTo>
                        <a:pt x="12" y="147"/>
                        <a:pt x="9" y="149"/>
                        <a:pt x="7" y="1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19" name="Freeform 10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4370388" y="2409825"/>
                  <a:ext cx="455613" cy="49213"/>
                </a:xfrm>
                <a:custGeom>
                  <a:avLst/>
                  <a:gdLst>
                    <a:gd name="T0" fmla="*/ 115 w 121"/>
                    <a:gd name="T1" fmla="*/ 13 h 13"/>
                    <a:gd name="T2" fmla="*/ 6 w 121"/>
                    <a:gd name="T3" fmla="*/ 13 h 13"/>
                    <a:gd name="T4" fmla="*/ 0 w 121"/>
                    <a:gd name="T5" fmla="*/ 7 h 13"/>
                    <a:gd name="T6" fmla="*/ 6 w 121"/>
                    <a:gd name="T7" fmla="*/ 0 h 13"/>
                    <a:gd name="T8" fmla="*/ 115 w 121"/>
                    <a:gd name="T9" fmla="*/ 0 h 13"/>
                    <a:gd name="T10" fmla="*/ 121 w 121"/>
                    <a:gd name="T11" fmla="*/ 7 h 13"/>
                    <a:gd name="T12" fmla="*/ 115 w 12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">
                      <a:moveTo>
                        <a:pt x="115" y="13"/>
                      </a:move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2" y="13"/>
                        <a:pt x="0" y="10"/>
                        <a:pt x="0" y="7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ubicBezTo>
                        <a:pt x="119" y="0"/>
                        <a:pt x="121" y="3"/>
                        <a:pt x="121" y="7"/>
                      </a:cubicBezTo>
                      <a:cubicBezTo>
                        <a:pt x="121" y="10"/>
                        <a:pt x="119" y="13"/>
                        <a:pt x="115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0" name="Freeform 11"/>
                <p:cNvSpPr>
                  <a:spLocks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805738" y="4364038"/>
                  <a:ext cx="131763" cy="131763"/>
                </a:xfrm>
                <a:custGeom>
                  <a:avLst/>
                  <a:gdLst>
                    <a:gd name="T0" fmla="*/ 18 w 35"/>
                    <a:gd name="T1" fmla="*/ 35 h 35"/>
                    <a:gd name="T2" fmla="*/ 0 w 35"/>
                    <a:gd name="T3" fmla="*/ 18 h 35"/>
                    <a:gd name="T4" fmla="*/ 18 w 35"/>
                    <a:gd name="T5" fmla="*/ 0 h 35"/>
                    <a:gd name="T6" fmla="*/ 35 w 35"/>
                    <a:gd name="T7" fmla="*/ 18 h 35"/>
                    <a:gd name="T8" fmla="*/ 18 w 35"/>
                    <a:gd name="T9" fmla="*/ 35 h 35"/>
                    <a:gd name="T10" fmla="*/ 18 w 35"/>
                    <a:gd name="T11" fmla="*/ 6 h 35"/>
                    <a:gd name="T12" fmla="*/ 6 w 35"/>
                    <a:gd name="T13" fmla="*/ 18 h 35"/>
                    <a:gd name="T14" fmla="*/ 18 w 35"/>
                    <a:gd name="T15" fmla="*/ 29 h 35"/>
                    <a:gd name="T16" fmla="*/ 29 w 35"/>
                    <a:gd name="T17" fmla="*/ 18 h 35"/>
                    <a:gd name="T18" fmla="*/ 18 w 35"/>
                    <a:gd name="T19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5">
                      <a:moveTo>
                        <a:pt x="18" y="35"/>
                      </a:moveTo>
                      <a:cubicBezTo>
                        <a:pt x="8" y="35"/>
                        <a:pt x="0" y="27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7"/>
                        <a:pt x="27" y="35"/>
                        <a:pt x="18" y="35"/>
                      </a:cubicBezTo>
                      <a:close/>
                      <a:moveTo>
                        <a:pt x="18" y="6"/>
                      </a:moveTo>
                      <a:cubicBezTo>
                        <a:pt x="11" y="6"/>
                        <a:pt x="6" y="11"/>
                        <a:pt x="6" y="18"/>
                      </a:cubicBezTo>
                      <a:cubicBezTo>
                        <a:pt x="6" y="24"/>
                        <a:pt x="11" y="29"/>
                        <a:pt x="18" y="29"/>
                      </a:cubicBezTo>
                      <a:cubicBezTo>
                        <a:pt x="24" y="29"/>
                        <a:pt x="29" y="24"/>
                        <a:pt x="29" y="18"/>
                      </a:cubicBezTo>
                      <a:cubicBezTo>
                        <a:pt x="29" y="11"/>
                        <a:pt x="24" y="6"/>
                        <a:pt x="1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1" name="Freeform 12"/>
                <p:cNvSpPr>
                  <a:spLocks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4810126" y="2368550"/>
                  <a:ext cx="131763" cy="131763"/>
                </a:xfrm>
                <a:custGeom>
                  <a:avLst/>
                  <a:gdLst>
                    <a:gd name="T0" fmla="*/ 18 w 35"/>
                    <a:gd name="T1" fmla="*/ 35 h 35"/>
                    <a:gd name="T2" fmla="*/ 0 w 35"/>
                    <a:gd name="T3" fmla="*/ 18 h 35"/>
                    <a:gd name="T4" fmla="*/ 18 w 35"/>
                    <a:gd name="T5" fmla="*/ 0 h 35"/>
                    <a:gd name="T6" fmla="*/ 35 w 35"/>
                    <a:gd name="T7" fmla="*/ 18 h 35"/>
                    <a:gd name="T8" fmla="*/ 18 w 35"/>
                    <a:gd name="T9" fmla="*/ 35 h 35"/>
                    <a:gd name="T10" fmla="*/ 18 w 35"/>
                    <a:gd name="T11" fmla="*/ 6 h 35"/>
                    <a:gd name="T12" fmla="*/ 6 w 35"/>
                    <a:gd name="T13" fmla="*/ 18 h 35"/>
                    <a:gd name="T14" fmla="*/ 18 w 35"/>
                    <a:gd name="T15" fmla="*/ 29 h 35"/>
                    <a:gd name="T16" fmla="*/ 29 w 35"/>
                    <a:gd name="T17" fmla="*/ 18 h 35"/>
                    <a:gd name="T18" fmla="*/ 18 w 35"/>
                    <a:gd name="T19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35">
                      <a:moveTo>
                        <a:pt x="18" y="35"/>
                      </a:moveTo>
                      <a:cubicBezTo>
                        <a:pt x="8" y="35"/>
                        <a:pt x="0" y="27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7"/>
                        <a:pt x="27" y="35"/>
                        <a:pt x="18" y="35"/>
                      </a:cubicBezTo>
                      <a:close/>
                      <a:moveTo>
                        <a:pt x="18" y="6"/>
                      </a:moveTo>
                      <a:cubicBezTo>
                        <a:pt x="11" y="6"/>
                        <a:pt x="6" y="11"/>
                        <a:pt x="6" y="18"/>
                      </a:cubicBezTo>
                      <a:cubicBezTo>
                        <a:pt x="6" y="24"/>
                        <a:pt x="11" y="29"/>
                        <a:pt x="18" y="29"/>
                      </a:cubicBezTo>
                      <a:cubicBezTo>
                        <a:pt x="24" y="29"/>
                        <a:pt x="29" y="24"/>
                        <a:pt x="29" y="18"/>
                      </a:cubicBezTo>
                      <a:cubicBezTo>
                        <a:pt x="29" y="11"/>
                        <a:pt x="24" y="6"/>
                        <a:pt x="18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  <p:sp>
              <p:nvSpPr>
                <p:cNvPr id="22" name="Freeform 13"/>
                <p:cNvSpPr/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252940" y="3962120"/>
                  <a:ext cx="921332" cy="371434"/>
                </a:xfrm>
                <a:custGeom>
                  <a:avLst/>
                  <a:gdLst>
                    <a:gd name="T0" fmla="*/ 371 w 403"/>
                    <a:gd name="T1" fmla="*/ 139 h 162"/>
                    <a:gd name="T2" fmla="*/ 352 w 403"/>
                    <a:gd name="T3" fmla="*/ 127 h 162"/>
                    <a:gd name="T4" fmla="*/ 336 w 403"/>
                    <a:gd name="T5" fmla="*/ 119 h 162"/>
                    <a:gd name="T6" fmla="*/ 329 w 403"/>
                    <a:gd name="T7" fmla="*/ 116 h 162"/>
                    <a:gd name="T8" fmla="*/ 314 w 403"/>
                    <a:gd name="T9" fmla="*/ 113 h 162"/>
                    <a:gd name="T10" fmla="*/ 283 w 403"/>
                    <a:gd name="T11" fmla="*/ 125 h 162"/>
                    <a:gd name="T12" fmla="*/ 273 w 403"/>
                    <a:gd name="T13" fmla="*/ 108 h 162"/>
                    <a:gd name="T14" fmla="*/ 271 w 403"/>
                    <a:gd name="T15" fmla="*/ 106 h 162"/>
                    <a:gd name="T16" fmla="*/ 270 w 403"/>
                    <a:gd name="T17" fmla="*/ 104 h 162"/>
                    <a:gd name="T18" fmla="*/ 269 w 403"/>
                    <a:gd name="T19" fmla="*/ 103 h 162"/>
                    <a:gd name="T20" fmla="*/ 265 w 403"/>
                    <a:gd name="T21" fmla="*/ 97 h 162"/>
                    <a:gd name="T22" fmla="*/ 264 w 403"/>
                    <a:gd name="T23" fmla="*/ 96 h 162"/>
                    <a:gd name="T24" fmla="*/ 209 w 403"/>
                    <a:gd name="T25" fmla="*/ 50 h 162"/>
                    <a:gd name="T26" fmla="*/ 238 w 403"/>
                    <a:gd name="T27" fmla="*/ 30 h 162"/>
                    <a:gd name="T28" fmla="*/ 245 w 403"/>
                    <a:gd name="T29" fmla="*/ 12 h 162"/>
                    <a:gd name="T30" fmla="*/ 209 w 403"/>
                    <a:gd name="T31" fmla="*/ 0 h 162"/>
                    <a:gd name="T32" fmla="*/ 207 w 403"/>
                    <a:gd name="T33" fmla="*/ 50 h 162"/>
                    <a:gd name="T34" fmla="*/ 120 w 403"/>
                    <a:gd name="T35" fmla="*/ 107 h 162"/>
                    <a:gd name="T36" fmla="*/ 119 w 403"/>
                    <a:gd name="T37" fmla="*/ 105 h 162"/>
                    <a:gd name="T38" fmla="*/ 118 w 403"/>
                    <a:gd name="T39" fmla="*/ 103 h 162"/>
                    <a:gd name="T40" fmla="*/ 117 w 403"/>
                    <a:gd name="T41" fmla="*/ 101 h 162"/>
                    <a:gd name="T42" fmla="*/ 115 w 403"/>
                    <a:gd name="T43" fmla="*/ 99 h 162"/>
                    <a:gd name="T44" fmla="*/ 114 w 403"/>
                    <a:gd name="T45" fmla="*/ 98 h 162"/>
                    <a:gd name="T46" fmla="*/ 113 w 403"/>
                    <a:gd name="T47" fmla="*/ 96 h 162"/>
                    <a:gd name="T48" fmla="*/ 112 w 403"/>
                    <a:gd name="T49" fmla="*/ 94 h 162"/>
                    <a:gd name="T50" fmla="*/ 110 w 403"/>
                    <a:gd name="T51" fmla="*/ 92 h 162"/>
                    <a:gd name="T52" fmla="*/ 109 w 403"/>
                    <a:gd name="T53" fmla="*/ 91 h 162"/>
                    <a:gd name="T54" fmla="*/ 108 w 403"/>
                    <a:gd name="T55" fmla="*/ 89 h 162"/>
                    <a:gd name="T56" fmla="*/ 107 w 403"/>
                    <a:gd name="T57" fmla="*/ 88 h 162"/>
                    <a:gd name="T58" fmla="*/ 105 w 403"/>
                    <a:gd name="T59" fmla="*/ 86 h 162"/>
                    <a:gd name="T60" fmla="*/ 104 w 403"/>
                    <a:gd name="T61" fmla="*/ 85 h 162"/>
                    <a:gd name="T62" fmla="*/ 103 w 403"/>
                    <a:gd name="T63" fmla="*/ 83 h 162"/>
                    <a:gd name="T64" fmla="*/ 102 w 403"/>
                    <a:gd name="T65" fmla="*/ 82 h 162"/>
                    <a:gd name="T66" fmla="*/ 101 w 403"/>
                    <a:gd name="T67" fmla="*/ 81 h 162"/>
                    <a:gd name="T68" fmla="*/ 100 w 403"/>
                    <a:gd name="T69" fmla="*/ 80 h 162"/>
                    <a:gd name="T70" fmla="*/ 98 w 403"/>
                    <a:gd name="T71" fmla="*/ 79 h 162"/>
                    <a:gd name="T72" fmla="*/ 97 w 403"/>
                    <a:gd name="T73" fmla="*/ 79 h 162"/>
                    <a:gd name="T74" fmla="*/ 96 w 403"/>
                    <a:gd name="T75" fmla="*/ 78 h 162"/>
                    <a:gd name="T76" fmla="*/ 95 w 403"/>
                    <a:gd name="T77" fmla="*/ 77 h 162"/>
                    <a:gd name="T78" fmla="*/ 94 w 403"/>
                    <a:gd name="T79" fmla="*/ 77 h 162"/>
                    <a:gd name="T80" fmla="*/ 93 w 403"/>
                    <a:gd name="T81" fmla="*/ 76 h 162"/>
                    <a:gd name="T82" fmla="*/ 91 w 403"/>
                    <a:gd name="T83" fmla="*/ 76 h 162"/>
                    <a:gd name="T84" fmla="*/ 47 w 403"/>
                    <a:gd name="T85" fmla="*/ 111 h 162"/>
                    <a:gd name="T86" fmla="*/ 64 w 403"/>
                    <a:gd name="T87" fmla="*/ 162 h 162"/>
                    <a:gd name="T88" fmla="*/ 116 w 403"/>
                    <a:gd name="T89" fmla="*/ 162 h 162"/>
                    <a:gd name="T90" fmla="*/ 129 w 403"/>
                    <a:gd name="T91" fmla="*/ 162 h 162"/>
                    <a:gd name="T92" fmla="*/ 147 w 403"/>
                    <a:gd name="T93" fmla="*/ 162 h 162"/>
                    <a:gd name="T94" fmla="*/ 162 w 403"/>
                    <a:gd name="T95" fmla="*/ 162 h 162"/>
                    <a:gd name="T96" fmla="*/ 175 w 403"/>
                    <a:gd name="T97" fmla="*/ 162 h 162"/>
                    <a:gd name="T98" fmla="*/ 181 w 403"/>
                    <a:gd name="T99" fmla="*/ 162 h 162"/>
                    <a:gd name="T100" fmla="*/ 239 w 403"/>
                    <a:gd name="T101" fmla="*/ 162 h 162"/>
                    <a:gd name="T102" fmla="*/ 292 w 403"/>
                    <a:gd name="T103" fmla="*/ 162 h 162"/>
                    <a:gd name="T104" fmla="*/ 301 w 403"/>
                    <a:gd name="T105" fmla="*/ 162 h 162"/>
                    <a:gd name="T106" fmla="*/ 315 w 403"/>
                    <a:gd name="T107" fmla="*/ 162 h 162"/>
                    <a:gd name="T108" fmla="*/ 330 w 403"/>
                    <a:gd name="T109" fmla="*/ 162 h 162"/>
                    <a:gd name="T110" fmla="*/ 402 w 403"/>
                    <a:gd name="T111" fmla="*/ 16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03" h="162">
                      <a:moveTo>
                        <a:pt x="403" y="162"/>
                      </a:moveTo>
                      <a:cubicBezTo>
                        <a:pt x="397" y="157"/>
                        <a:pt x="397" y="157"/>
                        <a:pt x="397" y="157"/>
                      </a:cubicBezTo>
                      <a:cubicBezTo>
                        <a:pt x="391" y="152"/>
                        <a:pt x="382" y="145"/>
                        <a:pt x="371" y="139"/>
                      </a:cubicBezTo>
                      <a:cubicBezTo>
                        <a:pt x="370" y="134"/>
                        <a:pt x="367" y="129"/>
                        <a:pt x="365" y="129"/>
                      </a:cubicBezTo>
                      <a:cubicBezTo>
                        <a:pt x="364" y="129"/>
                        <a:pt x="362" y="130"/>
                        <a:pt x="361" y="132"/>
                      </a:cubicBezTo>
                      <a:cubicBezTo>
                        <a:pt x="358" y="130"/>
                        <a:pt x="355" y="129"/>
                        <a:pt x="352" y="127"/>
                      </a:cubicBezTo>
                      <a:cubicBezTo>
                        <a:pt x="351" y="124"/>
                        <a:pt x="350" y="122"/>
                        <a:pt x="348" y="122"/>
                      </a:cubicBezTo>
                      <a:cubicBezTo>
                        <a:pt x="347" y="122"/>
                        <a:pt x="347" y="123"/>
                        <a:pt x="346" y="123"/>
                      </a:cubicBezTo>
                      <a:cubicBezTo>
                        <a:pt x="343" y="122"/>
                        <a:pt x="339" y="120"/>
                        <a:pt x="336" y="119"/>
                      </a:cubicBezTo>
                      <a:cubicBezTo>
                        <a:pt x="339" y="115"/>
                        <a:pt x="338" y="101"/>
                        <a:pt x="334" y="101"/>
                      </a:cubicBezTo>
                      <a:cubicBezTo>
                        <a:pt x="331" y="101"/>
                        <a:pt x="330" y="112"/>
                        <a:pt x="332" y="117"/>
                      </a:cubicBezTo>
                      <a:cubicBezTo>
                        <a:pt x="331" y="116"/>
                        <a:pt x="330" y="116"/>
                        <a:pt x="329" y="116"/>
                      </a:cubicBezTo>
                      <a:cubicBezTo>
                        <a:pt x="330" y="111"/>
                        <a:pt x="327" y="104"/>
                        <a:pt x="325" y="105"/>
                      </a:cubicBezTo>
                      <a:cubicBezTo>
                        <a:pt x="323" y="105"/>
                        <a:pt x="321" y="110"/>
                        <a:pt x="320" y="113"/>
                      </a:cubicBezTo>
                      <a:cubicBezTo>
                        <a:pt x="318" y="113"/>
                        <a:pt x="316" y="113"/>
                        <a:pt x="314" y="113"/>
                      </a:cubicBezTo>
                      <a:cubicBezTo>
                        <a:pt x="314" y="113"/>
                        <a:pt x="314" y="113"/>
                        <a:pt x="314" y="113"/>
                      </a:cubicBezTo>
                      <a:cubicBezTo>
                        <a:pt x="314" y="113"/>
                        <a:pt x="314" y="113"/>
                        <a:pt x="314" y="113"/>
                      </a:cubicBezTo>
                      <a:cubicBezTo>
                        <a:pt x="305" y="113"/>
                        <a:pt x="294" y="118"/>
                        <a:pt x="283" y="125"/>
                      </a:cubicBezTo>
                      <a:cubicBezTo>
                        <a:pt x="280" y="120"/>
                        <a:pt x="277" y="115"/>
                        <a:pt x="274" y="110"/>
                      </a:cubicBezTo>
                      <a:cubicBezTo>
                        <a:pt x="274" y="110"/>
                        <a:pt x="273" y="109"/>
                        <a:pt x="273" y="109"/>
                      </a:cubicBezTo>
                      <a:cubicBezTo>
                        <a:pt x="273" y="109"/>
                        <a:pt x="273" y="108"/>
                        <a:pt x="273" y="108"/>
                      </a:cubicBezTo>
                      <a:cubicBezTo>
                        <a:pt x="273" y="108"/>
                        <a:pt x="272" y="108"/>
                        <a:pt x="272" y="108"/>
                      </a:cubicBezTo>
                      <a:cubicBezTo>
                        <a:pt x="272" y="107"/>
                        <a:pt x="272" y="107"/>
                        <a:pt x="272" y="107"/>
                      </a:cubicBezTo>
                      <a:cubicBezTo>
                        <a:pt x="272" y="107"/>
                        <a:pt x="272" y="107"/>
                        <a:pt x="271" y="106"/>
                      </a:cubicBezTo>
                      <a:cubicBezTo>
                        <a:pt x="271" y="106"/>
                        <a:pt x="271" y="106"/>
                        <a:pt x="271" y="106"/>
                      </a:cubicBezTo>
                      <a:cubicBezTo>
                        <a:pt x="271" y="105"/>
                        <a:pt x="271" y="105"/>
                        <a:pt x="271" y="105"/>
                      </a:cubicBezTo>
                      <a:cubicBezTo>
                        <a:pt x="270" y="105"/>
                        <a:pt x="270" y="105"/>
                        <a:pt x="270" y="104"/>
                      </a:cubicBezTo>
                      <a:cubicBezTo>
                        <a:pt x="270" y="104"/>
                        <a:pt x="270" y="104"/>
                        <a:pt x="270" y="104"/>
                      </a:cubicBezTo>
                      <a:cubicBezTo>
                        <a:pt x="270" y="104"/>
                        <a:pt x="269" y="103"/>
                        <a:pt x="269" y="103"/>
                      </a:cubicBezTo>
                      <a:cubicBezTo>
                        <a:pt x="269" y="103"/>
                        <a:pt x="269" y="103"/>
                        <a:pt x="269" y="103"/>
                      </a:cubicBezTo>
                      <a:cubicBezTo>
                        <a:pt x="269" y="102"/>
                        <a:pt x="269" y="102"/>
                        <a:pt x="268" y="102"/>
                      </a:cubicBezTo>
                      <a:cubicBezTo>
                        <a:pt x="268" y="102"/>
                        <a:pt x="268" y="102"/>
                        <a:pt x="268" y="102"/>
                      </a:cubicBezTo>
                      <a:cubicBezTo>
                        <a:pt x="267" y="100"/>
                        <a:pt x="266" y="99"/>
                        <a:pt x="265" y="97"/>
                      </a:cubicBezTo>
                      <a:cubicBezTo>
                        <a:pt x="265" y="97"/>
                        <a:pt x="265" y="97"/>
                        <a:pt x="265" y="97"/>
                      </a:cubicBezTo>
                      <a:cubicBezTo>
                        <a:pt x="265" y="97"/>
                        <a:pt x="265" y="96"/>
                        <a:pt x="264" y="96"/>
                      </a:cubicBezTo>
                      <a:cubicBezTo>
                        <a:pt x="264" y="96"/>
                        <a:pt x="264" y="96"/>
                        <a:pt x="264" y="96"/>
                      </a:cubicBezTo>
                      <a:cubicBezTo>
                        <a:pt x="264" y="96"/>
                        <a:pt x="264" y="95"/>
                        <a:pt x="263" y="95"/>
                      </a:cubicBezTo>
                      <a:cubicBezTo>
                        <a:pt x="263" y="95"/>
                        <a:pt x="263" y="95"/>
                        <a:pt x="263" y="95"/>
                      </a:cubicBezTo>
                      <a:cubicBezTo>
                        <a:pt x="247" y="73"/>
                        <a:pt x="227" y="51"/>
                        <a:pt x="209" y="50"/>
                      </a:cubicBezTo>
                      <a:cubicBezTo>
                        <a:pt x="209" y="24"/>
                        <a:pt x="209" y="24"/>
                        <a:pt x="209" y="24"/>
                      </a:cubicBezTo>
                      <a:cubicBezTo>
                        <a:pt x="224" y="23"/>
                        <a:pt x="234" y="25"/>
                        <a:pt x="238" y="27"/>
                      </a:cubicBezTo>
                      <a:cubicBezTo>
                        <a:pt x="238" y="30"/>
                        <a:pt x="238" y="30"/>
                        <a:pt x="238" y="30"/>
                      </a:cubicBezTo>
                      <a:cubicBezTo>
                        <a:pt x="244" y="31"/>
                        <a:pt x="247" y="35"/>
                        <a:pt x="247" y="35"/>
                      </a:cubicBezTo>
                      <a:cubicBezTo>
                        <a:pt x="256" y="18"/>
                        <a:pt x="256" y="18"/>
                        <a:pt x="256" y="18"/>
                      </a:cubicBezTo>
                      <a:cubicBezTo>
                        <a:pt x="252" y="15"/>
                        <a:pt x="248" y="13"/>
                        <a:pt x="245" y="12"/>
                      </a:cubicBezTo>
                      <a:cubicBezTo>
                        <a:pt x="246" y="6"/>
                        <a:pt x="246" y="6"/>
                        <a:pt x="246" y="6"/>
                      </a:cubicBezTo>
                      <a:cubicBezTo>
                        <a:pt x="235" y="0"/>
                        <a:pt x="215" y="1"/>
                        <a:pt x="209" y="2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07" y="0"/>
                        <a:pt x="207" y="0"/>
                        <a:pt x="207" y="0"/>
                      </a:cubicBezTo>
                      <a:cubicBezTo>
                        <a:pt x="207" y="50"/>
                        <a:pt x="207" y="50"/>
                        <a:pt x="207" y="50"/>
                      </a:cubicBezTo>
                      <a:cubicBezTo>
                        <a:pt x="207" y="50"/>
                        <a:pt x="207" y="50"/>
                        <a:pt x="207" y="50"/>
                      </a:cubicBezTo>
                      <a:cubicBezTo>
                        <a:pt x="185" y="51"/>
                        <a:pt x="175" y="89"/>
                        <a:pt x="136" y="102"/>
                      </a:cubicBezTo>
                      <a:cubicBezTo>
                        <a:pt x="130" y="103"/>
                        <a:pt x="125" y="105"/>
                        <a:pt x="121" y="108"/>
                      </a:cubicBezTo>
                      <a:cubicBezTo>
                        <a:pt x="120" y="107"/>
                        <a:pt x="120" y="107"/>
                        <a:pt x="120" y="107"/>
                      </a:cubicBezTo>
                      <a:cubicBezTo>
                        <a:pt x="120" y="107"/>
                        <a:pt x="120" y="107"/>
                        <a:pt x="120" y="106"/>
                      </a:cubicBezTo>
                      <a:cubicBezTo>
                        <a:pt x="120" y="106"/>
                        <a:pt x="120" y="106"/>
                        <a:pt x="119" y="105"/>
                      </a:cubicBezTo>
                      <a:cubicBezTo>
                        <a:pt x="119" y="105"/>
                        <a:pt x="119" y="105"/>
                        <a:pt x="119" y="105"/>
                      </a:cubicBezTo>
                      <a:cubicBezTo>
                        <a:pt x="119" y="105"/>
                        <a:pt x="119" y="104"/>
                        <a:pt x="119" y="104"/>
                      </a:cubicBezTo>
                      <a:cubicBezTo>
                        <a:pt x="119" y="104"/>
                        <a:pt x="119" y="104"/>
                        <a:pt x="118" y="104"/>
                      </a:cubicBezTo>
                      <a:cubicBezTo>
                        <a:pt x="118" y="104"/>
                        <a:pt x="118" y="103"/>
                        <a:pt x="118" y="103"/>
                      </a:cubicBezTo>
                      <a:cubicBezTo>
                        <a:pt x="118" y="103"/>
                        <a:pt x="118" y="103"/>
                        <a:pt x="118" y="103"/>
                      </a:cubicBezTo>
                      <a:cubicBezTo>
                        <a:pt x="117" y="102"/>
                        <a:pt x="117" y="102"/>
                        <a:pt x="117" y="102"/>
                      </a:cubicBezTo>
                      <a:cubicBezTo>
                        <a:pt x="117" y="102"/>
                        <a:pt x="117" y="101"/>
                        <a:pt x="117" y="101"/>
                      </a:cubicBezTo>
                      <a:cubicBezTo>
                        <a:pt x="117" y="101"/>
                        <a:pt x="116" y="101"/>
                        <a:pt x="116" y="100"/>
                      </a:cubicBezTo>
                      <a:cubicBezTo>
                        <a:pt x="116" y="100"/>
                        <a:pt x="116" y="100"/>
                        <a:pt x="116" y="100"/>
                      </a:cubicBezTo>
                      <a:cubicBezTo>
                        <a:pt x="116" y="100"/>
                        <a:pt x="116" y="99"/>
                        <a:pt x="115" y="99"/>
                      </a:cubicBezTo>
                      <a:cubicBezTo>
                        <a:pt x="115" y="99"/>
                        <a:pt x="115" y="99"/>
                        <a:pt x="115" y="99"/>
                      </a:cubicBezTo>
                      <a:cubicBezTo>
                        <a:pt x="115" y="98"/>
                        <a:pt x="115" y="98"/>
                        <a:pt x="115" y="98"/>
                      </a:cubicBezTo>
                      <a:cubicBezTo>
                        <a:pt x="114" y="98"/>
                        <a:pt x="114" y="98"/>
                        <a:pt x="114" y="98"/>
                      </a:cubicBezTo>
                      <a:cubicBezTo>
                        <a:pt x="114" y="97"/>
                        <a:pt x="114" y="97"/>
                        <a:pt x="114" y="97"/>
                      </a:cubicBezTo>
                      <a:cubicBezTo>
                        <a:pt x="114" y="97"/>
                        <a:pt x="114" y="96"/>
                        <a:pt x="114" y="96"/>
                      </a:cubicBezTo>
                      <a:cubicBezTo>
                        <a:pt x="113" y="96"/>
                        <a:pt x="113" y="96"/>
                        <a:pt x="113" y="96"/>
                      </a:cubicBezTo>
                      <a:cubicBezTo>
                        <a:pt x="113" y="95"/>
                        <a:pt x="113" y="95"/>
                        <a:pt x="113" y="95"/>
                      </a:cubicBezTo>
                      <a:cubicBezTo>
                        <a:pt x="112" y="95"/>
                        <a:pt x="112" y="95"/>
                        <a:pt x="112" y="94"/>
                      </a:cubicBezTo>
                      <a:cubicBezTo>
                        <a:pt x="112" y="94"/>
                        <a:pt x="112" y="94"/>
                        <a:pt x="112" y="94"/>
                      </a:cubicBezTo>
                      <a:cubicBezTo>
                        <a:pt x="112" y="94"/>
                        <a:pt x="111" y="93"/>
                        <a:pt x="111" y="93"/>
                      </a:cubicBezTo>
                      <a:cubicBezTo>
                        <a:pt x="111" y="93"/>
                        <a:pt x="111" y="93"/>
                        <a:pt x="111" y="93"/>
                      </a:cubicBezTo>
                      <a:cubicBezTo>
                        <a:pt x="111" y="93"/>
                        <a:pt x="111" y="92"/>
                        <a:pt x="110" y="92"/>
                      </a:cubicBezTo>
                      <a:cubicBezTo>
                        <a:pt x="110" y="92"/>
                        <a:pt x="110" y="92"/>
                        <a:pt x="110" y="92"/>
                      </a:cubicBezTo>
                      <a:cubicBezTo>
                        <a:pt x="110" y="92"/>
                        <a:pt x="110" y="91"/>
                        <a:pt x="110" y="91"/>
                      </a:cubicBezTo>
                      <a:cubicBezTo>
                        <a:pt x="109" y="91"/>
                        <a:pt x="109" y="91"/>
                        <a:pt x="109" y="91"/>
                      </a:cubicBezTo>
                      <a:cubicBezTo>
                        <a:pt x="109" y="90"/>
                        <a:pt x="109" y="90"/>
                        <a:pt x="109" y="90"/>
                      </a:cubicBezTo>
                      <a:cubicBezTo>
                        <a:pt x="109" y="90"/>
                        <a:pt x="109" y="90"/>
                        <a:pt x="109" y="90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108" y="89"/>
                        <a:pt x="108" y="89"/>
                        <a:pt x="108" y="89"/>
                      </a:cubicBezTo>
                      <a:cubicBezTo>
                        <a:pt x="108" y="88"/>
                        <a:pt x="107" y="88"/>
                        <a:pt x="107" y="88"/>
                      </a:cubicBezTo>
                      <a:cubicBezTo>
                        <a:pt x="107" y="88"/>
                        <a:pt x="107" y="88"/>
                        <a:pt x="107" y="88"/>
                      </a:cubicBezTo>
                      <a:cubicBezTo>
                        <a:pt x="107" y="87"/>
                        <a:pt x="107" y="87"/>
                        <a:pt x="106" y="87"/>
                      </a:cubicBezTo>
                      <a:cubicBezTo>
                        <a:pt x="106" y="87"/>
                        <a:pt x="106" y="87"/>
                        <a:pt x="106" y="87"/>
                      </a:cubicBezTo>
                      <a:cubicBezTo>
                        <a:pt x="106" y="86"/>
                        <a:pt x="106" y="86"/>
                        <a:pt x="105" y="86"/>
                      </a:cubicBezTo>
                      <a:cubicBezTo>
                        <a:pt x="105" y="86"/>
                        <a:pt x="105" y="86"/>
                        <a:pt x="105" y="86"/>
                      </a:cubicBezTo>
                      <a:cubicBezTo>
                        <a:pt x="105" y="86"/>
                        <a:pt x="105" y="85"/>
                        <a:pt x="105" y="85"/>
                      </a:cubicBezTo>
                      <a:cubicBezTo>
                        <a:pt x="105" y="85"/>
                        <a:pt x="104" y="85"/>
                        <a:pt x="104" y="85"/>
                      </a:cubicBezTo>
                      <a:cubicBezTo>
                        <a:pt x="104" y="85"/>
                        <a:pt x="104" y="84"/>
                        <a:pt x="104" y="84"/>
                      </a:cubicBezTo>
                      <a:cubicBezTo>
                        <a:pt x="104" y="84"/>
                        <a:pt x="104" y="84"/>
                        <a:pt x="104" y="84"/>
                      </a:cubicBezTo>
                      <a:cubicBezTo>
                        <a:pt x="103" y="84"/>
                        <a:pt x="103" y="84"/>
                        <a:pt x="103" y="83"/>
                      </a:cubicBezTo>
                      <a:cubicBezTo>
                        <a:pt x="103" y="83"/>
                        <a:pt x="103" y="83"/>
                        <a:pt x="103" y="83"/>
                      </a:cubicBezTo>
                      <a:cubicBezTo>
                        <a:pt x="103" y="83"/>
                        <a:pt x="102" y="83"/>
                        <a:pt x="102" y="83"/>
                      </a:cubicBezTo>
                      <a:cubicBezTo>
                        <a:pt x="102" y="83"/>
                        <a:pt x="102" y="82"/>
                        <a:pt x="102" y="82"/>
                      </a:cubicBezTo>
                      <a:cubicBezTo>
                        <a:pt x="102" y="82"/>
                        <a:pt x="102" y="82"/>
                        <a:pt x="101" y="82"/>
                      </a:cubicBezTo>
                      <a:cubicBezTo>
                        <a:pt x="101" y="82"/>
                        <a:pt x="101" y="82"/>
                        <a:pt x="101" y="82"/>
                      </a:cubicBezTo>
                      <a:cubicBezTo>
                        <a:pt x="101" y="82"/>
                        <a:pt x="101" y="81"/>
                        <a:pt x="101" y="81"/>
                      </a:cubicBezTo>
                      <a:cubicBezTo>
                        <a:pt x="100" y="81"/>
                        <a:pt x="100" y="81"/>
                        <a:pt x="100" y="81"/>
                      </a:cubicBezTo>
                      <a:cubicBezTo>
                        <a:pt x="100" y="81"/>
                        <a:pt x="100" y="81"/>
                        <a:pt x="100" y="81"/>
                      </a:cubicBezTo>
                      <a:cubicBezTo>
                        <a:pt x="100" y="80"/>
                        <a:pt x="100" y="80"/>
                        <a:pt x="100" y="80"/>
                      </a:cubicBezTo>
                      <a:cubicBezTo>
                        <a:pt x="99" y="80"/>
                        <a:pt x="99" y="80"/>
                        <a:pt x="99" y="80"/>
                      </a:cubicBezTo>
                      <a:cubicBezTo>
                        <a:pt x="99" y="80"/>
                        <a:pt x="99" y="80"/>
                        <a:pt x="99" y="80"/>
                      </a:cubicBezTo>
                      <a:cubicBezTo>
                        <a:pt x="99" y="80"/>
                        <a:pt x="98" y="79"/>
                        <a:pt x="98" y="79"/>
                      </a:cubicBezTo>
                      <a:cubicBezTo>
                        <a:pt x="98" y="79"/>
                        <a:pt x="98" y="79"/>
                        <a:pt x="98" y="79"/>
                      </a:cubicBezTo>
                      <a:cubicBezTo>
                        <a:pt x="98" y="79"/>
                        <a:pt x="98" y="79"/>
                        <a:pt x="97" y="79"/>
                      </a:cubicBezTo>
                      <a:cubicBezTo>
                        <a:pt x="97" y="79"/>
                        <a:pt x="97" y="79"/>
                        <a:pt x="97" y="79"/>
                      </a:cubicBezTo>
                      <a:cubicBezTo>
                        <a:pt x="97" y="78"/>
                        <a:pt x="97" y="78"/>
                        <a:pt x="97" y="78"/>
                      </a:cubicBezTo>
                      <a:cubicBezTo>
                        <a:pt x="97" y="78"/>
                        <a:pt x="96" y="78"/>
                        <a:pt x="96" y="78"/>
                      </a:cubicBezTo>
                      <a:cubicBezTo>
                        <a:pt x="96" y="78"/>
                        <a:pt x="96" y="78"/>
                        <a:pt x="96" y="78"/>
                      </a:cubicBezTo>
                      <a:cubicBezTo>
                        <a:pt x="96" y="78"/>
                        <a:pt x="96" y="78"/>
                        <a:pt x="96" y="78"/>
                      </a:cubicBezTo>
                      <a:cubicBezTo>
                        <a:pt x="95" y="78"/>
                        <a:pt x="95" y="77"/>
                        <a:pt x="95" y="77"/>
                      </a:cubicBezTo>
                      <a:cubicBezTo>
                        <a:pt x="95" y="77"/>
                        <a:pt x="95" y="77"/>
                        <a:pt x="95" y="77"/>
                      </a:cubicBezTo>
                      <a:cubicBezTo>
                        <a:pt x="95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4" y="77"/>
                        <a:pt x="94" y="77"/>
                        <a:pt x="94" y="77"/>
                      </a:cubicBezTo>
                      <a:cubicBezTo>
                        <a:pt x="93" y="77"/>
                        <a:pt x="93" y="77"/>
                        <a:pt x="93" y="77"/>
                      </a:cubicBezTo>
                      <a:cubicBezTo>
                        <a:pt x="93" y="77"/>
                        <a:pt x="93" y="77"/>
                        <a:pt x="93" y="77"/>
                      </a:cubicBezTo>
                      <a:cubicBezTo>
                        <a:pt x="93" y="76"/>
                        <a:pt x="93" y="76"/>
                        <a:pt x="93" y="76"/>
                      </a:cubicBezTo>
                      <a:cubicBezTo>
                        <a:pt x="92" y="76"/>
                        <a:pt x="92" y="76"/>
                        <a:pt x="92" y="76"/>
                      </a:cubicBezTo>
                      <a:cubicBezTo>
                        <a:pt x="92" y="76"/>
                        <a:pt x="92" y="76"/>
                        <a:pt x="92" y="76"/>
                      </a:cubicBezTo>
                      <a:cubicBezTo>
                        <a:pt x="92" y="76"/>
                        <a:pt x="91" y="76"/>
                        <a:pt x="91" y="76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91" y="76"/>
                        <a:pt x="91" y="76"/>
                        <a:pt x="90" y="76"/>
                      </a:cubicBezTo>
                      <a:cubicBezTo>
                        <a:pt x="68" y="75"/>
                        <a:pt x="64" y="107"/>
                        <a:pt x="47" y="111"/>
                      </a:cubicBezTo>
                      <a:cubicBezTo>
                        <a:pt x="17" y="119"/>
                        <a:pt x="0" y="162"/>
                        <a:pt x="0" y="162"/>
                      </a:cubicBezTo>
                      <a:cubicBezTo>
                        <a:pt x="31" y="162"/>
                        <a:pt x="31" y="162"/>
                        <a:pt x="31" y="162"/>
                      </a:cubicBezTo>
                      <a:cubicBezTo>
                        <a:pt x="64" y="162"/>
                        <a:pt x="64" y="162"/>
                        <a:pt x="64" y="162"/>
                      </a:cubicBezTo>
                      <a:cubicBezTo>
                        <a:pt x="104" y="162"/>
                        <a:pt x="104" y="162"/>
                        <a:pt x="104" y="162"/>
                      </a:cubicBezTo>
                      <a:cubicBezTo>
                        <a:pt x="111" y="162"/>
                        <a:pt x="111" y="162"/>
                        <a:pt x="111" y="162"/>
                      </a:cubicBezTo>
                      <a:cubicBezTo>
                        <a:pt x="116" y="162"/>
                        <a:pt x="116" y="162"/>
                        <a:pt x="116" y="162"/>
                      </a:cubicBezTo>
                      <a:cubicBezTo>
                        <a:pt x="122" y="162"/>
                        <a:pt x="122" y="162"/>
                        <a:pt x="122" y="162"/>
                      </a:cubicBezTo>
                      <a:cubicBezTo>
                        <a:pt x="126" y="162"/>
                        <a:pt x="126" y="162"/>
                        <a:pt x="126" y="162"/>
                      </a:cubicBezTo>
                      <a:cubicBezTo>
                        <a:pt x="129" y="162"/>
                        <a:pt x="129" y="162"/>
                        <a:pt x="129" y="162"/>
                      </a:cubicBezTo>
                      <a:cubicBezTo>
                        <a:pt x="138" y="162"/>
                        <a:pt x="138" y="162"/>
                        <a:pt x="138" y="162"/>
                      </a:cubicBezTo>
                      <a:cubicBezTo>
                        <a:pt x="146" y="162"/>
                        <a:pt x="146" y="162"/>
                        <a:pt x="146" y="162"/>
                      </a:cubicBezTo>
                      <a:cubicBezTo>
                        <a:pt x="147" y="162"/>
                        <a:pt x="147" y="162"/>
                        <a:pt x="147" y="162"/>
                      </a:cubicBezTo>
                      <a:cubicBezTo>
                        <a:pt x="148" y="162"/>
                        <a:pt x="148" y="162"/>
                        <a:pt x="148" y="162"/>
                      </a:cubicBezTo>
                      <a:cubicBezTo>
                        <a:pt x="161" y="162"/>
                        <a:pt x="161" y="162"/>
                        <a:pt x="161" y="162"/>
                      </a:cubicBezTo>
                      <a:cubicBezTo>
                        <a:pt x="162" y="162"/>
                        <a:pt x="162" y="162"/>
                        <a:pt x="162" y="162"/>
                      </a:cubicBezTo>
                      <a:cubicBezTo>
                        <a:pt x="168" y="162"/>
                        <a:pt x="168" y="162"/>
                        <a:pt x="168" y="162"/>
                      </a:cubicBezTo>
                      <a:cubicBezTo>
                        <a:pt x="168" y="162"/>
                        <a:pt x="168" y="162"/>
                        <a:pt x="168" y="162"/>
                      </a:cubicBezTo>
                      <a:cubicBezTo>
                        <a:pt x="175" y="162"/>
                        <a:pt x="175" y="162"/>
                        <a:pt x="175" y="162"/>
                      </a:cubicBezTo>
                      <a:cubicBezTo>
                        <a:pt x="175" y="162"/>
                        <a:pt x="175" y="162"/>
                        <a:pt x="175" y="162"/>
                      </a:cubicBezTo>
                      <a:cubicBezTo>
                        <a:pt x="180" y="162"/>
                        <a:pt x="180" y="162"/>
                        <a:pt x="180" y="162"/>
                      </a:cubicBezTo>
                      <a:cubicBezTo>
                        <a:pt x="181" y="162"/>
                        <a:pt x="181" y="162"/>
                        <a:pt x="181" y="162"/>
                      </a:cubicBezTo>
                      <a:cubicBezTo>
                        <a:pt x="192" y="162"/>
                        <a:pt x="192" y="162"/>
                        <a:pt x="192" y="162"/>
                      </a:cubicBezTo>
                      <a:cubicBezTo>
                        <a:pt x="193" y="162"/>
                        <a:pt x="193" y="162"/>
                        <a:pt x="193" y="162"/>
                      </a:cubicBezTo>
                      <a:cubicBezTo>
                        <a:pt x="239" y="162"/>
                        <a:pt x="239" y="162"/>
                        <a:pt x="239" y="162"/>
                      </a:cubicBezTo>
                      <a:cubicBezTo>
                        <a:pt x="290" y="162"/>
                        <a:pt x="290" y="162"/>
                        <a:pt x="290" y="162"/>
                      </a:cubicBezTo>
                      <a:cubicBezTo>
                        <a:pt x="290" y="162"/>
                        <a:pt x="290" y="162"/>
                        <a:pt x="290" y="162"/>
                      </a:cubicBezTo>
                      <a:cubicBezTo>
                        <a:pt x="292" y="162"/>
                        <a:pt x="292" y="162"/>
                        <a:pt x="292" y="162"/>
                      </a:cubicBezTo>
                      <a:cubicBezTo>
                        <a:pt x="298" y="162"/>
                        <a:pt x="298" y="162"/>
                        <a:pt x="298" y="162"/>
                      </a:cubicBezTo>
                      <a:cubicBezTo>
                        <a:pt x="298" y="162"/>
                        <a:pt x="298" y="162"/>
                        <a:pt x="298" y="162"/>
                      </a:cubicBezTo>
                      <a:cubicBezTo>
                        <a:pt x="301" y="162"/>
                        <a:pt x="301" y="162"/>
                        <a:pt x="301" y="162"/>
                      </a:cubicBezTo>
                      <a:cubicBezTo>
                        <a:pt x="301" y="162"/>
                        <a:pt x="301" y="162"/>
                        <a:pt x="301" y="162"/>
                      </a:cubicBezTo>
                      <a:cubicBezTo>
                        <a:pt x="311" y="162"/>
                        <a:pt x="311" y="162"/>
                        <a:pt x="311" y="162"/>
                      </a:cubicBezTo>
                      <a:cubicBezTo>
                        <a:pt x="315" y="162"/>
                        <a:pt x="315" y="162"/>
                        <a:pt x="315" y="162"/>
                      </a:cubicBezTo>
                      <a:cubicBezTo>
                        <a:pt x="320" y="162"/>
                        <a:pt x="320" y="162"/>
                        <a:pt x="320" y="162"/>
                      </a:cubicBezTo>
                      <a:cubicBezTo>
                        <a:pt x="324" y="162"/>
                        <a:pt x="324" y="162"/>
                        <a:pt x="324" y="162"/>
                      </a:cubicBezTo>
                      <a:cubicBezTo>
                        <a:pt x="330" y="162"/>
                        <a:pt x="330" y="162"/>
                        <a:pt x="330" y="162"/>
                      </a:cubicBezTo>
                      <a:cubicBezTo>
                        <a:pt x="336" y="162"/>
                        <a:pt x="336" y="162"/>
                        <a:pt x="336" y="162"/>
                      </a:cubicBezTo>
                      <a:cubicBezTo>
                        <a:pt x="402" y="162"/>
                        <a:pt x="402" y="162"/>
                        <a:pt x="402" y="162"/>
                      </a:cubicBezTo>
                      <a:cubicBezTo>
                        <a:pt x="402" y="162"/>
                        <a:pt x="402" y="162"/>
                        <a:pt x="402" y="162"/>
                      </a:cubicBezTo>
                      <a:lnTo>
                        <a:pt x="403" y="1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p>
                  <a:endParaRPr lang="zh-CN" altLang="en-US"/>
                </a:p>
              </p:txBody>
            </p:sp>
          </p:grpSp>
          <p:sp>
            <p:nvSpPr>
              <p:cNvPr id="23" name="矩形 22"/>
              <p:cNvSpPr/>
              <p:nvPr>
                <p:custDataLst>
                  <p:tags r:id="rId11"/>
                </p:custDataLst>
              </p:nvPr>
            </p:nvSpPr>
            <p:spPr bwMode="auto">
              <a:xfrm rot="10800000">
                <a:off x="9836" y="6755"/>
                <a:ext cx="1512" cy="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noAutofit/>
              </a:bodyPr>
              <a:p>
                <a:pPr lvl="0" algn="l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24" name="文本框 7"/>
            <p:cNvSpPr txBox="1"/>
            <p:nvPr>
              <p:custDataLst>
                <p:tags r:id="rId12"/>
              </p:custDataLst>
            </p:nvPr>
          </p:nvSpPr>
          <p:spPr>
            <a:xfrm>
              <a:off x="6336" y="4334"/>
              <a:ext cx="6529" cy="2133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p>
              <a:pPr algn="just" fontAlgn="t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latin typeface="汉仪中黑简" panose="02010600000101010101" charset="-122"/>
                  <a:ea typeface="汉仪中黑简" panose="02010600000101010101" charset="-122"/>
                  <a:cs typeface="Times New Roman" panose="02020603050405020304"/>
                  <a:sym typeface="Times New Roman" panose="02020603050405020304"/>
                </a:rPr>
                <a:t>思政元素：</a:t>
              </a:r>
              <a:r>
                <a:rPr lang="zh-CN" altLang="en-US" sz="1400" dirty="0">
                  <a:solidFill>
                    <a:srgbClr val="FF0000"/>
                  </a:solidFill>
                  <a:latin typeface="汉仪中黑简" panose="02010600000101010101" charset="-122"/>
                  <a:ea typeface="汉仪中黑简" panose="02010600000101010101" charset="-122"/>
                  <a:cs typeface="Times New Roman" panose="02020603050405020304"/>
                  <a:sym typeface="Times New Roman" panose="02020603050405020304"/>
                </a:rPr>
                <a:t>国家安全观</a:t>
              </a:r>
              <a:endParaRPr lang="zh-CN" altLang="en-US" sz="1400" kern="100" dirty="0">
                <a:solidFill>
                  <a:srgbClr val="FF0000"/>
                </a:solidFill>
                <a:latin typeface="汉仪中黑简" panose="02010600000101010101" charset="-122"/>
                <a:ea typeface="汉仪中黑简" panose="0201060000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 bwMode="auto">
          <a:xfrm>
            <a:off x="2333804" y="1826792"/>
            <a:ext cx="7017345" cy="12961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indent="457200">
              <a:buNone/>
            </a:pPr>
            <a:r>
              <a:rPr lang="en-US" altLang="zh-CN" sz="2000" dirty="0" smtClean="0">
                <a:solidFill>
                  <a:srgbClr val="009ED6"/>
                </a:solidFill>
              </a:rPr>
              <a:t>name</a:t>
            </a:r>
            <a:r>
              <a:rPr lang="zh-CN" altLang="zh-CN" sz="2000" dirty="0">
                <a:solidFill>
                  <a:srgbClr val="009ED6"/>
                </a:solidFill>
              </a:rPr>
              <a:t>属性</a:t>
            </a:r>
            <a:r>
              <a:rPr lang="zh-CN" altLang="zh-CN" sz="2000" dirty="0"/>
              <a:t>用于指定表单的</a:t>
            </a:r>
            <a:r>
              <a:rPr lang="zh-CN" altLang="zh-CN" sz="2000" dirty="0">
                <a:solidFill>
                  <a:srgbClr val="009ED6"/>
                </a:solidFill>
              </a:rPr>
              <a:t>名称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而表单控件中具有</a:t>
            </a:r>
            <a:r>
              <a:rPr lang="en-US" altLang="zh-CN" sz="2000" dirty="0" smtClean="0"/>
              <a:t>name</a:t>
            </a:r>
            <a:r>
              <a:rPr lang="zh-CN" altLang="en-US" sz="2000" dirty="0" smtClean="0"/>
              <a:t>属性的元素会将用户填写的内容提交给服务器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34383" y="1091191"/>
            <a:ext cx="654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800" b="1" dirty="0">
                <a:solidFill>
                  <a:srgbClr val="009ED6"/>
                </a:solidFill>
              </a:rPr>
              <a:t>3</a:t>
            </a:r>
            <a:r>
              <a:rPr lang="zh-CN" altLang="en-US" sz="2800" b="1" dirty="0">
                <a:solidFill>
                  <a:srgbClr val="009ED6"/>
                </a:solidFill>
              </a:rPr>
              <a:t>、</a:t>
            </a:r>
            <a:r>
              <a:rPr lang="en-US" altLang="zh-CN" sz="2800" b="1" dirty="0">
                <a:solidFill>
                  <a:srgbClr val="009ED6"/>
                </a:solidFill>
              </a:rPr>
              <a:t>name</a:t>
            </a:r>
            <a:r>
              <a:rPr lang="zh-CN" altLang="zh-CN" sz="2800" b="1" dirty="0">
                <a:solidFill>
                  <a:srgbClr val="009ED6"/>
                </a:solidFill>
              </a:rPr>
              <a:t>属性</a:t>
            </a:r>
            <a:endParaRPr lang="zh-CN" altLang="zh-CN" sz="28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表单属性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4383" y="1091191"/>
            <a:ext cx="654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800" b="1" dirty="0" smtClean="0">
                <a:solidFill>
                  <a:srgbClr val="009ED6"/>
                </a:solidFill>
              </a:rPr>
              <a:t>4</a:t>
            </a:r>
            <a:r>
              <a:rPr lang="zh-CN" altLang="en-US" sz="28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800" b="1" dirty="0">
                <a:solidFill>
                  <a:srgbClr val="009ED6"/>
                </a:solidFill>
              </a:rPr>
              <a:t>autocomplete</a:t>
            </a:r>
            <a:r>
              <a:rPr lang="zh-CN" altLang="en-US" sz="2800" b="1" dirty="0" smtClean="0">
                <a:solidFill>
                  <a:srgbClr val="009ED6"/>
                </a:solidFill>
              </a:rPr>
              <a:t>属性</a:t>
            </a:r>
            <a:endParaRPr lang="zh-CN" altLang="zh-CN" sz="28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135560" y="1700809"/>
            <a:ext cx="8229600" cy="3240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009ED6"/>
                </a:solidFill>
              </a:rPr>
              <a:t>autocomplete</a:t>
            </a:r>
            <a:r>
              <a:rPr lang="zh-CN" altLang="en-US" sz="2000" dirty="0" smtClean="0">
                <a:solidFill>
                  <a:srgbClr val="009ED6"/>
                </a:solidFill>
              </a:rPr>
              <a:t>属性</a:t>
            </a:r>
            <a:r>
              <a:rPr lang="zh-CN" altLang="en-US" sz="2000" dirty="0" smtClean="0"/>
              <a:t>用于指定表单</a:t>
            </a:r>
            <a:r>
              <a:rPr lang="zh-CN" altLang="en-US" sz="2000" dirty="0" smtClean="0">
                <a:solidFill>
                  <a:srgbClr val="C00000"/>
                </a:solidFill>
              </a:rPr>
              <a:t>是否有自动完成功能</a:t>
            </a:r>
            <a:r>
              <a:rPr lang="zh-CN" altLang="en-US" sz="2000" dirty="0" smtClean="0"/>
              <a:t>，所谓“自动完成”是指将表单控件输入的内容记录下来，当再次输入时，会将输入的历史记录显示在一个下拉列表里，以实现自动完成输入。</a:t>
            </a:r>
            <a:endParaRPr lang="zh-CN" altLang="en-US" sz="2000" dirty="0" smtClean="0"/>
          </a:p>
          <a:p>
            <a:pPr marL="0" indent="457200">
              <a:buFont typeface="Arial" panose="020B0604020202020204" pitchFamily="34" charset="0"/>
              <a:buNone/>
            </a:pPr>
            <a:r>
              <a:rPr lang="en-US" altLang="zh-CN" sz="2000" dirty="0" smtClean="0"/>
              <a:t>autocomplete</a:t>
            </a:r>
            <a:r>
              <a:rPr lang="zh-CN" altLang="en-US" sz="2000" dirty="0" smtClean="0"/>
              <a:t>属性有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个值，对它们的解释如下：</a:t>
            </a:r>
            <a:endParaRPr lang="en-US" altLang="zh-CN" sz="2000" dirty="0" smtClean="0"/>
          </a:p>
          <a:p>
            <a:pPr marL="914400"/>
            <a:r>
              <a:rPr lang="en-US" altLang="zh-CN" sz="2000" dirty="0" smtClean="0"/>
              <a:t>on</a:t>
            </a:r>
            <a:r>
              <a:rPr lang="zh-CN" altLang="zh-CN" sz="2000" dirty="0" smtClean="0"/>
              <a:t>：表单有自动完成功能</a:t>
            </a:r>
            <a:endParaRPr lang="zh-CN" altLang="zh-CN" sz="2000" dirty="0" smtClean="0"/>
          </a:p>
          <a:p>
            <a:pPr marL="914400"/>
            <a:r>
              <a:rPr lang="en-US" altLang="zh-CN" sz="2000" dirty="0" smtClean="0"/>
              <a:t>off</a:t>
            </a:r>
            <a:r>
              <a:rPr lang="zh-CN" altLang="zh-CN" sz="2000" dirty="0" smtClean="0"/>
              <a:t>：表单无自动完成功能</a:t>
            </a:r>
            <a:endParaRPr lang="en-US" altLang="zh-CN" sz="2000" dirty="0" smtClean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表单属性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4383" y="1091191"/>
            <a:ext cx="65440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457200">
              <a:defRPr/>
            </a:pPr>
            <a:r>
              <a:rPr lang="en-US" altLang="zh-CN" sz="2800" b="1" dirty="0" smtClean="0">
                <a:solidFill>
                  <a:srgbClr val="009ED6"/>
                </a:solidFill>
              </a:rPr>
              <a:t>5</a:t>
            </a:r>
            <a:r>
              <a:rPr lang="zh-CN" altLang="en-US" sz="2800" b="1" dirty="0" smtClean="0">
                <a:solidFill>
                  <a:srgbClr val="009ED6"/>
                </a:solidFill>
              </a:rPr>
              <a:t>、</a:t>
            </a:r>
            <a:r>
              <a:rPr lang="en-US" altLang="zh-CN" sz="2800" b="1" dirty="0" err="1">
                <a:solidFill>
                  <a:srgbClr val="009ED6"/>
                </a:solidFill>
              </a:rPr>
              <a:t>novalidate</a:t>
            </a:r>
            <a:r>
              <a:rPr lang="zh-CN" altLang="en-US" sz="2800" b="1" dirty="0" smtClean="0">
                <a:solidFill>
                  <a:srgbClr val="009ED6"/>
                </a:solidFill>
              </a:rPr>
              <a:t>属性</a:t>
            </a:r>
            <a:endParaRPr lang="zh-CN" altLang="zh-CN" sz="28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135560" y="1700808"/>
            <a:ext cx="8229600" cy="24482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None/>
            </a:pPr>
            <a:r>
              <a:rPr lang="en-US" altLang="zh-CN" dirty="0" err="1" smtClean="0">
                <a:solidFill>
                  <a:srgbClr val="009ED6"/>
                </a:solidFill>
              </a:rPr>
              <a:t>novalidate</a:t>
            </a:r>
            <a:r>
              <a:rPr lang="zh-CN" altLang="en-US" dirty="0">
                <a:solidFill>
                  <a:srgbClr val="009ED6"/>
                </a:solidFill>
              </a:rPr>
              <a:t>属性</a:t>
            </a:r>
            <a:r>
              <a:rPr lang="zh-CN" altLang="en-US" dirty="0"/>
              <a:t>指定在提交表单时取消对表单进行有效的检查。为</a:t>
            </a:r>
            <a:r>
              <a:rPr lang="zh-CN" altLang="en-US" dirty="0">
                <a:solidFill>
                  <a:srgbClr val="C00000"/>
                </a:solidFill>
              </a:rPr>
              <a:t>表单设置该属性时，可以关闭整个表单的验证</a:t>
            </a:r>
            <a:r>
              <a:rPr lang="zh-CN" altLang="en-US" dirty="0"/>
              <a:t>，这样可以使</a:t>
            </a:r>
            <a:r>
              <a:rPr lang="en-US" altLang="zh-CN" dirty="0"/>
              <a:t>form</a:t>
            </a:r>
            <a:r>
              <a:rPr lang="zh-CN" altLang="en-US" dirty="0"/>
              <a:t>内的所有表单控件不被验证。</a:t>
            </a:r>
            <a:endParaRPr lang="zh-CN" altLang="zh-CN" dirty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表单属性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>
                <a:sym typeface="+mn-ea"/>
              </a:rPr>
              <a:t>action属性</a:t>
            </a:r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half" idx="13"/>
          </p:nvPr>
        </p:nvSpPr>
        <p:spPr/>
        <p:txBody>
          <a:bodyPr/>
          <a:p>
            <a:r>
              <a:rPr>
                <a:sym typeface="+mn-ea"/>
              </a:rPr>
              <a:t>method属性</a:t>
            </a: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</p:nvPr>
        </p:nvSpPr>
        <p:spPr/>
        <p:txBody>
          <a:bodyPr/>
          <a:p>
            <a:r>
              <a:rPr lang="zh-CN" altLang="en-US"/>
              <a:t>nam</a:t>
            </a:r>
            <a:r>
              <a:rPr>
                <a:sym typeface="+mn-ea"/>
              </a:rPr>
              <a:t>e属性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731686" y="4585988"/>
            <a:ext cx="1192345" cy="613308"/>
            <a:chOff x="2215144" y="3084852"/>
            <a:chExt cx="1244730" cy="843315"/>
          </a:xfrm>
        </p:grpSpPr>
        <p:sp>
          <p:nvSpPr>
            <p:cNvPr id="29" name="平行四边形 28"/>
            <p:cNvSpPr/>
            <p:nvPr>
              <p:custDataLst>
                <p:tags r:id="rId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2393075" y="3125750"/>
              <a:ext cx="1066799" cy="80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04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37357" y="4564340"/>
            <a:ext cx="5143000" cy="612920"/>
            <a:chOff x="4315150" y="2341731"/>
            <a:chExt cx="3857250" cy="540057"/>
          </a:xfrm>
        </p:grpSpPr>
        <p:sp>
          <p:nvSpPr>
            <p:cNvPr id="38" name="矩形 37"/>
            <p:cNvSpPr/>
            <p:nvPr>
              <p:custDataLst>
                <p:tags r:id="rId3"/>
              </p:custDataLst>
            </p:nvPr>
          </p:nvSpPr>
          <p:spPr>
            <a:xfrm>
              <a:off x="4767111" y="2430134"/>
              <a:ext cx="2827020" cy="37487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no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autocomplete属性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  <a:p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9" name="平行四边形 38"/>
            <p:cNvSpPr/>
            <p:nvPr>
              <p:custDataLst>
                <p:tags r:id="rId4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32626" y="5444508"/>
            <a:ext cx="1192345" cy="613308"/>
            <a:chOff x="2215144" y="3084852"/>
            <a:chExt cx="1244730" cy="843315"/>
          </a:xfrm>
        </p:grpSpPr>
        <p:sp>
          <p:nvSpPr>
            <p:cNvPr id="5" name="平行四边形 4"/>
            <p:cNvSpPr/>
            <p:nvPr>
              <p:custDataLst>
                <p:tags r:id="rId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2393075" y="3125750"/>
              <a:ext cx="1066799" cy="80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05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38297" y="5422860"/>
            <a:ext cx="5143000" cy="612920"/>
            <a:chOff x="4315150" y="2341731"/>
            <a:chExt cx="3857250" cy="540057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novalidate属性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9" name="平行四边形 8"/>
            <p:cNvSpPr/>
            <p:nvPr>
              <p:custDataLst>
                <p:tags r:id="rId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noProof="0"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F05425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commondata" val="eyJoZGlkIjoiNWM2MGY3YTYwNDIwZWNlZGE5NDdkNjQzZDEyODE4ZWI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汉仪中黑简</vt:lpstr>
      <vt:lpstr>Times New Roman</vt:lpstr>
      <vt:lpstr>Arial Unicode MS</vt:lpstr>
      <vt:lpstr>Arial Black</vt:lpstr>
      <vt:lpstr>Calibri</vt:lpstr>
      <vt:lpstr>Office 主题​​</vt:lpstr>
      <vt:lpstr>7.2</vt:lpstr>
      <vt:lpstr>目录</vt:lpstr>
      <vt:lpstr>表单属性</vt:lpstr>
      <vt:lpstr>表单属性</vt:lpstr>
      <vt:lpstr>表单属性</vt:lpstr>
      <vt:lpstr>表单属性</vt:lpstr>
      <vt:lpstr>表单属性</vt:lpstr>
      <vt:lpstr>总结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29</cp:revision>
  <dcterms:created xsi:type="dcterms:W3CDTF">2019-09-19T02:01:00Z</dcterms:created>
  <dcterms:modified xsi:type="dcterms:W3CDTF">2023-11-21T02:19:37Z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F3DA2E15299A42229D3918A293C6702C_13</vt:lpwstr>
  </property>
</Properties>
</file>