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2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7" r:id="rId12"/>
    <p:sldId id="278" r:id="rId13"/>
    <p:sldId id="279" r:id="rId14"/>
    <p:sldId id="280" r:id="rId15"/>
    <p:sldId id="281" r:id="rId16"/>
    <p:sldId id="282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</p:sldIdLst>
  <p:sldSz cx="12192000" cy="6858000"/>
  <p:notesSz cx="7103745" cy="10234295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 userDrawn="1">
          <p15:clr>
            <a:srgbClr val="A4A3A4"/>
          </p15:clr>
        </p15:guide>
        <p15:guide id="2" pos="404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方思" initials="mf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052"/>
    <a:srgbClr val="1369B2"/>
    <a:srgbClr val="E2E4E5"/>
    <a:srgbClr val="FD8254"/>
    <a:srgbClr val="4C8CF5"/>
    <a:srgbClr val="FEB092"/>
    <a:srgbClr val="E50505"/>
    <a:srgbClr val="FD703B"/>
    <a:srgbClr val="FFCD41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3"/>
        <p:guide pos="404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gs" Target="tags/tag60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2.png"/><Relationship Id="rId2" Type="http://schemas.openxmlformats.org/officeDocument/2006/relationships/tags" Target="../tags/tag41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0" Type="http://schemas.openxmlformats.org/officeDocument/2006/relationships/tags" Target="../tags/tag30.xml"/><Relationship Id="rId2" Type="http://schemas.openxmlformats.org/officeDocument/2006/relationships/tags" Target="../tags/tag12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image" Target="../media/image2.png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2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6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4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5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目录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9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  <a:endParaRPr lang="zh-CN" altLang="en-US" sz="2800" b="1" dirty="0">
                <a:ln w="0">
                  <a:noFill/>
                </a:ln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1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  <a:endParaRPr lang="zh-CN" altLang="en-US" sz="2800" b="1" dirty="0">
                <a:ln w="0">
                  <a:noFill/>
                </a:ln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1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1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1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1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154170" y="17697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4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5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2915201" y="1696580"/>
            <a:ext cx="1192345" cy="612920"/>
            <a:chOff x="2215144" y="982844"/>
            <a:chExt cx="1244730" cy="842780"/>
          </a:xfrm>
        </p:grpSpPr>
        <p:sp>
          <p:nvSpPr>
            <p:cNvPr id="17" name="平行四边形 16"/>
            <p:cNvSpPr/>
            <p:nvPr>
              <p:custDataLst>
                <p:tags r:id="rId6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8" name="文本框 9"/>
            <p:cNvSpPr txBox="1"/>
            <p:nvPr>
              <p:custDataLst>
                <p:tags r:id="rId7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01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9" name="平行四边形 18"/>
          <p:cNvSpPr/>
          <p:nvPr userDrawn="1">
            <p:custDataLst>
              <p:tags r:id="rId8"/>
            </p:custDataLst>
          </p:nvPr>
        </p:nvSpPr>
        <p:spPr>
          <a:xfrm>
            <a:off x="3820795" y="16744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  <p:custDataLst>
              <p:tags r:id="rId9"/>
            </p:custDataLst>
          </p:nvPr>
        </p:nvSpPr>
        <p:spPr>
          <a:xfrm>
            <a:off x="4154170" y="26968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915201" y="2623680"/>
            <a:ext cx="1192345" cy="612920"/>
            <a:chOff x="2215144" y="982844"/>
            <a:chExt cx="1244730" cy="842780"/>
          </a:xfrm>
        </p:grpSpPr>
        <p:sp>
          <p:nvSpPr>
            <p:cNvPr id="8" name="平行四边形 7"/>
            <p:cNvSpPr/>
            <p:nvPr>
              <p:custDataLst>
                <p:tags r:id="rId10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9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02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0" name="平行四边形 9"/>
          <p:cNvSpPr/>
          <p:nvPr userDrawn="1">
            <p:custDataLst>
              <p:tags r:id="rId12"/>
            </p:custDataLst>
          </p:nvPr>
        </p:nvSpPr>
        <p:spPr>
          <a:xfrm>
            <a:off x="3820795" y="26015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  <p:custDataLst>
              <p:tags r:id="rId13"/>
            </p:custDataLst>
          </p:nvPr>
        </p:nvSpPr>
        <p:spPr>
          <a:xfrm>
            <a:off x="4154170" y="3719830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2915201" y="3646665"/>
            <a:ext cx="1192345" cy="612920"/>
            <a:chOff x="2215144" y="982844"/>
            <a:chExt cx="1244730" cy="842780"/>
          </a:xfrm>
        </p:grpSpPr>
        <p:sp>
          <p:nvSpPr>
            <p:cNvPr id="22" name="平行四边形 21"/>
            <p:cNvSpPr/>
            <p:nvPr>
              <p:custDataLst>
                <p:tags r:id="rId14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3" name="文本框 9"/>
            <p:cNvSpPr txBox="1"/>
            <p:nvPr>
              <p:custDataLst>
                <p:tags r:id="rId15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03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4" name="平行四边形 23"/>
          <p:cNvSpPr/>
          <p:nvPr userDrawn="1">
            <p:custDataLst>
              <p:tags r:id="rId16"/>
            </p:custDataLst>
          </p:nvPr>
        </p:nvSpPr>
        <p:spPr>
          <a:xfrm>
            <a:off x="3820795" y="3624580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5" name="内容占位符 24"/>
          <p:cNvSpPr>
            <a:spLocks noGrp="1"/>
          </p:cNvSpPr>
          <p:nvPr>
            <p:ph sz="half" idx="15"/>
            <p:custDataLst>
              <p:tags r:id="rId17"/>
            </p:custDataLst>
          </p:nvPr>
        </p:nvSpPr>
        <p:spPr>
          <a:xfrm>
            <a:off x="4154170" y="482790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2915201" y="4754740"/>
            <a:ext cx="1192345" cy="612920"/>
            <a:chOff x="2215144" y="982844"/>
            <a:chExt cx="1244730" cy="842780"/>
          </a:xfrm>
        </p:grpSpPr>
        <p:sp>
          <p:nvSpPr>
            <p:cNvPr id="27" name="平行四边形 26"/>
            <p:cNvSpPr/>
            <p:nvPr>
              <p:custDataLst>
                <p:tags r:id="rId18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8" name="文本框 9"/>
            <p:cNvSpPr txBox="1"/>
            <p:nvPr>
              <p:custDataLst>
                <p:tags r:id="rId19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04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9" name="平行四边形 28"/>
          <p:cNvSpPr/>
          <p:nvPr userDrawn="1">
            <p:custDataLst>
              <p:tags r:id="rId20"/>
            </p:custDataLst>
          </p:nvPr>
        </p:nvSpPr>
        <p:spPr>
          <a:xfrm>
            <a:off x="3820795" y="473265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5125085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5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6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2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tags" Target="../tags/tag5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1292860" y="7192010"/>
            <a:ext cx="4031615" cy="576580"/>
            <a:chOff x="7030" y="2677"/>
            <a:chExt cx="6349" cy="908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12473" y="2677"/>
              <a:ext cx="907" cy="909"/>
              <a:chOff x="6084168" y="1274820"/>
              <a:chExt cx="432048" cy="432834"/>
            </a:xfrm>
          </p:grpSpPr>
          <p:sp>
            <p:nvSpPr>
              <p:cNvPr id="14" name="椭圆 22"/>
              <p:cNvSpPr>
                <a:spLocks noChangeArrowheads="1"/>
              </p:cNvSpPr>
              <p:nvPr/>
            </p:nvSpPr>
            <p:spPr bwMode="auto">
              <a:xfrm>
                <a:off x="6084168" y="1274820"/>
                <a:ext cx="432048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" name="Freeform 59"/>
              <p:cNvSpPr>
                <a:spLocks noChangeArrowheads="1"/>
              </p:cNvSpPr>
              <p:nvPr/>
            </p:nvSpPr>
            <p:spPr bwMode="auto">
              <a:xfrm>
                <a:off x="6180302" y="1365898"/>
                <a:ext cx="239780" cy="250679"/>
              </a:xfrm>
              <a:custGeom>
                <a:avLst/>
                <a:gdLst>
                  <a:gd name="T0" fmla="*/ 73627430 w 581"/>
                  <a:gd name="T1" fmla="*/ 67678707 h 609"/>
                  <a:gd name="T2" fmla="*/ 61659637 w 581"/>
                  <a:gd name="T3" fmla="*/ 78678142 h 609"/>
                  <a:gd name="T4" fmla="*/ 54244957 w 581"/>
                  <a:gd name="T5" fmla="*/ 72208055 h 609"/>
                  <a:gd name="T6" fmla="*/ 57106883 w 581"/>
                  <a:gd name="T7" fmla="*/ 65867111 h 609"/>
                  <a:gd name="T8" fmla="*/ 61659637 w 581"/>
                  <a:gd name="T9" fmla="*/ 69490662 h 609"/>
                  <a:gd name="T10" fmla="*/ 71806401 w 581"/>
                  <a:gd name="T11" fmla="*/ 61338122 h 609"/>
                  <a:gd name="T12" fmla="*/ 73627430 w 581"/>
                  <a:gd name="T13" fmla="*/ 67678707 h 609"/>
                  <a:gd name="T14" fmla="*/ 61659637 w 581"/>
                  <a:gd name="T15" fmla="*/ 64055516 h 609"/>
                  <a:gd name="T16" fmla="*/ 49691843 w 581"/>
                  <a:gd name="T17" fmla="*/ 69490662 h 609"/>
                  <a:gd name="T18" fmla="*/ 51513233 w 581"/>
                  <a:gd name="T19" fmla="*/ 75054951 h 609"/>
                  <a:gd name="T20" fmla="*/ 3772261 w 581"/>
                  <a:gd name="T21" fmla="*/ 78678142 h 609"/>
                  <a:gd name="T22" fmla="*/ 0 w 581"/>
                  <a:gd name="T23" fmla="*/ 10999436 h 609"/>
                  <a:gd name="T24" fmla="*/ 10146404 w 581"/>
                  <a:gd name="T25" fmla="*/ 7246742 h 609"/>
                  <a:gd name="T26" fmla="*/ 17561444 w 581"/>
                  <a:gd name="T27" fmla="*/ 18246178 h 609"/>
                  <a:gd name="T28" fmla="*/ 24845922 w 581"/>
                  <a:gd name="T29" fmla="*/ 7246742 h 609"/>
                  <a:gd name="T30" fmla="*/ 28488341 w 581"/>
                  <a:gd name="T31" fmla="*/ 10999436 h 609"/>
                  <a:gd name="T32" fmla="*/ 43318061 w 581"/>
                  <a:gd name="T33" fmla="*/ 10999436 h 609"/>
                  <a:gd name="T34" fmla="*/ 46960119 w 581"/>
                  <a:gd name="T35" fmla="*/ 7246742 h 609"/>
                  <a:gd name="T36" fmla="*/ 54244957 w 581"/>
                  <a:gd name="T37" fmla="*/ 18246178 h 609"/>
                  <a:gd name="T38" fmla="*/ 61659637 w 581"/>
                  <a:gd name="T39" fmla="*/ 7246742 h 609"/>
                  <a:gd name="T40" fmla="*/ 71806401 w 581"/>
                  <a:gd name="T41" fmla="*/ 10999436 h 609"/>
                  <a:gd name="T42" fmla="*/ 66212751 w 581"/>
                  <a:gd name="T43" fmla="*/ 59526167 h 609"/>
                  <a:gd name="T44" fmla="*/ 10146404 w 581"/>
                  <a:gd name="T45" fmla="*/ 63149718 h 609"/>
                  <a:gd name="T46" fmla="*/ 12878128 w 581"/>
                  <a:gd name="T47" fmla="*/ 65867111 h 609"/>
                  <a:gd name="T48" fmla="*/ 39545439 w 581"/>
                  <a:gd name="T49" fmla="*/ 63149718 h 609"/>
                  <a:gd name="T50" fmla="*/ 39545439 w 581"/>
                  <a:gd name="T51" fmla="*/ 63149718 h 609"/>
                  <a:gd name="T52" fmla="*/ 39545439 w 581"/>
                  <a:gd name="T53" fmla="*/ 63149718 h 609"/>
                  <a:gd name="T54" fmla="*/ 12878128 w 581"/>
                  <a:gd name="T55" fmla="*/ 60431965 h 609"/>
                  <a:gd name="T56" fmla="*/ 58017218 w 581"/>
                  <a:gd name="T57" fmla="*/ 28339815 h 609"/>
                  <a:gd name="T58" fmla="*/ 13788823 w 581"/>
                  <a:gd name="T59" fmla="*/ 28339815 h 609"/>
                  <a:gd name="T60" fmla="*/ 13788823 w 581"/>
                  <a:gd name="T61" fmla="*/ 35715700 h 609"/>
                  <a:gd name="T62" fmla="*/ 61659637 w 581"/>
                  <a:gd name="T63" fmla="*/ 31963007 h 609"/>
                  <a:gd name="T64" fmla="*/ 58017218 w 581"/>
                  <a:gd name="T65" fmla="*/ 43868240 h 609"/>
                  <a:gd name="T66" fmla="*/ 35903020 w 581"/>
                  <a:gd name="T67" fmla="*/ 43868240 h 609"/>
                  <a:gd name="T68" fmla="*/ 13788823 w 581"/>
                  <a:gd name="T69" fmla="*/ 43868240 h 609"/>
                  <a:gd name="T70" fmla="*/ 13788823 w 581"/>
                  <a:gd name="T71" fmla="*/ 51244484 h 609"/>
                  <a:gd name="T72" fmla="*/ 35903020 w 581"/>
                  <a:gd name="T73" fmla="*/ 51244484 h 609"/>
                  <a:gd name="T74" fmla="*/ 61659637 w 581"/>
                  <a:gd name="T75" fmla="*/ 47491791 h 609"/>
                  <a:gd name="T76" fmla="*/ 54244957 w 581"/>
                  <a:gd name="T77" fmla="*/ 14622627 h 609"/>
                  <a:gd name="T78" fmla="*/ 50602538 w 581"/>
                  <a:gd name="T79" fmla="*/ 10999436 h 609"/>
                  <a:gd name="T80" fmla="*/ 54244957 w 581"/>
                  <a:gd name="T81" fmla="*/ 0 h 609"/>
                  <a:gd name="T82" fmla="*/ 58017218 w 581"/>
                  <a:gd name="T83" fmla="*/ 10999436 h 609"/>
                  <a:gd name="T84" fmla="*/ 35903020 w 581"/>
                  <a:gd name="T85" fmla="*/ 14622627 h 609"/>
                  <a:gd name="T86" fmla="*/ 32260601 w 581"/>
                  <a:gd name="T87" fmla="*/ 10999436 h 609"/>
                  <a:gd name="T88" fmla="*/ 35903020 w 581"/>
                  <a:gd name="T89" fmla="*/ 0 h 609"/>
                  <a:gd name="T90" fmla="*/ 39545439 w 581"/>
                  <a:gd name="T91" fmla="*/ 10999436 h 609"/>
                  <a:gd name="T92" fmla="*/ 17561444 w 581"/>
                  <a:gd name="T93" fmla="*/ 14622627 h 609"/>
                  <a:gd name="T94" fmla="*/ 13788823 w 581"/>
                  <a:gd name="T95" fmla="*/ 10999436 h 609"/>
                  <a:gd name="T96" fmla="*/ 17561444 w 581"/>
                  <a:gd name="T97" fmla="*/ 0 h 609"/>
                  <a:gd name="T98" fmla="*/ 21203502 w 581"/>
                  <a:gd name="T99" fmla="*/ 10999436 h 6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581" h="609">
                    <a:moveTo>
                      <a:pt x="566" y="523"/>
                    </a:moveTo>
                    <a:lnTo>
                      <a:pt x="566" y="523"/>
                    </a:lnTo>
                    <a:cubicBezTo>
                      <a:pt x="495" y="594"/>
                      <a:pt x="495" y="594"/>
                      <a:pt x="495" y="594"/>
                    </a:cubicBezTo>
                    <a:cubicBezTo>
                      <a:pt x="488" y="601"/>
                      <a:pt x="481" y="608"/>
                      <a:pt x="474" y="608"/>
                    </a:cubicBezTo>
                    <a:cubicBezTo>
                      <a:pt x="467" y="608"/>
                      <a:pt x="460" y="601"/>
                      <a:pt x="453" y="594"/>
                    </a:cubicBezTo>
                    <a:cubicBezTo>
                      <a:pt x="417" y="558"/>
                      <a:pt x="417" y="558"/>
                      <a:pt x="417" y="558"/>
                    </a:cubicBezTo>
                    <a:cubicBezTo>
                      <a:pt x="410" y="551"/>
                      <a:pt x="410" y="544"/>
                      <a:pt x="410" y="537"/>
                    </a:cubicBezTo>
                    <a:cubicBezTo>
                      <a:pt x="410" y="523"/>
                      <a:pt x="417" y="509"/>
                      <a:pt x="439" y="509"/>
                    </a:cubicBezTo>
                    <a:cubicBezTo>
                      <a:pt x="446" y="509"/>
                      <a:pt x="453" y="516"/>
                      <a:pt x="453" y="523"/>
                    </a:cubicBezTo>
                    <a:cubicBezTo>
                      <a:pt x="474" y="537"/>
                      <a:pt x="474" y="537"/>
                      <a:pt x="474" y="537"/>
                    </a:cubicBezTo>
                    <a:cubicBezTo>
                      <a:pt x="530" y="481"/>
                      <a:pt x="530" y="481"/>
                      <a:pt x="530" y="481"/>
                    </a:cubicBezTo>
                    <a:cubicBezTo>
                      <a:pt x="537" y="474"/>
                      <a:pt x="545" y="474"/>
                      <a:pt x="552" y="474"/>
                    </a:cubicBezTo>
                    <a:cubicBezTo>
                      <a:pt x="566" y="474"/>
                      <a:pt x="580" y="488"/>
                      <a:pt x="580" y="502"/>
                    </a:cubicBezTo>
                    <a:cubicBezTo>
                      <a:pt x="580" y="509"/>
                      <a:pt x="573" y="516"/>
                      <a:pt x="566" y="523"/>
                    </a:cubicBezTo>
                    <a:close/>
                    <a:moveTo>
                      <a:pt x="474" y="495"/>
                    </a:moveTo>
                    <a:lnTo>
                      <a:pt x="474" y="495"/>
                    </a:lnTo>
                    <a:cubicBezTo>
                      <a:pt x="467" y="488"/>
                      <a:pt x="453" y="481"/>
                      <a:pt x="439" y="481"/>
                    </a:cubicBezTo>
                    <a:cubicBezTo>
                      <a:pt x="403" y="481"/>
                      <a:pt x="382" y="509"/>
                      <a:pt x="382" y="537"/>
                    </a:cubicBezTo>
                    <a:cubicBezTo>
                      <a:pt x="382" y="558"/>
                      <a:pt x="389" y="573"/>
                      <a:pt x="396" y="580"/>
                    </a:cubicBezTo>
                    <a:cubicBezTo>
                      <a:pt x="424" y="608"/>
                      <a:pt x="424" y="608"/>
                      <a:pt x="424" y="608"/>
                    </a:cubicBezTo>
                    <a:cubicBezTo>
                      <a:pt x="29" y="608"/>
                      <a:pt x="29" y="608"/>
                      <a:pt x="29" y="608"/>
                    </a:cubicBezTo>
                    <a:cubicBezTo>
                      <a:pt x="15" y="608"/>
                      <a:pt x="0" y="594"/>
                      <a:pt x="0" y="58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71"/>
                      <a:pt x="15" y="56"/>
                      <a:pt x="29" y="56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8" y="120"/>
                      <a:pt x="106" y="141"/>
                      <a:pt x="135" y="141"/>
                    </a:cubicBezTo>
                    <a:cubicBezTo>
                      <a:pt x="163" y="141"/>
                      <a:pt x="191" y="120"/>
                      <a:pt x="191" y="85"/>
                    </a:cubicBezTo>
                    <a:cubicBezTo>
                      <a:pt x="191" y="56"/>
                      <a:pt x="191" y="56"/>
                      <a:pt x="191" y="56"/>
                    </a:cubicBezTo>
                    <a:cubicBezTo>
                      <a:pt x="219" y="56"/>
                      <a:pt x="219" y="56"/>
                      <a:pt x="219" y="56"/>
                    </a:cubicBezTo>
                    <a:cubicBezTo>
                      <a:pt x="219" y="85"/>
                      <a:pt x="219" y="85"/>
                      <a:pt x="219" y="85"/>
                    </a:cubicBezTo>
                    <a:cubicBezTo>
                      <a:pt x="219" y="120"/>
                      <a:pt x="248" y="141"/>
                      <a:pt x="276" y="141"/>
                    </a:cubicBezTo>
                    <a:cubicBezTo>
                      <a:pt x="304" y="141"/>
                      <a:pt x="333" y="120"/>
                      <a:pt x="333" y="85"/>
                    </a:cubicBezTo>
                    <a:cubicBezTo>
                      <a:pt x="333" y="56"/>
                      <a:pt x="333" y="56"/>
                      <a:pt x="333" y="56"/>
                    </a:cubicBezTo>
                    <a:cubicBezTo>
                      <a:pt x="361" y="56"/>
                      <a:pt x="361" y="56"/>
                      <a:pt x="361" y="56"/>
                    </a:cubicBezTo>
                    <a:cubicBezTo>
                      <a:pt x="361" y="85"/>
                      <a:pt x="361" y="85"/>
                      <a:pt x="361" y="85"/>
                    </a:cubicBezTo>
                    <a:cubicBezTo>
                      <a:pt x="361" y="120"/>
                      <a:pt x="389" y="141"/>
                      <a:pt x="417" y="141"/>
                    </a:cubicBezTo>
                    <a:cubicBezTo>
                      <a:pt x="446" y="141"/>
                      <a:pt x="474" y="120"/>
                      <a:pt x="474" y="85"/>
                    </a:cubicBezTo>
                    <a:cubicBezTo>
                      <a:pt x="474" y="56"/>
                      <a:pt x="474" y="56"/>
                      <a:pt x="474" y="56"/>
                    </a:cubicBezTo>
                    <a:cubicBezTo>
                      <a:pt x="523" y="56"/>
                      <a:pt x="523" y="56"/>
                      <a:pt x="523" y="56"/>
                    </a:cubicBezTo>
                    <a:cubicBezTo>
                      <a:pt x="537" y="56"/>
                      <a:pt x="552" y="71"/>
                      <a:pt x="552" y="85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30" y="445"/>
                      <a:pt x="516" y="452"/>
                      <a:pt x="509" y="460"/>
                    </a:cubicBezTo>
                    <a:lnTo>
                      <a:pt x="474" y="495"/>
                    </a:lnTo>
                    <a:close/>
                    <a:moveTo>
                      <a:pt x="78" y="488"/>
                    </a:moveTo>
                    <a:lnTo>
                      <a:pt x="78" y="488"/>
                    </a:lnTo>
                    <a:cubicBezTo>
                      <a:pt x="78" y="502"/>
                      <a:pt x="85" y="509"/>
                      <a:pt x="99" y="509"/>
                    </a:cubicBezTo>
                    <a:cubicBezTo>
                      <a:pt x="283" y="509"/>
                      <a:pt x="283" y="509"/>
                      <a:pt x="283" y="509"/>
                    </a:cubicBezTo>
                    <a:cubicBezTo>
                      <a:pt x="297" y="509"/>
                      <a:pt x="304" y="502"/>
                      <a:pt x="304" y="488"/>
                    </a:cubicBezTo>
                    <a:cubicBezTo>
                      <a:pt x="304" y="474"/>
                      <a:pt x="297" y="467"/>
                      <a:pt x="283" y="467"/>
                    </a:cubicBezTo>
                    <a:cubicBezTo>
                      <a:pt x="99" y="467"/>
                      <a:pt x="99" y="467"/>
                      <a:pt x="99" y="467"/>
                    </a:cubicBezTo>
                    <a:cubicBezTo>
                      <a:pt x="85" y="467"/>
                      <a:pt x="78" y="474"/>
                      <a:pt x="78" y="488"/>
                    </a:cubicBezTo>
                    <a:close/>
                    <a:moveTo>
                      <a:pt x="446" y="219"/>
                    </a:moveTo>
                    <a:lnTo>
                      <a:pt x="446" y="219"/>
                    </a:lnTo>
                    <a:cubicBezTo>
                      <a:pt x="106" y="219"/>
                      <a:pt x="106" y="219"/>
                      <a:pt x="106" y="219"/>
                    </a:cubicBezTo>
                    <a:cubicBezTo>
                      <a:pt x="92" y="219"/>
                      <a:pt x="78" y="233"/>
                      <a:pt x="78" y="247"/>
                    </a:cubicBezTo>
                    <a:cubicBezTo>
                      <a:pt x="78" y="262"/>
                      <a:pt x="92" y="276"/>
                      <a:pt x="106" y="276"/>
                    </a:cubicBezTo>
                    <a:cubicBezTo>
                      <a:pt x="446" y="276"/>
                      <a:pt x="446" y="276"/>
                      <a:pt x="446" y="276"/>
                    </a:cubicBezTo>
                    <a:cubicBezTo>
                      <a:pt x="460" y="276"/>
                      <a:pt x="474" y="262"/>
                      <a:pt x="474" y="247"/>
                    </a:cubicBezTo>
                    <a:cubicBezTo>
                      <a:pt x="474" y="233"/>
                      <a:pt x="460" y="219"/>
                      <a:pt x="446" y="219"/>
                    </a:cubicBezTo>
                    <a:close/>
                    <a:moveTo>
                      <a:pt x="446" y="339"/>
                    </a:moveTo>
                    <a:lnTo>
                      <a:pt x="446" y="339"/>
                    </a:lnTo>
                    <a:cubicBezTo>
                      <a:pt x="276" y="339"/>
                      <a:pt x="276" y="339"/>
                      <a:pt x="276" y="339"/>
                    </a:cubicBezTo>
                    <a:cubicBezTo>
                      <a:pt x="226" y="339"/>
                      <a:pt x="226" y="339"/>
                      <a:pt x="226" y="339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92" y="339"/>
                      <a:pt x="78" y="353"/>
                      <a:pt x="78" y="367"/>
                    </a:cubicBezTo>
                    <a:cubicBezTo>
                      <a:pt x="78" y="389"/>
                      <a:pt x="92" y="396"/>
                      <a:pt x="106" y="396"/>
                    </a:cubicBezTo>
                    <a:cubicBezTo>
                      <a:pt x="226" y="396"/>
                      <a:pt x="226" y="396"/>
                      <a:pt x="226" y="396"/>
                    </a:cubicBezTo>
                    <a:cubicBezTo>
                      <a:pt x="276" y="396"/>
                      <a:pt x="276" y="396"/>
                      <a:pt x="276" y="396"/>
                    </a:cubicBezTo>
                    <a:cubicBezTo>
                      <a:pt x="446" y="396"/>
                      <a:pt x="446" y="396"/>
                      <a:pt x="446" y="396"/>
                    </a:cubicBezTo>
                    <a:cubicBezTo>
                      <a:pt x="460" y="396"/>
                      <a:pt x="474" y="389"/>
                      <a:pt x="474" y="367"/>
                    </a:cubicBezTo>
                    <a:cubicBezTo>
                      <a:pt x="474" y="353"/>
                      <a:pt x="460" y="339"/>
                      <a:pt x="446" y="339"/>
                    </a:cubicBezTo>
                    <a:close/>
                    <a:moveTo>
                      <a:pt x="417" y="113"/>
                    </a:moveTo>
                    <a:lnTo>
                      <a:pt x="417" y="113"/>
                    </a:lnTo>
                    <a:cubicBezTo>
                      <a:pt x="403" y="113"/>
                      <a:pt x="389" y="106"/>
                      <a:pt x="389" y="85"/>
                    </a:cubicBezTo>
                    <a:cubicBezTo>
                      <a:pt x="389" y="28"/>
                      <a:pt x="389" y="28"/>
                      <a:pt x="389" y="28"/>
                    </a:cubicBezTo>
                    <a:cubicBezTo>
                      <a:pt x="389" y="14"/>
                      <a:pt x="403" y="0"/>
                      <a:pt x="417" y="0"/>
                    </a:cubicBezTo>
                    <a:cubicBezTo>
                      <a:pt x="431" y="0"/>
                      <a:pt x="446" y="14"/>
                      <a:pt x="446" y="28"/>
                    </a:cubicBezTo>
                    <a:cubicBezTo>
                      <a:pt x="446" y="85"/>
                      <a:pt x="446" y="85"/>
                      <a:pt x="446" y="85"/>
                    </a:cubicBezTo>
                    <a:cubicBezTo>
                      <a:pt x="446" y="106"/>
                      <a:pt x="431" y="113"/>
                      <a:pt x="417" y="113"/>
                    </a:cubicBezTo>
                    <a:close/>
                    <a:moveTo>
                      <a:pt x="276" y="113"/>
                    </a:moveTo>
                    <a:lnTo>
                      <a:pt x="276" y="113"/>
                    </a:lnTo>
                    <a:cubicBezTo>
                      <a:pt x="262" y="113"/>
                      <a:pt x="248" y="106"/>
                      <a:pt x="248" y="85"/>
                    </a:cubicBezTo>
                    <a:cubicBezTo>
                      <a:pt x="248" y="28"/>
                      <a:pt x="248" y="28"/>
                      <a:pt x="248" y="28"/>
                    </a:cubicBezTo>
                    <a:cubicBezTo>
                      <a:pt x="248" y="14"/>
                      <a:pt x="262" y="0"/>
                      <a:pt x="276" y="0"/>
                    </a:cubicBezTo>
                    <a:cubicBezTo>
                      <a:pt x="290" y="0"/>
                      <a:pt x="304" y="14"/>
                      <a:pt x="304" y="28"/>
                    </a:cubicBezTo>
                    <a:cubicBezTo>
                      <a:pt x="304" y="85"/>
                      <a:pt x="304" y="85"/>
                      <a:pt x="304" y="85"/>
                    </a:cubicBezTo>
                    <a:cubicBezTo>
                      <a:pt x="304" y="106"/>
                      <a:pt x="290" y="113"/>
                      <a:pt x="276" y="11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21" y="113"/>
                      <a:pt x="106" y="106"/>
                      <a:pt x="106" y="85"/>
                    </a:cubicBezTo>
                    <a:cubicBezTo>
                      <a:pt x="106" y="28"/>
                      <a:pt x="106" y="28"/>
                      <a:pt x="106" y="28"/>
                    </a:cubicBezTo>
                    <a:cubicBezTo>
                      <a:pt x="106" y="14"/>
                      <a:pt x="121" y="0"/>
                      <a:pt x="135" y="0"/>
                    </a:cubicBezTo>
                    <a:cubicBezTo>
                      <a:pt x="149" y="0"/>
                      <a:pt x="163" y="14"/>
                      <a:pt x="163" y="28"/>
                    </a:cubicBezTo>
                    <a:cubicBezTo>
                      <a:pt x="163" y="85"/>
                      <a:pt x="163" y="85"/>
                      <a:pt x="163" y="85"/>
                    </a:cubicBezTo>
                    <a:cubicBezTo>
                      <a:pt x="163" y="106"/>
                      <a:pt x="149" y="113"/>
                      <a:pt x="135" y="1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 userDrawn="1"/>
          </p:nvGrpSpPr>
          <p:grpSpPr>
            <a:xfrm>
              <a:off x="9751" y="2678"/>
              <a:ext cx="907" cy="907"/>
              <a:chOff x="4788024" y="1275213"/>
              <a:chExt cx="432048" cy="432048"/>
            </a:xfrm>
          </p:grpSpPr>
          <p:sp>
            <p:nvSpPr>
              <p:cNvPr id="17" name="椭圆 65"/>
              <p:cNvSpPr>
                <a:spLocks noChangeArrowheads="1"/>
              </p:cNvSpPr>
              <p:nvPr/>
            </p:nvSpPr>
            <p:spPr bwMode="auto">
              <a:xfrm>
                <a:off x="4788024" y="1275213"/>
                <a:ext cx="432048" cy="432048"/>
              </a:xfrm>
              <a:prstGeom prst="ellipse">
                <a:avLst/>
              </a:prstGeom>
              <a:solidFill>
                <a:srgbClr val="F79600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Freeform 110"/>
              <p:cNvSpPr>
                <a:spLocks noChangeArrowheads="1"/>
              </p:cNvSpPr>
              <p:nvPr/>
            </p:nvSpPr>
            <p:spPr bwMode="auto">
              <a:xfrm>
                <a:off x="4891102" y="1366806"/>
                <a:ext cx="250679" cy="248862"/>
              </a:xfrm>
              <a:custGeom>
                <a:avLst/>
                <a:gdLst>
                  <a:gd name="T0" fmla="*/ 78678142 w 609"/>
                  <a:gd name="T1" fmla="*/ 71002280 h 602"/>
                  <a:gd name="T2" fmla="*/ 78678142 w 609"/>
                  <a:gd name="T3" fmla="*/ 71002280 h 602"/>
                  <a:gd name="T4" fmla="*/ 71302258 w 609"/>
                  <a:gd name="T5" fmla="*/ 78441997 h 602"/>
                  <a:gd name="T6" fmla="*/ 65867111 w 609"/>
                  <a:gd name="T7" fmla="*/ 76614673 h 602"/>
                  <a:gd name="T8" fmla="*/ 44774038 w 609"/>
                  <a:gd name="T9" fmla="*/ 54426302 h 602"/>
                  <a:gd name="T10" fmla="*/ 29245613 w 609"/>
                  <a:gd name="T11" fmla="*/ 59125033 h 602"/>
                  <a:gd name="T12" fmla="*/ 0 w 609"/>
                  <a:gd name="T13" fmla="*/ 29497307 h 602"/>
                  <a:gd name="T14" fmla="*/ 29245613 w 609"/>
                  <a:gd name="T15" fmla="*/ 0 h 602"/>
                  <a:gd name="T16" fmla="*/ 58491226 w 609"/>
                  <a:gd name="T17" fmla="*/ 29497307 h 602"/>
                  <a:gd name="T18" fmla="*/ 54867675 w 609"/>
                  <a:gd name="T19" fmla="*/ 44376380 h 602"/>
                  <a:gd name="T20" fmla="*/ 75960749 w 609"/>
                  <a:gd name="T21" fmla="*/ 65520668 h 602"/>
                  <a:gd name="T22" fmla="*/ 78678142 w 609"/>
                  <a:gd name="T23" fmla="*/ 71002280 h 602"/>
                  <a:gd name="T24" fmla="*/ 29245613 w 609"/>
                  <a:gd name="T25" fmla="*/ 7439717 h 602"/>
                  <a:gd name="T26" fmla="*/ 29245613 w 609"/>
                  <a:gd name="T27" fmla="*/ 7439717 h 602"/>
                  <a:gd name="T28" fmla="*/ 7246742 w 609"/>
                  <a:gd name="T29" fmla="*/ 29497307 h 602"/>
                  <a:gd name="T30" fmla="*/ 29245613 w 609"/>
                  <a:gd name="T31" fmla="*/ 51685677 h 602"/>
                  <a:gd name="T32" fmla="*/ 51244484 w 609"/>
                  <a:gd name="T33" fmla="*/ 29497307 h 602"/>
                  <a:gd name="T34" fmla="*/ 29245613 w 609"/>
                  <a:gd name="T35" fmla="*/ 7439717 h 602"/>
                  <a:gd name="T36" fmla="*/ 42056644 w 609"/>
                  <a:gd name="T37" fmla="*/ 33282375 h 602"/>
                  <a:gd name="T38" fmla="*/ 42056644 w 609"/>
                  <a:gd name="T39" fmla="*/ 33282375 h 602"/>
                  <a:gd name="T40" fmla="*/ 32868804 w 609"/>
                  <a:gd name="T41" fmla="*/ 33282375 h 602"/>
                  <a:gd name="T42" fmla="*/ 32868804 w 609"/>
                  <a:gd name="T43" fmla="*/ 41504973 h 602"/>
                  <a:gd name="T44" fmla="*/ 29245613 w 609"/>
                  <a:gd name="T45" fmla="*/ 45290042 h 602"/>
                  <a:gd name="T46" fmla="*/ 25622062 w 609"/>
                  <a:gd name="T47" fmla="*/ 41504973 h 602"/>
                  <a:gd name="T48" fmla="*/ 25622062 w 609"/>
                  <a:gd name="T49" fmla="*/ 33282375 h 602"/>
                  <a:gd name="T50" fmla="*/ 17340380 w 609"/>
                  <a:gd name="T51" fmla="*/ 33282375 h 602"/>
                  <a:gd name="T52" fmla="*/ 13716829 w 609"/>
                  <a:gd name="T53" fmla="*/ 29497307 h 602"/>
                  <a:gd name="T54" fmla="*/ 17340380 w 609"/>
                  <a:gd name="T55" fmla="*/ 25842658 h 602"/>
                  <a:gd name="T56" fmla="*/ 25622062 w 609"/>
                  <a:gd name="T57" fmla="*/ 25842658 h 602"/>
                  <a:gd name="T58" fmla="*/ 25622062 w 609"/>
                  <a:gd name="T59" fmla="*/ 16575978 h 602"/>
                  <a:gd name="T60" fmla="*/ 29245613 w 609"/>
                  <a:gd name="T61" fmla="*/ 12921329 h 602"/>
                  <a:gd name="T62" fmla="*/ 32868804 w 609"/>
                  <a:gd name="T63" fmla="*/ 16575978 h 602"/>
                  <a:gd name="T64" fmla="*/ 32868804 w 609"/>
                  <a:gd name="T65" fmla="*/ 25842658 h 602"/>
                  <a:gd name="T66" fmla="*/ 42056644 w 609"/>
                  <a:gd name="T67" fmla="*/ 25842658 h 602"/>
                  <a:gd name="T68" fmla="*/ 45679835 w 609"/>
                  <a:gd name="T69" fmla="*/ 29497307 h 602"/>
                  <a:gd name="T70" fmla="*/ 42056644 w 609"/>
                  <a:gd name="T71" fmla="*/ 33282375 h 60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609" h="602">
                    <a:moveTo>
                      <a:pt x="608" y="544"/>
                    </a:moveTo>
                    <a:lnTo>
                      <a:pt x="608" y="544"/>
                    </a:lnTo>
                    <a:cubicBezTo>
                      <a:pt x="608" y="573"/>
                      <a:pt x="579" y="601"/>
                      <a:pt x="551" y="601"/>
                    </a:cubicBezTo>
                    <a:cubicBezTo>
                      <a:pt x="530" y="601"/>
                      <a:pt x="516" y="594"/>
                      <a:pt x="509" y="587"/>
                    </a:cubicBezTo>
                    <a:cubicBezTo>
                      <a:pt x="346" y="417"/>
                      <a:pt x="346" y="417"/>
                      <a:pt x="346" y="417"/>
                    </a:cubicBezTo>
                    <a:cubicBezTo>
                      <a:pt x="311" y="438"/>
                      <a:pt x="269" y="453"/>
                      <a:pt x="226" y="453"/>
                    </a:cubicBezTo>
                    <a:cubicBezTo>
                      <a:pt x="106" y="453"/>
                      <a:pt x="0" y="347"/>
                      <a:pt x="0" y="226"/>
                    </a:cubicBezTo>
                    <a:cubicBezTo>
                      <a:pt x="0" y="99"/>
                      <a:pt x="106" y="0"/>
                      <a:pt x="226" y="0"/>
                    </a:cubicBezTo>
                    <a:cubicBezTo>
                      <a:pt x="353" y="0"/>
                      <a:pt x="452" y="99"/>
                      <a:pt x="452" y="226"/>
                    </a:cubicBezTo>
                    <a:cubicBezTo>
                      <a:pt x="452" y="269"/>
                      <a:pt x="445" y="304"/>
                      <a:pt x="424" y="340"/>
                    </a:cubicBezTo>
                    <a:cubicBezTo>
                      <a:pt x="587" y="502"/>
                      <a:pt x="587" y="502"/>
                      <a:pt x="587" y="502"/>
                    </a:cubicBezTo>
                    <a:cubicBezTo>
                      <a:pt x="601" y="516"/>
                      <a:pt x="608" y="530"/>
                      <a:pt x="608" y="544"/>
                    </a:cubicBezTo>
                    <a:close/>
                    <a:moveTo>
                      <a:pt x="226" y="57"/>
                    </a:moveTo>
                    <a:lnTo>
                      <a:pt x="226" y="57"/>
                    </a:lnTo>
                    <a:cubicBezTo>
                      <a:pt x="134" y="57"/>
                      <a:pt x="56" y="127"/>
                      <a:pt x="56" y="226"/>
                    </a:cubicBezTo>
                    <a:cubicBezTo>
                      <a:pt x="56" y="318"/>
                      <a:pt x="134" y="396"/>
                      <a:pt x="226" y="396"/>
                    </a:cubicBezTo>
                    <a:cubicBezTo>
                      <a:pt x="325" y="396"/>
                      <a:pt x="396" y="318"/>
                      <a:pt x="396" y="226"/>
                    </a:cubicBezTo>
                    <a:cubicBezTo>
                      <a:pt x="396" y="127"/>
                      <a:pt x="325" y="57"/>
                      <a:pt x="226" y="57"/>
                    </a:cubicBezTo>
                    <a:close/>
                    <a:moveTo>
                      <a:pt x="325" y="255"/>
                    </a:moveTo>
                    <a:lnTo>
                      <a:pt x="325" y="255"/>
                    </a:lnTo>
                    <a:cubicBezTo>
                      <a:pt x="254" y="255"/>
                      <a:pt x="254" y="255"/>
                      <a:pt x="254" y="255"/>
                    </a:cubicBezTo>
                    <a:cubicBezTo>
                      <a:pt x="254" y="318"/>
                      <a:pt x="254" y="318"/>
                      <a:pt x="254" y="318"/>
                    </a:cubicBezTo>
                    <a:cubicBezTo>
                      <a:pt x="254" y="333"/>
                      <a:pt x="247" y="347"/>
                      <a:pt x="226" y="347"/>
                    </a:cubicBezTo>
                    <a:cubicBezTo>
                      <a:pt x="212" y="347"/>
                      <a:pt x="198" y="333"/>
                      <a:pt x="198" y="318"/>
                    </a:cubicBezTo>
                    <a:cubicBezTo>
                      <a:pt x="198" y="255"/>
                      <a:pt x="198" y="255"/>
                      <a:pt x="198" y="255"/>
                    </a:cubicBezTo>
                    <a:cubicBezTo>
                      <a:pt x="134" y="255"/>
                      <a:pt x="134" y="255"/>
                      <a:pt x="134" y="255"/>
                    </a:cubicBezTo>
                    <a:cubicBezTo>
                      <a:pt x="120" y="255"/>
                      <a:pt x="106" y="241"/>
                      <a:pt x="106" y="226"/>
                    </a:cubicBezTo>
                    <a:cubicBezTo>
                      <a:pt x="106" y="205"/>
                      <a:pt x="120" y="198"/>
                      <a:pt x="134" y="198"/>
                    </a:cubicBezTo>
                    <a:cubicBezTo>
                      <a:pt x="198" y="198"/>
                      <a:pt x="198" y="198"/>
                      <a:pt x="198" y="198"/>
                    </a:cubicBezTo>
                    <a:cubicBezTo>
                      <a:pt x="198" y="127"/>
                      <a:pt x="198" y="127"/>
                      <a:pt x="198" y="127"/>
                    </a:cubicBezTo>
                    <a:cubicBezTo>
                      <a:pt x="198" y="113"/>
                      <a:pt x="212" y="99"/>
                      <a:pt x="226" y="99"/>
                    </a:cubicBezTo>
                    <a:cubicBezTo>
                      <a:pt x="247" y="99"/>
                      <a:pt x="254" y="113"/>
                      <a:pt x="254" y="127"/>
                    </a:cubicBezTo>
                    <a:cubicBezTo>
                      <a:pt x="254" y="198"/>
                      <a:pt x="254" y="198"/>
                      <a:pt x="254" y="198"/>
                    </a:cubicBezTo>
                    <a:cubicBezTo>
                      <a:pt x="325" y="198"/>
                      <a:pt x="325" y="198"/>
                      <a:pt x="325" y="198"/>
                    </a:cubicBezTo>
                    <a:cubicBezTo>
                      <a:pt x="339" y="198"/>
                      <a:pt x="353" y="205"/>
                      <a:pt x="353" y="226"/>
                    </a:cubicBezTo>
                    <a:cubicBezTo>
                      <a:pt x="353" y="241"/>
                      <a:pt x="339" y="255"/>
                      <a:pt x="325" y="2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11112" y="2677"/>
              <a:ext cx="909" cy="909"/>
              <a:chOff x="5436096" y="1274820"/>
              <a:chExt cx="432833" cy="432834"/>
            </a:xfrm>
          </p:grpSpPr>
          <p:sp>
            <p:nvSpPr>
              <p:cNvPr id="25" name="椭圆 16"/>
              <p:cNvSpPr>
                <a:spLocks noChangeArrowheads="1"/>
              </p:cNvSpPr>
              <p:nvPr/>
            </p:nvSpPr>
            <p:spPr bwMode="auto">
              <a:xfrm>
                <a:off x="5436096" y="1274820"/>
                <a:ext cx="432833" cy="43283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" name="Freeform 16"/>
              <p:cNvSpPr>
                <a:spLocks noChangeArrowheads="1"/>
              </p:cNvSpPr>
              <p:nvPr/>
            </p:nvSpPr>
            <p:spPr bwMode="auto">
              <a:xfrm>
                <a:off x="5554420" y="1377705"/>
                <a:ext cx="196183" cy="227065"/>
              </a:xfrm>
              <a:custGeom>
                <a:avLst/>
                <a:gdLst>
                  <a:gd name="T0" fmla="*/ 58106390 w 475"/>
                  <a:gd name="T1" fmla="*/ 71207247 h 552"/>
                  <a:gd name="T2" fmla="*/ 58106390 w 475"/>
                  <a:gd name="T3" fmla="*/ 71207247 h 552"/>
                  <a:gd name="T4" fmla="*/ 54327993 w 475"/>
                  <a:gd name="T5" fmla="*/ 71207247 h 552"/>
                  <a:gd name="T6" fmla="*/ 54327993 w 475"/>
                  <a:gd name="T7" fmla="*/ 0 h 552"/>
                  <a:gd name="T8" fmla="*/ 58106390 w 475"/>
                  <a:gd name="T9" fmla="*/ 0 h 552"/>
                  <a:gd name="T10" fmla="*/ 61754124 w 475"/>
                  <a:gd name="T11" fmla="*/ 3618618 h 552"/>
                  <a:gd name="T12" fmla="*/ 61754124 w 475"/>
                  <a:gd name="T13" fmla="*/ 67588630 h 552"/>
                  <a:gd name="T14" fmla="*/ 58106390 w 475"/>
                  <a:gd name="T15" fmla="*/ 71207247 h 552"/>
                  <a:gd name="T16" fmla="*/ 7426131 w 475"/>
                  <a:gd name="T17" fmla="*/ 67588630 h 552"/>
                  <a:gd name="T18" fmla="*/ 7426131 w 475"/>
                  <a:gd name="T19" fmla="*/ 67588630 h 552"/>
                  <a:gd name="T20" fmla="*/ 7426131 w 475"/>
                  <a:gd name="T21" fmla="*/ 63970012 h 552"/>
                  <a:gd name="T22" fmla="*/ 13809846 w 475"/>
                  <a:gd name="T23" fmla="*/ 63970012 h 552"/>
                  <a:gd name="T24" fmla="*/ 21235977 w 475"/>
                  <a:gd name="T25" fmla="*/ 56603721 h 552"/>
                  <a:gd name="T26" fmla="*/ 13809846 w 475"/>
                  <a:gd name="T27" fmla="*/ 49237429 h 552"/>
                  <a:gd name="T28" fmla="*/ 7426131 w 475"/>
                  <a:gd name="T29" fmla="*/ 49237429 h 552"/>
                  <a:gd name="T30" fmla="*/ 7426131 w 475"/>
                  <a:gd name="T31" fmla="*/ 42905028 h 552"/>
                  <a:gd name="T32" fmla="*/ 13809846 w 475"/>
                  <a:gd name="T33" fmla="*/ 42905028 h 552"/>
                  <a:gd name="T34" fmla="*/ 21235977 w 475"/>
                  <a:gd name="T35" fmla="*/ 35539095 h 552"/>
                  <a:gd name="T36" fmla="*/ 13809846 w 475"/>
                  <a:gd name="T37" fmla="*/ 28301860 h 552"/>
                  <a:gd name="T38" fmla="*/ 7426131 w 475"/>
                  <a:gd name="T39" fmla="*/ 28301860 h 552"/>
                  <a:gd name="T40" fmla="*/ 7426131 w 475"/>
                  <a:gd name="T41" fmla="*/ 21840403 h 552"/>
                  <a:gd name="T42" fmla="*/ 13809846 w 475"/>
                  <a:gd name="T43" fmla="*/ 21840403 h 552"/>
                  <a:gd name="T44" fmla="*/ 21235977 w 475"/>
                  <a:gd name="T45" fmla="*/ 14603167 h 552"/>
                  <a:gd name="T46" fmla="*/ 13809846 w 475"/>
                  <a:gd name="T47" fmla="*/ 7236876 h 552"/>
                  <a:gd name="T48" fmla="*/ 7426131 w 475"/>
                  <a:gd name="T49" fmla="*/ 7236876 h 552"/>
                  <a:gd name="T50" fmla="*/ 7426131 w 475"/>
                  <a:gd name="T51" fmla="*/ 3618618 h 552"/>
                  <a:gd name="T52" fmla="*/ 11074226 w 475"/>
                  <a:gd name="T53" fmla="*/ 0 h 552"/>
                  <a:gd name="T54" fmla="*/ 50680259 w 475"/>
                  <a:gd name="T55" fmla="*/ 0 h 552"/>
                  <a:gd name="T56" fmla="*/ 50680259 w 475"/>
                  <a:gd name="T57" fmla="*/ 71207247 h 552"/>
                  <a:gd name="T58" fmla="*/ 11074226 w 475"/>
                  <a:gd name="T59" fmla="*/ 71207247 h 552"/>
                  <a:gd name="T60" fmla="*/ 7426131 w 475"/>
                  <a:gd name="T61" fmla="*/ 67588630 h 552"/>
                  <a:gd name="T62" fmla="*/ 17588243 w 475"/>
                  <a:gd name="T63" fmla="*/ 14603167 h 552"/>
                  <a:gd name="T64" fmla="*/ 17588243 w 475"/>
                  <a:gd name="T65" fmla="*/ 14603167 h 552"/>
                  <a:gd name="T66" fmla="*/ 13809846 w 475"/>
                  <a:gd name="T67" fmla="*/ 18221785 h 552"/>
                  <a:gd name="T68" fmla="*/ 3778036 w 475"/>
                  <a:gd name="T69" fmla="*/ 18221785 h 552"/>
                  <a:gd name="T70" fmla="*/ 0 w 475"/>
                  <a:gd name="T71" fmla="*/ 14603167 h 552"/>
                  <a:gd name="T72" fmla="*/ 3778036 w 475"/>
                  <a:gd name="T73" fmla="*/ 10984909 h 552"/>
                  <a:gd name="T74" fmla="*/ 13809846 w 475"/>
                  <a:gd name="T75" fmla="*/ 10984909 h 552"/>
                  <a:gd name="T76" fmla="*/ 17588243 w 475"/>
                  <a:gd name="T77" fmla="*/ 14603167 h 552"/>
                  <a:gd name="T78" fmla="*/ 3778036 w 475"/>
                  <a:gd name="T79" fmla="*/ 31920478 h 552"/>
                  <a:gd name="T80" fmla="*/ 3778036 w 475"/>
                  <a:gd name="T81" fmla="*/ 31920478 h 552"/>
                  <a:gd name="T82" fmla="*/ 13809846 w 475"/>
                  <a:gd name="T83" fmla="*/ 31920478 h 552"/>
                  <a:gd name="T84" fmla="*/ 17588243 w 475"/>
                  <a:gd name="T85" fmla="*/ 35539095 h 552"/>
                  <a:gd name="T86" fmla="*/ 13809846 w 475"/>
                  <a:gd name="T87" fmla="*/ 39286770 h 552"/>
                  <a:gd name="T88" fmla="*/ 3778036 w 475"/>
                  <a:gd name="T89" fmla="*/ 39286770 h 552"/>
                  <a:gd name="T90" fmla="*/ 0 w 475"/>
                  <a:gd name="T91" fmla="*/ 35539095 h 552"/>
                  <a:gd name="T92" fmla="*/ 3778036 w 475"/>
                  <a:gd name="T93" fmla="*/ 31920478 h 552"/>
                  <a:gd name="T94" fmla="*/ 3778036 w 475"/>
                  <a:gd name="T95" fmla="*/ 52985462 h 552"/>
                  <a:gd name="T96" fmla="*/ 3778036 w 475"/>
                  <a:gd name="T97" fmla="*/ 52985462 h 552"/>
                  <a:gd name="T98" fmla="*/ 13809846 w 475"/>
                  <a:gd name="T99" fmla="*/ 52985462 h 552"/>
                  <a:gd name="T100" fmla="*/ 17588243 w 475"/>
                  <a:gd name="T101" fmla="*/ 56603721 h 552"/>
                  <a:gd name="T102" fmla="*/ 13809846 w 475"/>
                  <a:gd name="T103" fmla="*/ 60222338 h 552"/>
                  <a:gd name="T104" fmla="*/ 3778036 w 475"/>
                  <a:gd name="T105" fmla="*/ 60222338 h 552"/>
                  <a:gd name="T106" fmla="*/ 0 w 475"/>
                  <a:gd name="T107" fmla="*/ 56603721 h 552"/>
                  <a:gd name="T108" fmla="*/ 3778036 w 475"/>
                  <a:gd name="T109" fmla="*/ 52985462 h 55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475" h="552">
                    <a:moveTo>
                      <a:pt x="446" y="551"/>
                    </a:moveTo>
                    <a:lnTo>
                      <a:pt x="446" y="551"/>
                    </a:lnTo>
                    <a:cubicBezTo>
                      <a:pt x="417" y="551"/>
                      <a:pt x="417" y="551"/>
                      <a:pt x="417" y="551"/>
                    </a:cubicBezTo>
                    <a:cubicBezTo>
                      <a:pt x="417" y="0"/>
                      <a:pt x="417" y="0"/>
                      <a:pt x="417" y="0"/>
                    </a:cubicBezTo>
                    <a:cubicBezTo>
                      <a:pt x="446" y="0"/>
                      <a:pt x="446" y="0"/>
                      <a:pt x="446" y="0"/>
                    </a:cubicBezTo>
                    <a:cubicBezTo>
                      <a:pt x="460" y="0"/>
                      <a:pt x="474" y="14"/>
                      <a:pt x="474" y="28"/>
                    </a:cubicBezTo>
                    <a:cubicBezTo>
                      <a:pt x="474" y="523"/>
                      <a:pt x="474" y="523"/>
                      <a:pt x="474" y="523"/>
                    </a:cubicBezTo>
                    <a:cubicBezTo>
                      <a:pt x="474" y="537"/>
                      <a:pt x="460" y="551"/>
                      <a:pt x="446" y="551"/>
                    </a:cubicBezTo>
                    <a:close/>
                    <a:moveTo>
                      <a:pt x="57" y="523"/>
                    </a:moveTo>
                    <a:lnTo>
                      <a:pt x="57" y="523"/>
                    </a:lnTo>
                    <a:cubicBezTo>
                      <a:pt x="57" y="495"/>
                      <a:pt x="57" y="495"/>
                      <a:pt x="57" y="495"/>
                    </a:cubicBezTo>
                    <a:cubicBezTo>
                      <a:pt x="106" y="495"/>
                      <a:pt x="106" y="495"/>
                      <a:pt x="106" y="495"/>
                    </a:cubicBezTo>
                    <a:cubicBezTo>
                      <a:pt x="135" y="495"/>
                      <a:pt x="163" y="466"/>
                      <a:pt x="163" y="438"/>
                    </a:cubicBezTo>
                    <a:cubicBezTo>
                      <a:pt x="163" y="403"/>
                      <a:pt x="135" y="381"/>
                      <a:pt x="106" y="381"/>
                    </a:cubicBezTo>
                    <a:cubicBezTo>
                      <a:pt x="57" y="381"/>
                      <a:pt x="57" y="381"/>
                      <a:pt x="57" y="381"/>
                    </a:cubicBezTo>
                    <a:cubicBezTo>
                      <a:pt x="57" y="332"/>
                      <a:pt x="57" y="332"/>
                      <a:pt x="57" y="332"/>
                    </a:cubicBezTo>
                    <a:cubicBezTo>
                      <a:pt x="106" y="332"/>
                      <a:pt x="106" y="332"/>
                      <a:pt x="106" y="332"/>
                    </a:cubicBezTo>
                    <a:cubicBezTo>
                      <a:pt x="135" y="332"/>
                      <a:pt x="163" y="304"/>
                      <a:pt x="163" y="275"/>
                    </a:cubicBezTo>
                    <a:cubicBezTo>
                      <a:pt x="163" y="247"/>
                      <a:pt x="135" y="219"/>
                      <a:pt x="106" y="219"/>
                    </a:cubicBezTo>
                    <a:cubicBezTo>
                      <a:pt x="57" y="219"/>
                      <a:pt x="57" y="219"/>
                      <a:pt x="57" y="219"/>
                    </a:cubicBezTo>
                    <a:cubicBezTo>
                      <a:pt x="57" y="169"/>
                      <a:pt x="57" y="169"/>
                      <a:pt x="57" y="169"/>
                    </a:cubicBezTo>
                    <a:cubicBezTo>
                      <a:pt x="106" y="169"/>
                      <a:pt x="106" y="169"/>
                      <a:pt x="106" y="169"/>
                    </a:cubicBezTo>
                    <a:cubicBezTo>
                      <a:pt x="135" y="169"/>
                      <a:pt x="163" y="148"/>
                      <a:pt x="163" y="113"/>
                    </a:cubicBezTo>
                    <a:cubicBezTo>
                      <a:pt x="163" y="85"/>
                      <a:pt x="135" y="56"/>
                      <a:pt x="106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7" y="14"/>
                      <a:pt x="71" y="0"/>
                      <a:pt x="85" y="0"/>
                    </a:cubicBezTo>
                    <a:cubicBezTo>
                      <a:pt x="389" y="0"/>
                      <a:pt x="389" y="0"/>
                      <a:pt x="389" y="0"/>
                    </a:cubicBezTo>
                    <a:cubicBezTo>
                      <a:pt x="389" y="551"/>
                      <a:pt x="389" y="551"/>
                      <a:pt x="389" y="551"/>
                    </a:cubicBezTo>
                    <a:cubicBezTo>
                      <a:pt x="85" y="551"/>
                      <a:pt x="85" y="551"/>
                      <a:pt x="85" y="551"/>
                    </a:cubicBezTo>
                    <a:cubicBezTo>
                      <a:pt x="71" y="551"/>
                      <a:pt x="57" y="537"/>
                      <a:pt x="57" y="52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35" y="134"/>
                      <a:pt x="120" y="141"/>
                      <a:pt x="106" y="141"/>
                    </a:cubicBezTo>
                    <a:cubicBezTo>
                      <a:pt x="29" y="141"/>
                      <a:pt x="29" y="141"/>
                      <a:pt x="29" y="141"/>
                    </a:cubicBezTo>
                    <a:cubicBezTo>
                      <a:pt x="15" y="141"/>
                      <a:pt x="0" y="134"/>
                      <a:pt x="0" y="113"/>
                    </a:cubicBezTo>
                    <a:cubicBezTo>
                      <a:pt x="0" y="99"/>
                      <a:pt x="15" y="85"/>
                      <a:pt x="29" y="85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120" y="85"/>
                      <a:pt x="135" y="99"/>
                      <a:pt x="135" y="113"/>
                    </a:cubicBezTo>
                    <a:close/>
                    <a:moveTo>
                      <a:pt x="29" y="247"/>
                    </a:moveTo>
                    <a:lnTo>
                      <a:pt x="29" y="247"/>
                    </a:lnTo>
                    <a:cubicBezTo>
                      <a:pt x="106" y="247"/>
                      <a:pt x="106" y="247"/>
                      <a:pt x="106" y="247"/>
                    </a:cubicBezTo>
                    <a:cubicBezTo>
                      <a:pt x="120" y="247"/>
                      <a:pt x="135" y="261"/>
                      <a:pt x="135" y="275"/>
                    </a:cubicBezTo>
                    <a:cubicBezTo>
                      <a:pt x="135" y="290"/>
                      <a:pt x="120" y="304"/>
                      <a:pt x="106" y="304"/>
                    </a:cubicBezTo>
                    <a:cubicBezTo>
                      <a:pt x="29" y="304"/>
                      <a:pt x="29" y="304"/>
                      <a:pt x="29" y="304"/>
                    </a:cubicBezTo>
                    <a:cubicBezTo>
                      <a:pt x="15" y="304"/>
                      <a:pt x="0" y="290"/>
                      <a:pt x="0" y="275"/>
                    </a:cubicBezTo>
                    <a:cubicBezTo>
                      <a:pt x="0" y="261"/>
                      <a:pt x="15" y="247"/>
                      <a:pt x="29" y="247"/>
                    </a:cubicBezTo>
                    <a:close/>
                    <a:moveTo>
                      <a:pt x="29" y="410"/>
                    </a:moveTo>
                    <a:lnTo>
                      <a:pt x="29" y="410"/>
                    </a:lnTo>
                    <a:cubicBezTo>
                      <a:pt x="106" y="410"/>
                      <a:pt x="106" y="410"/>
                      <a:pt x="106" y="410"/>
                    </a:cubicBezTo>
                    <a:cubicBezTo>
                      <a:pt x="120" y="410"/>
                      <a:pt x="135" y="417"/>
                      <a:pt x="135" y="438"/>
                    </a:cubicBezTo>
                    <a:cubicBezTo>
                      <a:pt x="135" y="452"/>
                      <a:pt x="120" y="466"/>
                      <a:pt x="106" y="466"/>
                    </a:cubicBezTo>
                    <a:cubicBezTo>
                      <a:pt x="29" y="466"/>
                      <a:pt x="29" y="466"/>
                      <a:pt x="29" y="466"/>
                    </a:cubicBezTo>
                    <a:cubicBezTo>
                      <a:pt x="15" y="466"/>
                      <a:pt x="0" y="452"/>
                      <a:pt x="0" y="438"/>
                    </a:cubicBezTo>
                    <a:cubicBezTo>
                      <a:pt x="0" y="417"/>
                      <a:pt x="15" y="410"/>
                      <a:pt x="29" y="4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" name="组合 2"/>
            <p:cNvGrpSpPr/>
            <p:nvPr userDrawn="1"/>
          </p:nvGrpSpPr>
          <p:grpSpPr>
            <a:xfrm>
              <a:off x="7030" y="2677"/>
              <a:ext cx="909" cy="909"/>
              <a:chOff x="3491880" y="1274820"/>
              <a:chExt cx="432833" cy="432834"/>
            </a:xfrm>
          </p:grpSpPr>
          <p:sp>
            <p:nvSpPr>
              <p:cNvPr id="4" name="椭圆 16"/>
              <p:cNvSpPr>
                <a:spLocks noChangeArrowheads="1"/>
              </p:cNvSpPr>
              <p:nvPr/>
            </p:nvSpPr>
            <p:spPr bwMode="auto">
              <a:xfrm>
                <a:off x="3491880" y="1274820"/>
                <a:ext cx="432833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Freeform 75"/>
              <p:cNvSpPr>
                <a:spLocks noChangeArrowheads="1"/>
              </p:cNvSpPr>
              <p:nvPr/>
            </p:nvSpPr>
            <p:spPr bwMode="auto">
              <a:xfrm>
                <a:off x="3583864" y="1385879"/>
                <a:ext cx="248863" cy="210716"/>
              </a:xfrm>
              <a:custGeom>
                <a:avLst/>
                <a:gdLst>
                  <a:gd name="T0" fmla="*/ 74657633 w 602"/>
                  <a:gd name="T1" fmla="*/ 66362244 h 510"/>
                  <a:gd name="T2" fmla="*/ 74657633 w 602"/>
                  <a:gd name="T3" fmla="*/ 66362244 h 510"/>
                  <a:gd name="T4" fmla="*/ 3654665 w 602"/>
                  <a:gd name="T5" fmla="*/ 66362244 h 510"/>
                  <a:gd name="T6" fmla="*/ 0 w 602"/>
                  <a:gd name="T7" fmla="*/ 62711741 h 510"/>
                  <a:gd name="T8" fmla="*/ 0 w 602"/>
                  <a:gd name="T9" fmla="*/ 3650503 h 510"/>
                  <a:gd name="T10" fmla="*/ 3654665 w 602"/>
                  <a:gd name="T11" fmla="*/ 0 h 510"/>
                  <a:gd name="T12" fmla="*/ 7308970 w 602"/>
                  <a:gd name="T13" fmla="*/ 3650503 h 510"/>
                  <a:gd name="T14" fmla="*/ 7308970 w 602"/>
                  <a:gd name="T15" fmla="*/ 50717076 h 510"/>
                  <a:gd name="T16" fmla="*/ 7308970 w 602"/>
                  <a:gd name="T17" fmla="*/ 50717076 h 510"/>
                  <a:gd name="T18" fmla="*/ 7308970 w 602"/>
                  <a:gd name="T19" fmla="*/ 58930528 h 510"/>
                  <a:gd name="T20" fmla="*/ 74657633 w 602"/>
                  <a:gd name="T21" fmla="*/ 58930528 h 510"/>
                  <a:gd name="T22" fmla="*/ 78442719 w 602"/>
                  <a:gd name="T23" fmla="*/ 62711741 h 510"/>
                  <a:gd name="T24" fmla="*/ 74657633 w 602"/>
                  <a:gd name="T25" fmla="*/ 66362244 h 510"/>
                  <a:gd name="T26" fmla="*/ 66434636 w 602"/>
                  <a:gd name="T27" fmla="*/ 55280025 h 510"/>
                  <a:gd name="T28" fmla="*/ 66434636 w 602"/>
                  <a:gd name="T29" fmla="*/ 55280025 h 510"/>
                  <a:gd name="T30" fmla="*/ 58995246 w 602"/>
                  <a:gd name="T31" fmla="*/ 55280025 h 510"/>
                  <a:gd name="T32" fmla="*/ 55340580 w 602"/>
                  <a:gd name="T33" fmla="*/ 51629522 h 510"/>
                  <a:gd name="T34" fmla="*/ 55340580 w 602"/>
                  <a:gd name="T35" fmla="*/ 25814941 h 510"/>
                  <a:gd name="T36" fmla="*/ 58995246 w 602"/>
                  <a:gd name="T37" fmla="*/ 22164077 h 510"/>
                  <a:gd name="T38" fmla="*/ 66434636 w 602"/>
                  <a:gd name="T39" fmla="*/ 22164077 h 510"/>
                  <a:gd name="T40" fmla="*/ 70089301 w 602"/>
                  <a:gd name="T41" fmla="*/ 25814941 h 510"/>
                  <a:gd name="T42" fmla="*/ 70089301 w 602"/>
                  <a:gd name="T43" fmla="*/ 51629522 h 510"/>
                  <a:gd name="T44" fmla="*/ 66434636 w 602"/>
                  <a:gd name="T45" fmla="*/ 55280025 h 510"/>
                  <a:gd name="T46" fmla="*/ 45159830 w 602"/>
                  <a:gd name="T47" fmla="*/ 55280025 h 510"/>
                  <a:gd name="T48" fmla="*/ 45159830 w 602"/>
                  <a:gd name="T49" fmla="*/ 55280025 h 510"/>
                  <a:gd name="T50" fmla="*/ 37850860 w 602"/>
                  <a:gd name="T51" fmla="*/ 55280025 h 510"/>
                  <a:gd name="T52" fmla="*/ 34065774 w 602"/>
                  <a:gd name="T53" fmla="*/ 51629522 h 510"/>
                  <a:gd name="T54" fmla="*/ 34065774 w 602"/>
                  <a:gd name="T55" fmla="*/ 11082219 h 510"/>
                  <a:gd name="T56" fmla="*/ 37850860 w 602"/>
                  <a:gd name="T57" fmla="*/ 7431355 h 510"/>
                  <a:gd name="T58" fmla="*/ 45159830 w 602"/>
                  <a:gd name="T59" fmla="*/ 7431355 h 510"/>
                  <a:gd name="T60" fmla="*/ 48814495 w 602"/>
                  <a:gd name="T61" fmla="*/ 11082219 h 510"/>
                  <a:gd name="T62" fmla="*/ 48814495 w 602"/>
                  <a:gd name="T63" fmla="*/ 51629522 h 510"/>
                  <a:gd name="T64" fmla="*/ 45159830 w 602"/>
                  <a:gd name="T65" fmla="*/ 55280025 h 510"/>
                  <a:gd name="T66" fmla="*/ 24929472 w 602"/>
                  <a:gd name="T67" fmla="*/ 55280025 h 510"/>
                  <a:gd name="T68" fmla="*/ 24929472 w 602"/>
                  <a:gd name="T69" fmla="*/ 55280025 h 510"/>
                  <a:gd name="T70" fmla="*/ 17489720 w 602"/>
                  <a:gd name="T71" fmla="*/ 55280025 h 510"/>
                  <a:gd name="T72" fmla="*/ 13835055 w 602"/>
                  <a:gd name="T73" fmla="*/ 51629522 h 510"/>
                  <a:gd name="T74" fmla="*/ 13835055 w 602"/>
                  <a:gd name="T75" fmla="*/ 44198166 h 510"/>
                  <a:gd name="T76" fmla="*/ 17489720 w 602"/>
                  <a:gd name="T77" fmla="*/ 40547302 h 510"/>
                  <a:gd name="T78" fmla="*/ 24929472 w 602"/>
                  <a:gd name="T79" fmla="*/ 40547302 h 510"/>
                  <a:gd name="T80" fmla="*/ 28583776 w 602"/>
                  <a:gd name="T81" fmla="*/ 44198166 h 510"/>
                  <a:gd name="T82" fmla="*/ 28583776 w 602"/>
                  <a:gd name="T83" fmla="*/ 51629522 h 510"/>
                  <a:gd name="T84" fmla="*/ 24929472 w 602"/>
                  <a:gd name="T85" fmla="*/ 55280025 h 51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02" h="510">
                    <a:moveTo>
                      <a:pt x="572" y="509"/>
                    </a:moveTo>
                    <a:lnTo>
                      <a:pt x="572" y="509"/>
                    </a:lnTo>
                    <a:cubicBezTo>
                      <a:pt x="28" y="509"/>
                      <a:pt x="28" y="509"/>
                      <a:pt x="28" y="509"/>
                    </a:cubicBezTo>
                    <a:cubicBezTo>
                      <a:pt x="14" y="509"/>
                      <a:pt x="0" y="502"/>
                      <a:pt x="0" y="48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4"/>
                      <a:pt x="14" y="0"/>
                      <a:pt x="28" y="0"/>
                    </a:cubicBezTo>
                    <a:cubicBezTo>
                      <a:pt x="42" y="0"/>
                      <a:pt x="56" y="14"/>
                      <a:pt x="56" y="28"/>
                    </a:cubicBezTo>
                    <a:cubicBezTo>
                      <a:pt x="56" y="389"/>
                      <a:pt x="56" y="389"/>
                      <a:pt x="56" y="389"/>
                    </a:cubicBezTo>
                    <a:cubicBezTo>
                      <a:pt x="56" y="452"/>
                      <a:pt x="56" y="452"/>
                      <a:pt x="56" y="452"/>
                    </a:cubicBezTo>
                    <a:cubicBezTo>
                      <a:pt x="572" y="452"/>
                      <a:pt x="572" y="452"/>
                      <a:pt x="572" y="452"/>
                    </a:cubicBezTo>
                    <a:cubicBezTo>
                      <a:pt x="594" y="452"/>
                      <a:pt x="601" y="467"/>
                      <a:pt x="601" y="481"/>
                    </a:cubicBezTo>
                    <a:cubicBezTo>
                      <a:pt x="601" y="502"/>
                      <a:pt x="594" y="509"/>
                      <a:pt x="572" y="509"/>
                    </a:cubicBezTo>
                    <a:close/>
                    <a:moveTo>
                      <a:pt x="509" y="424"/>
                    </a:moveTo>
                    <a:lnTo>
                      <a:pt x="509" y="424"/>
                    </a:lnTo>
                    <a:cubicBezTo>
                      <a:pt x="452" y="424"/>
                      <a:pt x="452" y="424"/>
                      <a:pt x="452" y="424"/>
                    </a:cubicBezTo>
                    <a:cubicBezTo>
                      <a:pt x="438" y="424"/>
                      <a:pt x="424" y="417"/>
                      <a:pt x="424" y="396"/>
                    </a:cubicBezTo>
                    <a:cubicBezTo>
                      <a:pt x="424" y="198"/>
                      <a:pt x="424" y="198"/>
                      <a:pt x="424" y="198"/>
                    </a:cubicBezTo>
                    <a:cubicBezTo>
                      <a:pt x="424" y="184"/>
                      <a:pt x="438" y="170"/>
                      <a:pt x="452" y="170"/>
                    </a:cubicBezTo>
                    <a:cubicBezTo>
                      <a:pt x="509" y="170"/>
                      <a:pt x="509" y="170"/>
                      <a:pt x="509" y="170"/>
                    </a:cubicBezTo>
                    <a:cubicBezTo>
                      <a:pt x="523" y="170"/>
                      <a:pt x="537" y="184"/>
                      <a:pt x="537" y="198"/>
                    </a:cubicBezTo>
                    <a:cubicBezTo>
                      <a:pt x="537" y="396"/>
                      <a:pt x="537" y="396"/>
                      <a:pt x="537" y="396"/>
                    </a:cubicBezTo>
                    <a:cubicBezTo>
                      <a:pt x="537" y="417"/>
                      <a:pt x="523" y="424"/>
                      <a:pt x="509" y="424"/>
                    </a:cubicBezTo>
                    <a:close/>
                    <a:moveTo>
                      <a:pt x="346" y="424"/>
                    </a:moveTo>
                    <a:lnTo>
                      <a:pt x="346" y="424"/>
                    </a:lnTo>
                    <a:cubicBezTo>
                      <a:pt x="290" y="424"/>
                      <a:pt x="290" y="424"/>
                      <a:pt x="290" y="424"/>
                    </a:cubicBezTo>
                    <a:cubicBezTo>
                      <a:pt x="276" y="424"/>
                      <a:pt x="261" y="417"/>
                      <a:pt x="261" y="396"/>
                    </a:cubicBezTo>
                    <a:cubicBezTo>
                      <a:pt x="261" y="85"/>
                      <a:pt x="261" y="85"/>
                      <a:pt x="261" y="85"/>
                    </a:cubicBezTo>
                    <a:cubicBezTo>
                      <a:pt x="261" y="71"/>
                      <a:pt x="276" y="57"/>
                      <a:pt x="290" y="57"/>
                    </a:cubicBezTo>
                    <a:cubicBezTo>
                      <a:pt x="346" y="57"/>
                      <a:pt x="346" y="57"/>
                      <a:pt x="346" y="57"/>
                    </a:cubicBezTo>
                    <a:cubicBezTo>
                      <a:pt x="367" y="57"/>
                      <a:pt x="374" y="71"/>
                      <a:pt x="374" y="85"/>
                    </a:cubicBezTo>
                    <a:cubicBezTo>
                      <a:pt x="374" y="396"/>
                      <a:pt x="374" y="396"/>
                      <a:pt x="374" y="396"/>
                    </a:cubicBezTo>
                    <a:cubicBezTo>
                      <a:pt x="374" y="417"/>
                      <a:pt x="367" y="424"/>
                      <a:pt x="346" y="424"/>
                    </a:cubicBezTo>
                    <a:close/>
                    <a:moveTo>
                      <a:pt x="191" y="424"/>
                    </a:moveTo>
                    <a:lnTo>
                      <a:pt x="191" y="424"/>
                    </a:lnTo>
                    <a:cubicBezTo>
                      <a:pt x="134" y="424"/>
                      <a:pt x="134" y="424"/>
                      <a:pt x="134" y="424"/>
                    </a:cubicBezTo>
                    <a:cubicBezTo>
                      <a:pt x="113" y="424"/>
                      <a:pt x="106" y="417"/>
                      <a:pt x="106" y="396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106" y="325"/>
                      <a:pt x="113" y="311"/>
                      <a:pt x="134" y="311"/>
                    </a:cubicBezTo>
                    <a:cubicBezTo>
                      <a:pt x="191" y="311"/>
                      <a:pt x="191" y="311"/>
                      <a:pt x="191" y="311"/>
                    </a:cubicBezTo>
                    <a:cubicBezTo>
                      <a:pt x="205" y="311"/>
                      <a:pt x="219" y="325"/>
                      <a:pt x="219" y="339"/>
                    </a:cubicBezTo>
                    <a:cubicBezTo>
                      <a:pt x="219" y="396"/>
                      <a:pt x="219" y="396"/>
                      <a:pt x="219" y="396"/>
                    </a:cubicBezTo>
                    <a:cubicBezTo>
                      <a:pt x="219" y="417"/>
                      <a:pt x="205" y="424"/>
                      <a:pt x="191" y="4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 userDrawn="1"/>
          </p:nvGrpSpPr>
          <p:grpSpPr>
            <a:xfrm>
              <a:off x="8390" y="2677"/>
              <a:ext cx="909" cy="909"/>
              <a:chOff x="4139952" y="1274820"/>
              <a:chExt cx="432833" cy="432834"/>
            </a:xfrm>
          </p:grpSpPr>
          <p:sp>
            <p:nvSpPr>
              <p:cNvPr id="24" name="椭圆 16"/>
              <p:cNvSpPr>
                <a:spLocks noChangeArrowheads="1"/>
              </p:cNvSpPr>
              <p:nvPr/>
            </p:nvSpPr>
            <p:spPr bwMode="auto">
              <a:xfrm>
                <a:off x="4139952" y="1274820"/>
                <a:ext cx="432833" cy="432834"/>
              </a:xfrm>
              <a:prstGeom prst="ellipse">
                <a:avLst/>
              </a:prstGeom>
              <a:solidFill>
                <a:srgbClr val="3992DB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Freeform 84"/>
              <p:cNvSpPr>
                <a:spLocks noChangeArrowheads="1"/>
              </p:cNvSpPr>
              <p:nvPr/>
            </p:nvSpPr>
            <p:spPr bwMode="auto">
              <a:xfrm>
                <a:off x="4241546" y="1366806"/>
                <a:ext cx="248863" cy="248863"/>
              </a:xfrm>
              <a:custGeom>
                <a:avLst/>
                <a:gdLst>
                  <a:gd name="T0" fmla="*/ 43332858 w 602"/>
                  <a:gd name="T1" fmla="*/ 34979440 h 602"/>
                  <a:gd name="T2" fmla="*/ 43332858 w 602"/>
                  <a:gd name="T3" fmla="*/ 34979440 h 602"/>
                  <a:gd name="T4" fmla="*/ 43332858 w 602"/>
                  <a:gd name="T5" fmla="*/ 0 h 602"/>
                  <a:gd name="T6" fmla="*/ 78442719 w 602"/>
                  <a:gd name="T7" fmla="*/ 34979440 h 602"/>
                  <a:gd name="T8" fmla="*/ 43332858 w 602"/>
                  <a:gd name="T9" fmla="*/ 34979440 h 602"/>
                  <a:gd name="T10" fmla="*/ 36023527 w 602"/>
                  <a:gd name="T11" fmla="*/ 78442719 h 602"/>
                  <a:gd name="T12" fmla="*/ 36023527 w 602"/>
                  <a:gd name="T13" fmla="*/ 78442719 h 602"/>
                  <a:gd name="T14" fmla="*/ 0 w 602"/>
                  <a:gd name="T15" fmla="*/ 42419192 h 602"/>
                  <a:gd name="T16" fmla="*/ 36023527 w 602"/>
                  <a:gd name="T17" fmla="*/ 7308970 h 602"/>
                  <a:gd name="T18" fmla="*/ 36023527 w 602"/>
                  <a:gd name="T19" fmla="*/ 42419192 h 602"/>
                  <a:gd name="T20" fmla="*/ 71002968 w 602"/>
                  <a:gd name="T21" fmla="*/ 42419192 h 602"/>
                  <a:gd name="T22" fmla="*/ 36023527 w 602"/>
                  <a:gd name="T23" fmla="*/ 78442719 h 60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02" h="602">
                    <a:moveTo>
                      <a:pt x="332" y="268"/>
                    </a:moveTo>
                    <a:lnTo>
                      <a:pt x="332" y="268"/>
                    </a:lnTo>
                    <a:cubicBezTo>
                      <a:pt x="332" y="0"/>
                      <a:pt x="332" y="0"/>
                      <a:pt x="332" y="0"/>
                    </a:cubicBezTo>
                    <a:cubicBezTo>
                      <a:pt x="481" y="0"/>
                      <a:pt x="601" y="120"/>
                      <a:pt x="601" y="268"/>
                    </a:cubicBezTo>
                    <a:lnTo>
                      <a:pt x="332" y="268"/>
                    </a:lnTo>
                    <a:close/>
                    <a:moveTo>
                      <a:pt x="276" y="601"/>
                    </a:moveTo>
                    <a:lnTo>
                      <a:pt x="276" y="601"/>
                    </a:lnTo>
                    <a:cubicBezTo>
                      <a:pt x="120" y="601"/>
                      <a:pt x="0" y="480"/>
                      <a:pt x="0" y="325"/>
                    </a:cubicBezTo>
                    <a:cubicBezTo>
                      <a:pt x="0" y="176"/>
                      <a:pt x="120" y="56"/>
                      <a:pt x="276" y="56"/>
                    </a:cubicBezTo>
                    <a:cubicBezTo>
                      <a:pt x="276" y="325"/>
                      <a:pt x="276" y="325"/>
                      <a:pt x="276" y="325"/>
                    </a:cubicBezTo>
                    <a:cubicBezTo>
                      <a:pt x="544" y="325"/>
                      <a:pt x="544" y="325"/>
                      <a:pt x="544" y="325"/>
                    </a:cubicBezTo>
                    <a:cubicBezTo>
                      <a:pt x="544" y="480"/>
                      <a:pt x="424" y="601"/>
                      <a:pt x="276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16" name="TextBox 3"/>
          <p:cNvSpPr txBox="1"/>
          <p:nvPr/>
        </p:nvSpPr>
        <p:spPr>
          <a:xfrm>
            <a:off x="3607078" y="3014226"/>
            <a:ext cx="6404610" cy="82994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>
              <a:defRPr/>
            </a:pPr>
            <a:r>
              <a:rPr lang="en-US" alt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input元素的type属性</a:t>
            </a:r>
            <a:endParaRPr lang="zh-CN" sz="4800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altLang="zh-CN"/>
              <a:t>7.3</a:t>
            </a:r>
            <a:endParaRPr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2766695"/>
          </a:xfrm>
        </p:spPr>
        <p:txBody>
          <a:bodyPr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&lt;input 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type=“file" /&gt;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>
              <a:lnSpc>
                <a:spcPct val="150000"/>
              </a:lnSpc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当定义文件域时，页面中将出现一个文本框和一个“浏览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...”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按钮，用户可以通过填写文件路径或直接选择文件的方式，将文件提交给后台服务器。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068705" y="153035"/>
            <a:ext cx="4688205" cy="723900"/>
          </a:xfrm>
        </p:spPr>
        <p:txBody>
          <a:bodyPr/>
          <a:p>
            <a:r>
              <a:rPr lang="en-US" altLang="zh-CN">
                <a:sym typeface="+mn-ea"/>
              </a:rPr>
              <a:t>7、文件域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&lt;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input 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type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=“email" /&gt;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email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类型的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input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元素是一种专门用于输入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E-mail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地址的文本输入框，用来验证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email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输入框的内容是否符合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Email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邮件地址格式；如果不符合，将提示相应的错误信息。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US" altLang="zh-CN">
                <a:sym typeface="+mn-ea"/>
              </a:rPr>
              <a:t>8、Email类型</a:t>
            </a:r>
            <a:endParaRPr lang="en-US" altLang="zh-CN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67608" y="189801"/>
            <a:ext cx="309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67608" y="1700807"/>
            <a:ext cx="763284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847528" y="1412776"/>
            <a:ext cx="8492380" cy="3169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input 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 type=“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url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" /&gt;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url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类型的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input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元素是一种用于输入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URL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地址的文本框。如果所输入的内容是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URL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地址格式的文本，则会提交数据到服务器；如果输入的值不符合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URL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地址格式，则不允许提交，并且会有提示信息。 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9、url类型</a:t>
            </a:r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117268" y="254000"/>
            <a:ext cx="6830392" cy="723900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2800"/>
              <a:t>10、tel类型</a:t>
            </a:r>
            <a:endParaRPr lang="en-US" altLang="zh-CN" sz="2800"/>
          </a:p>
        </p:txBody>
      </p:sp>
      <p:sp>
        <p:nvSpPr>
          <p:cNvPr id="9" name="矩形 8"/>
          <p:cNvSpPr/>
          <p:nvPr/>
        </p:nvSpPr>
        <p:spPr>
          <a:xfrm>
            <a:off x="2207568" y="1916832"/>
            <a:ext cx="7776864" cy="2614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input  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type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=“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tel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" /&gt;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tel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类型用于提供输入电话号码的文本框，由于电话号码的格式千差万别，很难实现一个通用的格式。因此，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tel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类型通常会和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pattern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属性配合使用。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256968" y="184150"/>
            <a:ext cx="6830392" cy="723900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2800"/>
              <a:t>11、普通按钮</a:t>
            </a:r>
            <a:endParaRPr lang="en-US" altLang="zh-CN" sz="2800"/>
          </a:p>
        </p:txBody>
      </p:sp>
      <p:sp>
        <p:nvSpPr>
          <p:cNvPr id="9" name="矩形 8"/>
          <p:cNvSpPr/>
          <p:nvPr/>
        </p:nvSpPr>
        <p:spPr>
          <a:xfrm>
            <a:off x="1945312" y="1904429"/>
            <a:ext cx="8280920" cy="1783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&lt;input 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 type=“button" /&gt;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en-US" altLang="zh-CN" sz="2400" dirty="0" smtClean="0"/>
          </a:p>
          <a:p>
            <a:pPr indent="457200"/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普通按钮常常配合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脚本语言使用，初学者了解即可。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414448" y="184150"/>
            <a:ext cx="6830392" cy="723900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2800"/>
              <a:t>12、图像形式的提交按钮</a:t>
            </a:r>
            <a:endParaRPr lang="en-US" altLang="zh-CN" sz="2800"/>
          </a:p>
        </p:txBody>
      </p:sp>
      <p:sp>
        <p:nvSpPr>
          <p:cNvPr id="7" name="矩形 6"/>
          <p:cNvSpPr/>
          <p:nvPr/>
        </p:nvSpPr>
        <p:spPr>
          <a:xfrm>
            <a:off x="1991544" y="1556792"/>
            <a:ext cx="8478882" cy="3444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&lt;input 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 type=“image" /&gt;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>
              <a:lnSpc>
                <a:spcPct val="135000"/>
              </a:lnSpc>
            </a:pP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图像形式的提交按钮用图像替代了默认的按钮，外观上更加美观。需要注意的是，必须为其定义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src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属性指定图像的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url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地址。 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5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&lt;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input  </a:t>
            </a:r>
            <a:r>
              <a:rPr lang="en-US" altLang="zh-CN" sz="2400" b="1" dirty="0">
                <a:solidFill>
                  <a:srgbClr val="FF0000"/>
                </a:solidFill>
              </a:rPr>
              <a:t>type="image"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src</a:t>
            </a:r>
            <a:r>
              <a:rPr lang="en-US" altLang="zh-CN" sz="2400" b="1" dirty="0">
                <a:solidFill>
                  <a:srgbClr val="FF0000"/>
                </a:solidFill>
              </a:rPr>
              <a:t>="images/register.png"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onclick</a:t>
            </a:r>
            <a:r>
              <a:rPr lang="en-US" altLang="zh-CN" sz="2400" b="1" dirty="0">
                <a:solidFill>
                  <a:srgbClr val="FF0000"/>
                </a:solidFill>
              </a:rPr>
              <a:t>="alert('</a:t>
            </a:r>
            <a:r>
              <a:rPr lang="zh-CN" altLang="en-US" sz="2400" b="1" dirty="0">
                <a:solidFill>
                  <a:srgbClr val="FF0000"/>
                </a:solidFill>
              </a:rPr>
              <a:t>我要跳出来啦</a:t>
            </a:r>
            <a:r>
              <a:rPr lang="en-US" altLang="zh-CN" sz="2400" b="1" dirty="0">
                <a:solidFill>
                  <a:srgbClr val="FF0000"/>
                </a:solidFill>
              </a:rPr>
              <a:t>')"/&gt;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&lt;input 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type=“search" /&gt;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search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类型是一种专门用于输入搜索关键词的文本框，它能自动记录一些字符，例如站点搜索或者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Google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搜索。在用户输入内容后，其右侧会附带一个删除图标，单击这个图标按钮可以快速清除内容。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13、search类型</a:t>
            </a:r>
            <a:endParaRPr lang="en-US" altLang="zh-CN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18285" y="189801"/>
            <a:ext cx="309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800" b="1" kern="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input 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type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=“color" /&gt;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color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类型用于提供设置颜色的文本框，实现一个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RGB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颜色输入。其基本形式是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#RRGGBB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，默认值为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#000000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，通过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value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属性值可以更改默认颜色。单击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color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类型文本框，可以快速打开拾色器面板，方便用户可视化选取一种颜色。 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14、color类型</a:t>
            </a:r>
            <a:endParaRPr lang="zh-CN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67608" y="189801"/>
            <a:ext cx="309880" cy="478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buClrTx/>
              <a:buSzTx/>
              <a:buFontTx/>
            </a:pPr>
            <a:endParaRPr lang="en-US" altLang="zh-CN" sz="2800" b="1">
              <a:solidFill>
                <a:srgbClr val="1369B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248713" y="184150"/>
            <a:ext cx="6830392" cy="723900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2800"/>
              <a:t>15、 number类型</a:t>
            </a:r>
            <a:endParaRPr lang="en-US" altLang="zh-CN" sz="280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847528" y="1484784"/>
            <a:ext cx="8492380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input 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 type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=“number" 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/&gt;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number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类型的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input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元素用于提供输入数值的文本框。在提交表单时，会自动检查该输入框中的内容是否为数字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。如果输入的内容不是数字或者数字不在限定范围内，则会出现错误提示。</a:t>
            </a: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030273" y="184150"/>
            <a:ext cx="6830392" cy="723900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2800"/>
              <a:t>15、 number类型</a:t>
            </a:r>
            <a:endParaRPr lang="en-US" altLang="zh-CN" sz="280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847528" y="1412776"/>
            <a:ext cx="8492380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number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类型的输入框可以对输入的数字进行限制，规定允许的最大值和最小值、合法的数字间隔或默认值等。具体属性说明如下：</a:t>
            </a: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value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：指定输入框的默认值。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max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：指定输入框可以接受的最大的输入值。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min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：指定输入框可以接受的最小的输入值。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step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：输入域合法的间隔，如果不设置，默认值是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3596640"/>
          </a:xfrm>
        </p:spPr>
        <p:txBody>
          <a:bodyPr/>
          <a:p>
            <a:pPr indent="457200"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Input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元素是表单中最常见的元素，网页中常见的单行文本输入框、单选按钮、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复选框等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都是通过它定义的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>
              <a:lnSpc>
                <a:spcPct val="150000"/>
              </a:lnSpc>
            </a:pP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其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基本语法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格式为：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&lt;input type="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控件类型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"/&gt;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>
              <a:lnSpc>
                <a:spcPct val="150000"/>
              </a:lnSpc>
            </a:pP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不同的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type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属性值定义不同的控件类型。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引言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96000" y="1651000"/>
            <a:ext cx="4583430" cy="3818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152828" y="262890"/>
            <a:ext cx="6830392" cy="723900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2800"/>
              <a:t>16、range类型</a:t>
            </a:r>
            <a:endParaRPr lang="en-US" altLang="zh-CN" sz="2800"/>
          </a:p>
        </p:txBody>
      </p:sp>
      <p:sp>
        <p:nvSpPr>
          <p:cNvPr id="9" name="矩形 8"/>
          <p:cNvSpPr/>
          <p:nvPr/>
        </p:nvSpPr>
        <p:spPr>
          <a:xfrm>
            <a:off x="2207568" y="1916832"/>
            <a:ext cx="7776864" cy="3169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input  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type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=“range" /&gt;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range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类型的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input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元素用于提供一定范围内数值的输入范围，在网页中显示为滑动条。它的常用属性与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number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类型一样，通过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min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属性和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max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属性，可以设置最小值与最大值，通过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step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属性指定每次滑动的步幅。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230933" y="184150"/>
            <a:ext cx="6830392" cy="723900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2800"/>
              <a:t>17、date pickers类型</a:t>
            </a:r>
            <a:endParaRPr lang="en-US" altLang="zh-CN" sz="2800"/>
          </a:p>
        </p:txBody>
      </p:sp>
      <p:sp>
        <p:nvSpPr>
          <p:cNvPr id="9" name="矩形 8"/>
          <p:cNvSpPr/>
          <p:nvPr/>
        </p:nvSpPr>
        <p:spPr>
          <a:xfrm>
            <a:off x="1960284" y="1124744"/>
            <a:ext cx="8280920" cy="2293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&lt;input 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 type=“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</a:rPr>
              <a:t>date,month,time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…" /&gt;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en-US" altLang="zh-CN" sz="800" dirty="0" smtClean="0"/>
          </a:p>
          <a:p>
            <a:pPr lvl="0" indent="457200">
              <a:lnSpc>
                <a:spcPct val="135000"/>
              </a:lnSpc>
            </a:pPr>
            <a:r>
              <a:rPr lang="en-US" altLang="zh-CN" sz="2400" dirty="0"/>
              <a:t>Date pickers</a:t>
            </a:r>
            <a:r>
              <a:rPr lang="zh-CN" altLang="zh-CN" sz="2400" dirty="0"/>
              <a:t>类型是指时间日期类型，</a:t>
            </a:r>
            <a:r>
              <a:rPr lang="en-US" altLang="zh-CN" sz="2400" dirty="0"/>
              <a:t>HTML5</a:t>
            </a:r>
            <a:r>
              <a:rPr lang="zh-CN" altLang="zh-CN" sz="2400" dirty="0"/>
              <a:t>中提供了多个可供选取日期和时间的输入类型，用于验证输入的日期，具体如</a:t>
            </a:r>
            <a:r>
              <a:rPr lang="zh-CN" altLang="en-US" sz="2400" dirty="0"/>
              <a:t>下表</a:t>
            </a:r>
            <a:r>
              <a:rPr lang="zh-CN" altLang="zh-CN" sz="2400" dirty="0"/>
              <a:t>所示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387" y="3420757"/>
            <a:ext cx="6499225" cy="277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309673" y="245745"/>
            <a:ext cx="6830392" cy="723900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2800"/>
              <a:t>18、图像形式的提交按钮</a:t>
            </a:r>
            <a:endParaRPr lang="en-US" altLang="zh-CN" sz="2800"/>
          </a:p>
        </p:txBody>
      </p:sp>
      <p:sp>
        <p:nvSpPr>
          <p:cNvPr id="7" name="矩形 6"/>
          <p:cNvSpPr/>
          <p:nvPr/>
        </p:nvSpPr>
        <p:spPr>
          <a:xfrm>
            <a:off x="1991544" y="1417092"/>
            <a:ext cx="8478882" cy="3444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&lt;input 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 type=“image" /&gt;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>
              <a:lnSpc>
                <a:spcPct val="135000"/>
              </a:lnSpc>
            </a:pP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图像形式的提交按钮用图像替代了默认的按钮，外观上更加美观。需要注意的是，必须为其定义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src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属性指定图像的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url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地址。 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5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&lt;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input  </a:t>
            </a:r>
            <a:r>
              <a:rPr lang="en-US" altLang="zh-CN" sz="2400" b="1" dirty="0">
                <a:solidFill>
                  <a:srgbClr val="FF0000"/>
                </a:solidFill>
              </a:rPr>
              <a:t>type="image"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src</a:t>
            </a:r>
            <a:r>
              <a:rPr lang="en-US" altLang="zh-CN" sz="2400" b="1" dirty="0">
                <a:solidFill>
                  <a:srgbClr val="FF0000"/>
                </a:solidFill>
              </a:rPr>
              <a:t>="images/register.png"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onclick</a:t>
            </a:r>
            <a:r>
              <a:rPr lang="en-US" altLang="zh-CN" sz="2400" b="1" dirty="0">
                <a:solidFill>
                  <a:srgbClr val="FF0000"/>
                </a:solidFill>
              </a:rPr>
              <a:t>="alert('</a:t>
            </a:r>
            <a:r>
              <a:rPr lang="zh-CN" altLang="en-US" sz="2400" b="1" dirty="0">
                <a:solidFill>
                  <a:srgbClr val="FF0000"/>
                </a:solidFill>
              </a:rPr>
              <a:t>我要跳出来啦</a:t>
            </a:r>
            <a:r>
              <a:rPr lang="en-US" altLang="zh-CN" sz="2400" b="1" dirty="0">
                <a:solidFill>
                  <a:srgbClr val="FF0000"/>
                </a:solidFill>
              </a:rPr>
              <a:t>')"/&gt;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2202" y="3068960"/>
            <a:ext cx="2922270" cy="10147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谢  谢！</a:t>
            </a:r>
            <a:endParaRPr kumimoji="0" lang="zh-CN" altLang="en-US" sz="6000" b="1" i="0" u="none" strike="noStrike" kern="0" cap="none" spc="0" normalizeH="0" baseline="0" noProof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24192" y="2320414"/>
            <a:ext cx="293560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HTML5+CSS3 </a:t>
            </a:r>
            <a:r>
              <a:rPr lang="en-US" altLang="zh-CN" sz="1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前端开发技</a:t>
            </a:r>
            <a:r>
              <a:rPr lang="zh-CN" altLang="en-US" sz="14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术</a:t>
            </a:r>
            <a:endParaRPr lang="zh-CN" altLang="en-US" sz="14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4000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type属性</a:t>
            </a:r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898015" y="949325"/>
          <a:ext cx="8208645" cy="4938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635"/>
                <a:gridCol w="2736215"/>
                <a:gridCol w="3693795"/>
              </a:tblGrid>
              <a:tr h="7054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属性</a:t>
                      </a:r>
                      <a:endParaRPr lang="zh-CN" altLang="en-US" sz="2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属性值</a:t>
                      </a:r>
                      <a:endParaRPr lang="zh-CN" altLang="en-US" sz="2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描述</a:t>
                      </a:r>
                      <a:endParaRPr lang="zh-CN" altLang="en-US" sz="2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705485">
                <a:tc rowSpan="6"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type</a:t>
                      </a:r>
                      <a:endParaRPr lang="zh-CN" altLang="en-US" sz="2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text</a:t>
                      </a:r>
                      <a:endParaRPr lang="zh-CN" altLang="en-US" sz="2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60045" algn="l"/>
                      <a:r>
                        <a:rPr lang="zh-CN" altLang="en-US" sz="2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单行文本输入框</a:t>
                      </a:r>
                      <a:endParaRPr lang="zh-CN" altLang="en-US" sz="2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705485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password</a:t>
                      </a:r>
                      <a:endParaRPr lang="zh-CN" altLang="en-US" sz="2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60045" algn="l"/>
                      <a:r>
                        <a:rPr lang="zh-CN" altLang="en-US" sz="2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密码输入框</a:t>
                      </a:r>
                      <a:endParaRPr lang="zh-CN" altLang="en-US" sz="2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705485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radio</a:t>
                      </a:r>
                      <a:endParaRPr lang="zh-CN" altLang="en-US" sz="2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60045" algn="l"/>
                      <a:r>
                        <a:rPr lang="zh-CN" altLang="en-US" sz="2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单选按钮</a:t>
                      </a:r>
                      <a:endParaRPr lang="zh-CN" altLang="en-US" sz="2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705485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checkbox</a:t>
                      </a:r>
                      <a:endParaRPr lang="zh-CN" altLang="en-US" sz="2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60045" algn="l"/>
                      <a:r>
                        <a:rPr lang="zh-CN" altLang="en-US" sz="2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复选框</a:t>
                      </a:r>
                      <a:endParaRPr lang="zh-CN" altLang="en-US" sz="2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705485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submit</a:t>
                      </a:r>
                      <a:endParaRPr lang="zh-CN" altLang="en-US" sz="2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60045" algn="l"/>
                      <a:r>
                        <a:rPr lang="zh-CN" altLang="en-US" sz="2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提交按钮</a:t>
                      </a:r>
                      <a:endParaRPr lang="zh-CN" altLang="en-US" sz="2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705485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reset</a:t>
                      </a:r>
                      <a:endParaRPr lang="zh-CN" altLang="en-US" sz="28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60045" algn="l"/>
                      <a:r>
                        <a:rPr lang="zh-CN" altLang="en-US" sz="2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重置按钮</a:t>
                      </a:r>
                      <a:endParaRPr lang="zh-CN" altLang="en-US" sz="2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018030" y="1124585"/>
          <a:ext cx="8156575" cy="5112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165"/>
                <a:gridCol w="2575560"/>
                <a:gridCol w="4006850"/>
              </a:tblGrid>
              <a:tr h="730250">
                <a:tc>
                  <a:txBody>
                    <a:bodyPr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属性</a:t>
                      </a:r>
                      <a:endParaRPr lang="zh-CN" altLang="en-US" sz="2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属性值</a:t>
                      </a:r>
                      <a:endParaRPr lang="zh-CN" altLang="en-US" sz="2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描述</a:t>
                      </a:r>
                      <a:endParaRPr lang="zh-CN" altLang="en-US" sz="2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730367">
                <a:tc rowSpan="6">
                  <a:txBody>
                    <a:bodyPr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type</a:t>
                      </a:r>
                      <a:endParaRPr lang="zh-CN" altLang="en-US" sz="2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file</a:t>
                      </a:r>
                      <a:endParaRPr lang="zh-CN" altLang="en-US" sz="2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indent="360045" algn="l"/>
                      <a:r>
                        <a:rPr lang="zh-CN" altLang="en-US" sz="2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文件域</a:t>
                      </a:r>
                      <a:endParaRPr lang="zh-CN" altLang="en-US" sz="2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730367">
                <a:tc vMerge="1"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email</a:t>
                      </a:r>
                      <a:endParaRPr lang="zh-CN" altLang="en-US" sz="2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indent="360045" algn="l"/>
                      <a:r>
                        <a:rPr lang="en-US" altLang="zh-CN" sz="2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Email</a:t>
                      </a:r>
                      <a:r>
                        <a:rPr lang="zh-CN" altLang="en-US" sz="2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类型</a:t>
                      </a:r>
                      <a:endParaRPr lang="zh-CN" altLang="en-US" sz="2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730367">
                <a:tc vMerge="1"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2800" dirty="0" err="1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url</a:t>
                      </a:r>
                      <a:endParaRPr lang="zh-CN" altLang="en-US" sz="2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indent="360045" algn="l"/>
                      <a:r>
                        <a:rPr lang="en-US" altLang="zh-CN" sz="2800" dirty="0" err="1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url</a:t>
                      </a:r>
                      <a:r>
                        <a:rPr lang="zh-CN" altLang="en-US" sz="2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类型</a:t>
                      </a:r>
                      <a:endParaRPr lang="zh-CN" altLang="en-US" sz="2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730367">
                <a:tc vMerge="1"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2800" dirty="0" err="1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tel</a:t>
                      </a:r>
                      <a:endParaRPr lang="zh-CN" altLang="en-US" sz="2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indent="360045" algn="l"/>
                      <a:r>
                        <a:rPr lang="en-US" altLang="zh-CN" sz="2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Tel</a:t>
                      </a:r>
                      <a:r>
                        <a:rPr lang="zh-CN" altLang="en-US" sz="2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类型</a:t>
                      </a:r>
                      <a:endParaRPr lang="zh-CN" altLang="en-US" sz="2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730367">
                <a:tc vMerge="1"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button</a:t>
                      </a:r>
                      <a:endParaRPr lang="zh-CN" altLang="en-US" sz="2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indent="360045" algn="l"/>
                      <a:r>
                        <a:rPr lang="zh-CN" altLang="en-US" sz="2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普通按钮</a:t>
                      </a:r>
                      <a:endParaRPr lang="zh-CN" altLang="en-US" sz="2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730367">
                <a:tc vMerge="1">
                  <a:tcPr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image</a:t>
                      </a:r>
                      <a:endParaRPr lang="zh-CN" altLang="en-US" sz="28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indent="360045" algn="l"/>
                      <a:r>
                        <a:rPr lang="zh-CN" altLang="en-US" sz="2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图像形式的提交按钮</a:t>
                      </a:r>
                      <a:endParaRPr lang="zh-CN" altLang="en-US" sz="2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241352" y="1124742"/>
          <a:ext cx="8352929" cy="50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969"/>
                <a:gridCol w="2637767"/>
                <a:gridCol w="4103193"/>
              </a:tblGrid>
              <a:tr h="720000">
                <a:tc>
                  <a:txBody>
                    <a:bodyPr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属性</a:t>
                      </a:r>
                      <a:endParaRPr lang="zh-CN" altLang="en-US" sz="2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属性值</a:t>
                      </a:r>
                      <a:endParaRPr lang="zh-CN" altLang="en-US" sz="2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描述</a:t>
                      </a:r>
                      <a:endParaRPr lang="zh-CN" altLang="en-US" sz="2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720000">
                <a:tc rowSpan="6">
                  <a:txBody>
                    <a:bodyPr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type</a:t>
                      </a:r>
                      <a:endParaRPr lang="zh-CN" altLang="en-US" sz="2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search</a:t>
                      </a:r>
                      <a:endParaRPr lang="zh-CN" altLang="en-US" sz="2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indent="360045" algn="l"/>
                      <a:r>
                        <a:rPr lang="en-US" altLang="zh-CN" sz="2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search</a:t>
                      </a:r>
                      <a:r>
                        <a:rPr lang="zh-CN" altLang="en-US" sz="2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类型</a:t>
                      </a:r>
                      <a:endParaRPr lang="zh-CN" altLang="en-US" sz="2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720000">
                <a:tc vMerge="1"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color</a:t>
                      </a:r>
                      <a:endParaRPr lang="zh-CN" altLang="en-US" sz="2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indent="360045" algn="l"/>
                      <a:r>
                        <a:rPr lang="en-US" altLang="zh-CN" sz="2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color</a:t>
                      </a:r>
                      <a:r>
                        <a:rPr lang="zh-CN" altLang="en-US" sz="2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类型</a:t>
                      </a:r>
                      <a:endParaRPr lang="zh-CN" altLang="en-US" sz="2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720000">
                <a:tc vMerge="1"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number</a:t>
                      </a:r>
                      <a:endParaRPr lang="zh-CN" altLang="en-US" sz="2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indent="360045" algn="l"/>
                      <a:r>
                        <a:rPr lang="en-US" altLang="zh-CN" sz="2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number</a:t>
                      </a:r>
                      <a:r>
                        <a:rPr lang="zh-CN" altLang="en-US" sz="2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类型</a:t>
                      </a:r>
                      <a:endParaRPr lang="zh-CN" altLang="en-US" sz="2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720000">
                <a:tc vMerge="1"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range</a:t>
                      </a:r>
                      <a:endParaRPr lang="zh-CN" altLang="en-US" sz="2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indent="360045" algn="l"/>
                      <a:r>
                        <a:rPr lang="en-US" altLang="zh-CN" sz="2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range</a:t>
                      </a:r>
                      <a:r>
                        <a:rPr lang="zh-CN" altLang="en-US" sz="2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类型</a:t>
                      </a:r>
                      <a:endParaRPr lang="zh-CN" altLang="en-US" sz="2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720000">
                <a:tc vMerge="1"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date</a:t>
                      </a:r>
                      <a:endParaRPr lang="zh-CN" altLang="en-US" sz="2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indent="360045" algn="l" defTabSz="914400" rtl="0" eaLnBrk="1" latinLnBrk="0" hangingPunct="1"/>
                      <a:r>
                        <a:rPr lang="en-US" altLang="zh-CN" sz="2800" kern="1200" dirty="0" smtClean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date pickers</a:t>
                      </a:r>
                      <a:r>
                        <a:rPr lang="zh-CN" altLang="en-US" sz="2800" kern="1200" dirty="0" smtClean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类型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</a:tr>
              <a:tr h="720000">
                <a:tc vMerge="1"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time</a:t>
                      </a:r>
                      <a:endParaRPr lang="zh-CN" altLang="en-US" sz="2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36004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kern="1200" dirty="0" smtClean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date pickers</a:t>
                      </a:r>
                      <a:r>
                        <a:rPr lang="zh-CN" altLang="en-US" sz="2800" kern="1200" dirty="0" smtClean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类型</a:t>
                      </a:r>
                      <a:endParaRPr lang="zh-CN" altLang="en-US" sz="2800" kern="1200" dirty="0" smtClean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23900" y="1471295"/>
            <a:ext cx="10439400" cy="3351530"/>
          </a:xfrm>
        </p:spPr>
        <p:txBody>
          <a:bodyPr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&lt;input 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type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="text" 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/&gt;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>
              <a:lnSpc>
                <a:spcPct val="150000"/>
              </a:lnSpc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单行文本输入框常用来输入简短的信息，如用户名、账号、证件号码等，常用的属性有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name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value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maxlength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72185" y="248920"/>
            <a:ext cx="4688205" cy="723900"/>
          </a:xfrm>
        </p:spPr>
        <p:txBody>
          <a:bodyPr/>
          <a:p>
            <a:r>
              <a:rPr lang="en-US" altLang="zh-CN">
                <a:sym typeface="+mn-ea"/>
              </a:rPr>
              <a:t>1、单行文本输入框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&lt;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input 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type="password" 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/&gt;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>
              <a:lnSpc>
                <a:spcPct val="150000"/>
              </a:lnSpc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密码输入框用来输入密码，其内容将以圆点的形式显示。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2、密码输入框</a:t>
            </a:r>
            <a:endParaRPr lang="en-US" altLang="zh-CN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67608" y="189801"/>
            <a:ext cx="309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67608" y="1700807"/>
            <a:ext cx="705678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379523" y="184150"/>
            <a:ext cx="6830392" cy="7239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>
                <a:sym typeface="+mn-ea"/>
              </a:rPr>
              <a:t>3、单选按钮</a:t>
            </a:r>
            <a:endParaRPr lang="en-US" altLang="zh-CN" sz="28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637665" y="1220470"/>
            <a:ext cx="8492490" cy="16675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input 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 type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="radio" 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/&gt;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单选按钮用于单项选择，在定义单选按钮时，必须为同一组中的选项指定相同的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name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值，这样“单选”才会生效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13878" y="2681476"/>
            <a:ext cx="81644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注意：</a:t>
            </a:r>
            <a:endParaRPr lang="en-US" altLang="zh-CN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b="1" dirty="0" smtClean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、单选框默认状态下不会互斥，要想单选框互斥，要给每一个单选框设置一个</a:t>
            </a:r>
            <a:r>
              <a:rPr lang="en-US" altLang="zh-CN" b="1" dirty="0" smtClean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name</a:t>
            </a:r>
            <a:r>
              <a:rPr lang="zh-CN" altLang="en-US" b="1" dirty="0" smtClean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属性，而且</a:t>
            </a:r>
            <a:r>
              <a:rPr lang="en-US" altLang="zh-CN" b="1" dirty="0" smtClean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name</a:t>
            </a:r>
            <a:r>
              <a:rPr lang="zh-CN" altLang="en-US" b="1" dirty="0" smtClean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属性要有一个相同的值。</a:t>
            </a:r>
            <a:endParaRPr lang="en-US" altLang="zh-CN" b="1" dirty="0" smtClean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b="1" dirty="0" smtClean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、要想默认选中某一个单选框，可以添加</a:t>
            </a:r>
            <a:r>
              <a:rPr lang="en-US" altLang="zh-CN" b="1" dirty="0" smtClean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checked=</a:t>
            </a:r>
            <a:r>
              <a:rPr lang="zh-CN" altLang="en-US" b="1" dirty="0" smtClean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en-US" altLang="zh-CN" b="1" dirty="0" smtClean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checked</a:t>
            </a:r>
            <a:r>
              <a:rPr lang="zh-CN" altLang="en-US" b="1" dirty="0" smtClean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”属性值对。</a:t>
            </a:r>
            <a:endParaRPr lang="en-US" altLang="zh-CN" b="1" dirty="0" smtClean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b="1" dirty="0" smtClean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、在</a:t>
            </a:r>
            <a:r>
              <a:rPr lang="en-US" altLang="zh-CN" b="1" dirty="0" smtClean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b="1" dirty="0" smtClean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中，如果属性的取值和属性一样，那么可以只写一个。</a:t>
            </a:r>
            <a:r>
              <a:rPr lang="zh-CN" altLang="en-US" b="1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可以省略为</a:t>
            </a:r>
            <a:r>
              <a:rPr lang="en-US" altLang="zh-CN" b="1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checked</a:t>
            </a:r>
            <a:r>
              <a:rPr lang="zh-CN" altLang="en-US" b="1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960423" y="114300"/>
            <a:ext cx="6830392" cy="7239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2800" dirty="0"/>
              <a:t>4</a:t>
            </a:r>
            <a:r>
              <a:rPr sz="2800" dirty="0"/>
              <a:t>、</a:t>
            </a:r>
            <a:r>
              <a:rPr lang="zh-CN" altLang="en-US" sz="2800" dirty="0"/>
              <a:t>复选框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2207568" y="1916832"/>
            <a:ext cx="7776864" cy="2061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input  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type="checkbox" 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/&gt;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复选框常用于多项选择，如选择兴趣、爱好等，可对其应用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checked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属性，指定默认选中项。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074088" y="184150"/>
            <a:ext cx="6830392" cy="7239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>
                <a:sym typeface="+mn-ea"/>
              </a:rPr>
              <a:t>5、提交按钮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1955540" y="1124744"/>
            <a:ext cx="8280920" cy="2891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&lt;input 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 type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="submit" 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/&gt;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提交按钮是表单中的核心控件，用户完成信息的输入后，一般都需要单击提交按钮才能完成表单数据的提交。提交按钮的作用就是将表单中的数据提交到远程服务器。可以对其应用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value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属性，改变提交按钮上的默认文本。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43336" y="4221088"/>
            <a:ext cx="8705328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注意：</a:t>
            </a:r>
            <a:br>
              <a:rPr lang="zh-CN" altLang="en-US" dirty="0"/>
            </a:br>
            <a:r>
              <a:rPr lang="zh-CN" altLang="en-US" sz="2400" dirty="0"/>
              <a:t>要想把表单中的数据提交到远程服务器，必须满足两个条件：</a:t>
            </a:r>
            <a:br>
              <a:rPr lang="zh-CN" altLang="en-US" sz="2400" dirty="0"/>
            </a:br>
            <a:r>
              <a:rPr lang="en-US" altLang="zh-CN" sz="2400" dirty="0"/>
              <a:t>1</a:t>
            </a:r>
            <a:r>
              <a:rPr lang="zh-CN" altLang="en-US" sz="2400" dirty="0"/>
              <a:t>、告诉表单需要提交到哪个服务器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/>
              <a:t>、告诉表单，表单中哪些数据需要提交。（</a:t>
            </a:r>
            <a:r>
              <a:rPr lang="zh-CN" altLang="en-US" sz="2400" b="1" dirty="0">
                <a:solidFill>
                  <a:srgbClr val="00B0F0"/>
                </a:solidFill>
              </a:rPr>
              <a:t>需要提交的数据必须添加</a:t>
            </a:r>
            <a:r>
              <a:rPr lang="en-US" altLang="zh-CN" sz="2400" b="1" dirty="0">
                <a:solidFill>
                  <a:srgbClr val="00B0F0"/>
                </a:solidFill>
              </a:rPr>
              <a:t>name</a:t>
            </a:r>
            <a:r>
              <a:rPr lang="zh-CN" altLang="en-US" sz="2400" b="1" dirty="0">
                <a:solidFill>
                  <a:srgbClr val="00B0F0"/>
                </a:solidFill>
              </a:rPr>
              <a:t>属性</a:t>
            </a:r>
            <a:r>
              <a:rPr lang="zh-CN" altLang="en-US" sz="2400" dirty="0" smtClean="0"/>
              <a:t>）</a:t>
            </a:r>
            <a:endParaRPr lang="en-US" altLang="zh-CN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318563" y="184150"/>
            <a:ext cx="6830392" cy="7239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>
                <a:sym typeface="+mn-ea"/>
              </a:rPr>
              <a:t>6</a:t>
            </a:r>
            <a:r>
              <a:rPr>
                <a:sym typeface="+mn-ea"/>
              </a:rPr>
              <a:t>、重置按钮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1991544" y="1556792"/>
            <a:ext cx="8478882" cy="2614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&lt;input 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 type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="reset" 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/&gt;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当用户输入的信息有误时，可单击重置按钮取消已输入的所有表单信息（重置表单数据）。可以对其应用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value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属性，改变重置按钮上的默认文本。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TABLE_ENDDRAG_ORIGIN_RECT" val="646*394"/>
  <p:tag name="TABLE_ENDDRAG_RECT" val="149*69*646*394"/>
</p:tagLst>
</file>

<file path=ppt/tags/tag59.xml><?xml version="1.0" encoding="utf-8"?>
<p:tagLst xmlns:p="http://schemas.openxmlformats.org/presentationml/2006/main">
  <p:tag name="TABLE_ENDDRAG_ORIGIN_RECT" val="642*402"/>
  <p:tag name="TABLE_ENDDRAG_RECT" val="46*88*642*402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commondata" val="eyJoZGlkIjoiNWM2MGY3YTYwNDIwZWNlZGE5NDdkNjQzZDEyODE4ZWIifQ==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2936</Words>
  <Application>WPS 演示</Application>
  <PresentationFormat>宽屏</PresentationFormat>
  <Paragraphs>275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宋体</vt:lpstr>
      <vt:lpstr>Wingdings</vt:lpstr>
      <vt:lpstr>字魂50号-白鸽天行体</vt:lpstr>
      <vt:lpstr>微软雅黑</vt:lpstr>
      <vt:lpstr>等线</vt:lpstr>
      <vt:lpstr>思源宋体 CN</vt:lpstr>
      <vt:lpstr>黑体</vt:lpstr>
      <vt:lpstr>思源宋体 CN Heavy</vt:lpstr>
      <vt:lpstr>Calibri</vt:lpstr>
      <vt:lpstr>Arial Unicode MS</vt:lpstr>
      <vt:lpstr>Arial Black</vt:lpstr>
      <vt:lpstr>Office 主题​​</vt:lpstr>
      <vt:lpstr>7.3</vt:lpstr>
      <vt:lpstr>引言</vt:lpstr>
      <vt:lpstr>type属性</vt:lpstr>
      <vt:lpstr>1、单行文本输入框</vt:lpstr>
      <vt:lpstr>2、密码输入框</vt:lpstr>
      <vt:lpstr>3、单选按钮</vt:lpstr>
      <vt:lpstr>4、复选框</vt:lpstr>
      <vt:lpstr>5、提交按钮</vt:lpstr>
      <vt:lpstr>6、重置按钮</vt:lpstr>
      <vt:lpstr>7、文件域</vt:lpstr>
      <vt:lpstr>8、Email类型</vt:lpstr>
      <vt:lpstr>9、url类型</vt:lpstr>
      <vt:lpstr>10、tel类型</vt:lpstr>
      <vt:lpstr>11、普通按钮</vt:lpstr>
      <vt:lpstr>12、图像形式的提交按钮</vt:lpstr>
      <vt:lpstr>13、search类型</vt:lpstr>
      <vt:lpstr>14、color类型</vt:lpstr>
      <vt:lpstr>15、 number类型</vt:lpstr>
      <vt:lpstr>15、 number类型</vt:lpstr>
      <vt:lpstr>16、range类型</vt:lpstr>
      <vt:lpstr>17、date pickers类型</vt:lpstr>
      <vt:lpstr>18、图像形式的提交按钮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东成西玥</cp:lastModifiedBy>
  <cp:revision>29</cp:revision>
  <dcterms:created xsi:type="dcterms:W3CDTF">2019-09-19T02:01:00Z</dcterms:created>
  <dcterms:modified xsi:type="dcterms:W3CDTF">2023-11-10T04:02:07Z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7D717DE9EF154998BC15E0695184465F_13</vt:lpwstr>
  </property>
</Properties>
</file>