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3"/>
    <p:sldId id="266" r:id="rId4"/>
    <p:sldId id="275" r:id="rId5"/>
    <p:sldId id="276" r:id="rId6"/>
    <p:sldId id="267" r:id="rId7"/>
    <p:sldId id="277" r:id="rId8"/>
    <p:sldId id="272" r:id="rId9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0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6"/>
        <p:guide pos="40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7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933" y="114300"/>
            <a:ext cx="10354733" cy="723900"/>
          </a:xfrm>
          <a:prstGeom prst="rect">
            <a:avLst/>
          </a:prstGeom>
        </p:spPr>
        <p:txBody>
          <a:bodyPr/>
          <a:lstStyle>
            <a:lvl1pPr algn="l">
              <a:defRPr sz="3600" b="1" spc="300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36791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datalist元素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7.7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457200">
              <a:lnSpc>
                <a:spcPct val="200000"/>
              </a:lnSpc>
            </a:pP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元素用于定义输入框的选项列表，列表通过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内的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option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元素进行创建。如果用户不希望从列表中选择某项，也可以自行输入其他内容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的基本语法格式如下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&lt;option&gt;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1&lt;/option&gt;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&lt;option&gt;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选项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2&lt;/option&gt;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...</a:t>
            </a:r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&lt;/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datalist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448" y="980728"/>
            <a:ext cx="878497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在使用datalist元素之前，我们需要一个输入字段，例如一个文本框。下面是一个简单的HTML代码示例：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&lt;label for="product"&gt;请选择或输入济宁特产：&lt;/label&gt;&lt;input type="text" list="products" id="product" name="product"&gt;&lt;datalist id="products"&gt;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&lt;option value="麻花"&gt;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&lt;option value="九曲黄河酒"&gt;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&lt;option value="温州大酒"&gt;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&lt;option value="济宁汉百岁"&gt;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  &lt;option value="济宁老窖"&gt;&lt;/datalist&gt;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datalist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448" y="980728"/>
            <a:ext cx="878497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457200">
              <a:lnSpc>
                <a:spcPct val="200000"/>
              </a:lnSpc>
            </a:pPr>
            <a:r>
              <a:rPr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datalist元素还可以和JavaScript一起使用，通过JavaScript动态地修改和更新选项列表。</a:t>
            </a:r>
            <a:endParaRPr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datalist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29448" y="980728"/>
            <a:ext cx="8784976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200000"/>
              </a:lnSpc>
            </a:pP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9495790" cy="3596640"/>
          </a:xfrm>
        </p:spPr>
        <p:txBody>
          <a:bodyPr/>
          <a:p>
            <a:pPr indent="457200">
              <a:lnSpc>
                <a:spcPct val="20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在实际开发中，datalist元素有着广泛的应用。它可以用于创建自动完成功能，减少用户输入错误和提高输入效率。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err="1" smtClean="0">
                <a:solidFill>
                  <a:srgbClr val="0070C0"/>
                </a:solidFill>
              </a:rPr>
              <a:t>datalist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03512" y="1556792"/>
            <a:ext cx="87849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9495790" cy="3596640"/>
          </a:xfrm>
        </p:spPr>
        <p:txBody>
          <a:bodyPr>
            <a:noAutofit/>
          </a:bodyPr>
          <a:p>
            <a:pPr indent="457200">
              <a:lnSpc>
                <a:spcPct val="20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datalist元素的主要特点和用法。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它可以让我们更方便地创建和管理输入框的选项列表。我们可以通过datalist元素的id将输入框与选项列表关联起来。此外，datalist元素还支持多个选项、正则表达式验证和动态更新等功能。</a:t>
            </a: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457200">
              <a:lnSpc>
                <a:spcPct val="200000"/>
              </a:lnSpc>
            </a:pPr>
            <a:endParaRPr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2800" dirty="0" err="1" smtClean="0">
                <a:solidFill>
                  <a:srgbClr val="0070C0"/>
                </a:solidFill>
              </a:rPr>
              <a:t>小结</a:t>
            </a:r>
            <a:endParaRPr sz="2800" dirty="0" err="1" smtClean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03512" y="1556792"/>
            <a:ext cx="878497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87577" y="2921640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commondata" val="eyJoZGlkIjoiMzI3OTgzN2M4MWJmZDdhNTRmMDQyZDhhMjY4NTlkZWI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804</Words>
  <Application>WPS 演示</Application>
  <PresentationFormat>宽屏</PresentationFormat>
  <Paragraphs>42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 Unicode MS</vt:lpstr>
      <vt:lpstr>Arial Black</vt:lpstr>
      <vt:lpstr>Calibri</vt:lpstr>
      <vt:lpstr>Office 主题​​</vt:lpstr>
      <vt:lpstr>7.10</vt:lpstr>
      <vt:lpstr>datalist元素</vt:lpstr>
      <vt:lpstr>datalist元素</vt:lpstr>
      <vt:lpstr>datalist元素</vt:lpstr>
      <vt:lpstr>datalist元素</vt:lpstr>
      <vt:lpstr>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26</cp:revision>
  <dcterms:created xsi:type="dcterms:W3CDTF">2019-09-19T02:01:00Z</dcterms:created>
  <dcterms:modified xsi:type="dcterms:W3CDTF">2023-11-11T08:29:47Z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0465612346B34CA9B353CC728F89E5BE_13</vt:lpwstr>
  </property>
</Properties>
</file>