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1" r:id="rId3"/>
    <p:sldId id="268" r:id="rId4"/>
    <p:sldId id="275" r:id="rId5"/>
    <p:sldId id="269" r:id="rId6"/>
    <p:sldId id="276" r:id="rId7"/>
    <p:sldId id="277" r:id="rId8"/>
    <p:sldId id="278" r:id="rId9"/>
    <p:sldId id="272" r:id="rId10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40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7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33" y="114300"/>
            <a:ext cx="10354733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3625215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keygen元素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7.8</a:t>
            </a:r>
            <a:endParaRPr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9924415" cy="3351530"/>
          </a:xfrm>
        </p:spPr>
        <p:txBody>
          <a:bodyPr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keygen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元素用于表单的密钥生成器，能够使用户验证更为安全、可靠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提交表单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&lt;keygen&gt;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生成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一个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公钥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私钥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对，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私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钥会存放在用户本地，而公钥则会发送到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当提交表单时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服务器会生成一个客户端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证书，并将该证书返回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到浏览器让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用户下载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保存到本地。之后，用户在需要验证的时候，使用本地存储的私钥和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证书，通过安全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传输协议到服务端做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keygen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9924415" cy="3351530"/>
          </a:xfrm>
        </p:spPr>
        <p:txBody>
          <a:bodyPr>
            <a:normAutofit fontScale="90000" lnSpcReduction="10000"/>
          </a:bodyPr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使用keygen元素，我们可以在HTML中生成一个密钥对，包括一个私钥和一个公钥。私钥通常用于加密和签名，而公钥则用于解密和验证身份。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&lt;form&gt;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&lt;label for="keypair"&gt;生成密钥对：&lt;/label&gt;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&lt;keygen name="keypair" id="keypair" challenge="random-string" keytype="RSA"&gt;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&lt;/form&gt;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keygen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613410"/>
          </a:xfrm>
        </p:spPr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keygen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元素拥有多个属性，常用属性及说明如下表所示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keygen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r>
              <a:rPr lang="zh-CN" altLang="en-US" sz="2800" dirty="0">
                <a:solidFill>
                  <a:srgbClr val="0070C0"/>
                </a:solidFill>
              </a:rPr>
              <a:t>属性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81880" y="1772816"/>
          <a:ext cx="6811645" cy="320491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899285"/>
                <a:gridCol w="4912360"/>
              </a:tblGrid>
              <a:tr h="478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属性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说明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27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autofocus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使</a:t>
                      </a:r>
                      <a:r>
                        <a:rPr lang="en-US" sz="1600" kern="100" dirty="0">
                          <a:effectLst/>
                        </a:rPr>
                        <a:t>keygen</a:t>
                      </a:r>
                      <a:r>
                        <a:rPr lang="zh-CN" sz="1600" kern="100" dirty="0">
                          <a:effectLst/>
                        </a:rPr>
                        <a:t>字段在页面加载时获得焦点。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655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challenge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如果使用，则将</a:t>
                      </a:r>
                      <a:r>
                        <a:rPr lang="en-US" sz="1600" kern="100" dirty="0">
                          <a:effectLst/>
                        </a:rPr>
                        <a:t>keygen</a:t>
                      </a:r>
                      <a:r>
                        <a:rPr lang="zh-CN" sz="1600" kern="100" dirty="0">
                          <a:effectLst/>
                        </a:rPr>
                        <a:t>的值设置为在提交时询问。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41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disabled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禁用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keytag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字段。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31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form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定义该</a:t>
                      </a:r>
                      <a:r>
                        <a:rPr lang="en-US" sz="1600" kern="100" dirty="0">
                          <a:effectLst/>
                        </a:rPr>
                        <a:t> keygen </a:t>
                      </a:r>
                      <a:r>
                        <a:rPr lang="zh-CN" sz="1600" kern="100" dirty="0">
                          <a:effectLst/>
                        </a:rPr>
                        <a:t>字段所属的一个或多个表单。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085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keytype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定义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keytype</a:t>
                      </a:r>
                      <a:r>
                        <a:rPr lang="zh-CN" sz="1600" kern="100" dirty="0">
                          <a:effectLst/>
                        </a:rPr>
                        <a:t>。</a:t>
                      </a:r>
                      <a:r>
                        <a:rPr lang="en-US" sz="1600" kern="100" dirty="0" err="1">
                          <a:effectLst/>
                        </a:rPr>
                        <a:t>rsa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zh-CN" sz="1600" kern="100" dirty="0">
                          <a:effectLst/>
                        </a:rPr>
                        <a:t>生成</a:t>
                      </a:r>
                      <a:r>
                        <a:rPr lang="en-US" sz="1600" kern="100" dirty="0">
                          <a:effectLst/>
                        </a:rPr>
                        <a:t> RSA </a:t>
                      </a:r>
                      <a:r>
                        <a:rPr lang="zh-CN" sz="1600" kern="100" dirty="0">
                          <a:effectLst/>
                        </a:rPr>
                        <a:t>密钥。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7055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name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600" kern="100" dirty="0">
                          <a:effectLst/>
                        </a:rPr>
                        <a:t>定义</a:t>
                      </a:r>
                      <a:r>
                        <a:rPr lang="en-US" sz="1600" kern="100" dirty="0">
                          <a:effectLst/>
                        </a:rPr>
                        <a:t> keygen </a:t>
                      </a:r>
                      <a:r>
                        <a:rPr lang="zh-CN" sz="1600" kern="100" dirty="0">
                          <a:effectLst/>
                        </a:rPr>
                        <a:t>元素的唯一名称。</a:t>
                      </a:r>
                      <a:r>
                        <a:rPr lang="en-US" sz="1600" kern="100" dirty="0">
                          <a:effectLst/>
                        </a:rPr>
                        <a:t>name </a:t>
                      </a:r>
                      <a:r>
                        <a:rPr lang="zh-CN" sz="1600" kern="100" dirty="0">
                          <a:effectLst/>
                        </a:rPr>
                        <a:t>属性用于在提交表单时搜集字段的值。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69539" y="5085184"/>
            <a:ext cx="856895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说明：&lt;keygen&gt;标签是html5新增标签，不是所有的浏览器都支持，该标签在新的web标准中已废弃。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9924415" cy="3351530"/>
          </a:xfrm>
        </p:spPr>
        <p:txBody>
          <a:bodyPr/>
          <a:p>
            <a:pPr indent="457200"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可以用于生成数字证书，实现双向身份验证和加密通信。使用keygen元素，用户可以方便地生成和管理自己的安全密钥对，保护个人信息和确保网络通信安全。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150000"/>
              </a:lnSpc>
            </a:pP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keygen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元素与网络安全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9924415" cy="3351530"/>
          </a:xfrm>
        </p:spPr>
        <p:txBody>
          <a:bodyPr/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keygen元素的应用还可以扩展到密码管理和认证授权等方面。在密码管理方面，通过keygen元素生成密钥对，可以将用户的密码信息更安全地保存在本地，并通过私钥进行解密和验证。在认证授权方面，keygen元素可以用于生成令牌和数字签名，确保用户在访问应用程序或网站时的身份验证和授权安全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keygen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元素与密码管理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9924415" cy="3351530"/>
          </a:xfrm>
        </p:spPr>
        <p:txBody>
          <a:bodyPr/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keygen元素可以用来生成密钥对，加密通信，并确保网络安全。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keygen元素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为网站提供更可靠的身份验证和数据加密机制，保护用户的个人信息和确保网络通信的安全性。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2800" dirty="0" smtClean="0">
                <a:solidFill>
                  <a:srgbClr val="0070C0"/>
                </a:solidFill>
              </a:rPr>
              <a:t>小结</a:t>
            </a:r>
            <a:endParaRPr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87577" y="2921640"/>
            <a:ext cx="292227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0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commondata" val="eyJoZGlkIjoiMzI3OTgzN2M4MWJmZDdhNTRmMDQyZDhhMjY4NTlkZWI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</Words>
  <Application>WPS 演示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Arial Unicode MS</vt:lpstr>
      <vt:lpstr>Arial Black</vt:lpstr>
      <vt:lpstr>Calibri</vt:lpstr>
      <vt:lpstr>Office 主题​​</vt:lpstr>
      <vt:lpstr>7.11</vt:lpstr>
      <vt:lpstr>keygen元素</vt:lpstr>
      <vt:lpstr>keygen元素</vt:lpstr>
      <vt:lpstr>keygen元素属性</vt:lpstr>
      <vt:lpstr>keygen元素</vt:lpstr>
      <vt:lpstr>keygen元素</vt:lpstr>
      <vt:lpstr>keygen元素与密码管理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25</cp:revision>
  <dcterms:created xsi:type="dcterms:W3CDTF">2019-09-19T02:01:00Z</dcterms:created>
  <dcterms:modified xsi:type="dcterms:W3CDTF">2023-11-11T08:56:23Z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FF7E0D3426E842D4B48DC5D8B67D2544_13</vt:lpwstr>
  </property>
</Properties>
</file>