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94" r:id="rId3"/>
    <p:sldId id="311" r:id="rId4"/>
    <p:sldId id="256" r:id="rId6"/>
    <p:sldId id="316" r:id="rId7"/>
    <p:sldId id="280" r:id="rId8"/>
    <p:sldId id="317" r:id="rId9"/>
    <p:sldId id="313" r:id="rId10"/>
    <p:sldId id="314" r:id="rId11"/>
    <p:sldId id="315" r:id="rId12"/>
    <p:sldId id="290" r:id="rId13"/>
    <p:sldId id="291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F7FBD"/>
    <a:srgbClr val="1369B2"/>
    <a:srgbClr val="E2E4E5"/>
    <a:srgbClr val="FD8254"/>
    <a:srgbClr val="4C8CF5"/>
    <a:srgbClr val="FD8052"/>
    <a:srgbClr val="FEB092"/>
    <a:srgbClr val="E50505"/>
    <a:srgbClr val="FD7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5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altLang="zh-CN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6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9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1" name="图片 10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 userDrawn="1"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7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9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3119671" y="3909078"/>
            <a:ext cx="1192345" cy="614383"/>
            <a:chOff x="2215144" y="3084852"/>
            <a:chExt cx="1244730" cy="844793"/>
          </a:xfrm>
        </p:grpSpPr>
        <p:sp>
          <p:nvSpPr>
            <p:cNvPr id="29" name="平行四边形 28"/>
            <p:cNvSpPr/>
            <p:nvPr>
              <p:custDataLst>
                <p:tags r:id="rId1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13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网站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14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025342" y="2961893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6" name="平行四边形 35"/>
            <p:cNvSpPr/>
            <p:nvPr>
              <p:custDataLst>
                <p:tags r:id="rId16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4025342" y="388743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>
              <p:custDataLst>
                <p:tags r:id="rId17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网页相关名词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1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13765" y="281940"/>
            <a:ext cx="4164965" cy="537845"/>
          </a:xfrm>
        </p:spPr>
        <p:txBody>
          <a:bodyPr anchor="ctr" anchorCtr="0">
            <a:noAutofit/>
          </a:bodyPr>
          <a:lstStyle>
            <a:lvl1pPr>
              <a:defRPr kumimoji="0" lang="zh-CN" altLang="en-US" sz="3200" b="0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838200" y="1223645"/>
            <a:ext cx="10515600" cy="4886960"/>
          </a:xfrm>
        </p:spPr>
        <p:txBody>
          <a:bodyPr/>
          <a:lstStyle>
            <a:lvl1pPr marL="0" indent="457200" eaLnBrk="1" fontAlgn="auto" latinLnBrk="0" hangingPunct="1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40.xml"/><Relationship Id="rId3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tags" Target="../tags/tag47.xml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tags" Target="../tags/tag50.xml"/><Relationship Id="rId3" Type="http://schemas.openxmlformats.org/officeDocument/2006/relationships/image" Target="../media/image9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3064391"/>
            <a:ext cx="4539615" cy="645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项目一</a:t>
            </a: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HTML5</a:t>
            </a:r>
            <a:r>
              <a:rPr lang="zh-CN" altLang="en-US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endParaRPr lang="zh-CN" altLang="en-US" sz="36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90887" y="2943349"/>
            <a:ext cx="1480820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Web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前端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技术基础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0270" y="1839595"/>
            <a:ext cx="742696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我们经常浏览的网页，他们的网页布局有什么不同</a:t>
            </a: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？可以找到相应的网站进行比较。</a:t>
            </a:r>
            <a:endParaRPr lang="zh-CN" altLang="en-US" sz="28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16097023401&amp;di=ffcab27420d8a5996b56c581dbbc57c5&amp;imgtype=0&amp;src=http%3A%2F%2Fpic.qiantucdn.com%2F58pic%2F18%2F83%2F60%2F56558d632b5fe_102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1537970"/>
            <a:ext cx="3296285" cy="3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</a:t>
            </a:r>
            <a:r>
              <a:rPr lang="en-US" altLang="zh-CN"/>
              <a:t>  </a:t>
            </a:r>
            <a:r>
              <a:rPr lang="zh-CN" altLang="en-US"/>
              <a:t>谢！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649855" y="1251585"/>
            <a:ext cx="7294880" cy="634365"/>
            <a:chOff x="4173" y="1971"/>
            <a:chExt cx="11488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173" y="2006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599" y="1971"/>
              <a:ext cx="10062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57989" y="1036090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网页与网站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649855" y="2025015"/>
            <a:ext cx="7294590" cy="635000"/>
            <a:chOff x="2615265" y="2853794"/>
            <a:chExt cx="7295941" cy="635232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网页相关名词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649855" y="3573145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网页浏览器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649855" y="4347210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概述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649855" y="5121275"/>
            <a:ext cx="7294590" cy="635000"/>
            <a:chOff x="2615265" y="2853794"/>
            <a:chExt cx="7295941" cy="635232"/>
          </a:xfrm>
        </p:grpSpPr>
        <p:grpSp>
          <p:nvGrpSpPr>
            <p:cNvPr id="31" name="组合 30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第一个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页面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649855" y="2799080"/>
            <a:ext cx="7294590" cy="635000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1" name="平行四边形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文本框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4" name="矩形 13"/>
              <p:cNvSpPr/>
              <p:nvPr>
                <p:custDataLst>
                  <p:tags r:id="rId8"/>
                </p:custDataLst>
              </p:nvPr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p>
                <a:r>
                  <a:rPr 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web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标准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91285" y="2768600"/>
            <a:ext cx="1833880" cy="1206500"/>
          </a:xfrm>
        </p:spPr>
        <p:txBody>
          <a:bodyPr/>
          <a:p>
            <a:r>
              <a:rPr altLang="zh-CN"/>
              <a:t>1.1</a:t>
            </a:r>
            <a:endParaRPr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网页</a:t>
            </a:r>
            <a:r>
              <a:rPr lang="zh-CN" altLang="en-US"/>
              <a:t>与</a:t>
            </a:r>
            <a:r>
              <a:rPr lang="zh-CN" altLang="en-US">
                <a:sym typeface="+mn-ea"/>
              </a:rPr>
              <a:t>网站</a:t>
            </a:r>
            <a:endParaRPr lang="zh-CN" altLang="en-US">
              <a:sym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693563" y="1794391"/>
            <a:ext cx="318770" cy="645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82029" y="899691"/>
            <a:ext cx="103230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说到网页，其实大家并不陌生，我们上网时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浏览新闻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查询信息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看视频等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都是在浏览网页。</a:t>
            </a:r>
            <a:endParaRPr lang="zh-CN" altLang="en-US" sz="2400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686" b="6125"/>
          <a:stretch>
            <a:fillRect/>
          </a:stretch>
        </p:blipFill>
        <p:spPr>
          <a:xfrm>
            <a:off x="762000" y="2207260"/>
            <a:ext cx="4985385" cy="4637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7250" y="2150745"/>
            <a:ext cx="5210175" cy="4715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1103"/>
          <a:stretch>
            <a:fillRect/>
          </a:stretch>
        </p:blipFill>
        <p:spPr>
          <a:xfrm>
            <a:off x="2047875" y="845820"/>
            <a:ext cx="9110980" cy="6037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82029" y="899691"/>
            <a:ext cx="103230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分析乡村振兴网首页可知，网页主要由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等元素构成。除了这些元素，网页中还可以包含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5796"/>
          <a:stretch>
            <a:fillRect/>
          </a:stretch>
        </p:blipFill>
        <p:spPr>
          <a:xfrm>
            <a:off x="3071495" y="2098675"/>
            <a:ext cx="6582410" cy="4754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一、网页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1223645"/>
            <a:ext cx="10515600" cy="1143000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我们可以查看网页的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。打开谷歌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，在网页上单击右键，单击“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查看源代码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命令，浏览器中便会弹出当前网页的源代码。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3875" y="2366645"/>
            <a:ext cx="5723255" cy="43605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一、网页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928370"/>
            <a:ext cx="10515600" cy="152273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网站的第一页称为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，首页的源代码是一个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纯文本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文件，仅包含一些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特殊的符号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。而我们浏览网页时看到的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等，正是这些特殊的符号和文本组成的代码被浏览器渲染之后的结果。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右箭头 4"/>
          <p:cNvSpPr/>
          <p:nvPr>
            <p:custDataLst>
              <p:tags r:id="rId1"/>
            </p:custDataLst>
          </p:nvPr>
        </p:nvSpPr>
        <p:spPr>
          <a:xfrm>
            <a:off x="5622438" y="4438964"/>
            <a:ext cx="288000" cy="216000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30097"/>
          <a:stretch>
            <a:fillRect/>
          </a:stretch>
        </p:blipFill>
        <p:spPr>
          <a:xfrm>
            <a:off x="6041390" y="2443480"/>
            <a:ext cx="5746115" cy="3705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15095"/>
          <a:stretch>
            <a:fillRect/>
          </a:stretch>
        </p:blipFill>
        <p:spPr>
          <a:xfrm>
            <a:off x="248920" y="2726055"/>
            <a:ext cx="5242560" cy="3139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二、网站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928370"/>
            <a:ext cx="10515600" cy="164465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除了首页之外，乡村振兴网还包含多个子页面。例如，单击乡村振兴网首页的导航，会跳转到其他子页面，如产业振兴、人才振兴等。可见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多个网页的集合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，网页与网页之间可以通过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互相访问。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右箭头 5"/>
          <p:cNvSpPr/>
          <p:nvPr>
            <p:custDataLst>
              <p:tags r:id="rId1"/>
            </p:custDataLst>
          </p:nvPr>
        </p:nvSpPr>
        <p:spPr>
          <a:xfrm>
            <a:off x="4989343" y="4408484"/>
            <a:ext cx="288000" cy="216000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4675" y="2791460"/>
            <a:ext cx="4094480" cy="3363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37505" y="2900045"/>
            <a:ext cx="6335395" cy="3164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NWJmNThkZDE2YmIyM2RkMTFkZDlkODA2Zjg0MDlkZjk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思源宋体 CN</vt:lpstr>
      <vt:lpstr>等线</vt:lpstr>
      <vt:lpstr>思源宋体 CN Heavy</vt:lpstr>
      <vt:lpstr>Source Han Sans K Bold</vt:lpstr>
      <vt:lpstr>字魂50号-白鸽天行体</vt:lpstr>
      <vt:lpstr>MS UI Gothic</vt:lpstr>
      <vt:lpstr>Times New Roman</vt:lpstr>
      <vt:lpstr>Arial Unicode MS</vt:lpstr>
      <vt:lpstr>Arial Black</vt:lpstr>
      <vt:lpstr>黑体</vt:lpstr>
      <vt:lpstr>Calibri</vt:lpstr>
      <vt:lpstr>Office 主题​​</vt:lpstr>
      <vt:lpstr>PowerPoint 演示文稿</vt:lpstr>
      <vt:lpstr>PowerPoint 演示文稿</vt:lpstr>
      <vt:lpstr>1.1</vt:lpstr>
      <vt:lpstr>一、网页</vt:lpstr>
      <vt:lpstr>一、网页</vt:lpstr>
      <vt:lpstr>一、网页</vt:lpstr>
      <vt:lpstr>一、网页</vt:lpstr>
      <vt:lpstr>一、网页</vt:lpstr>
      <vt:lpstr>二、网站</vt:lpstr>
      <vt:lpstr>思考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36</cp:revision>
  <dcterms:created xsi:type="dcterms:W3CDTF">2019-09-19T02:01:00Z</dcterms:created>
  <dcterms:modified xsi:type="dcterms:W3CDTF">2025-03-09T04:28:46Z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F9E2B1FD272F4F5BBFFDF5164A85F3FD_13</vt:lpwstr>
  </property>
</Properties>
</file>