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81" r:id="rId4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4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F7FBD"/>
    <a:srgbClr val="1369B2"/>
    <a:srgbClr val="E2E4E5"/>
    <a:srgbClr val="FD8254"/>
    <a:srgbClr val="4C8CF5"/>
    <a:srgbClr val="FD8052"/>
    <a:srgbClr val="FEB092"/>
    <a:srgbClr val="E50505"/>
    <a:srgbClr val="FD7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4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altLang="zh-CN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6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9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1" name="图片 10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 userDrawn="1"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7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9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3119671" y="3909078"/>
            <a:ext cx="1192345" cy="614383"/>
            <a:chOff x="2215144" y="3084852"/>
            <a:chExt cx="1244730" cy="844793"/>
          </a:xfrm>
        </p:grpSpPr>
        <p:sp>
          <p:nvSpPr>
            <p:cNvPr id="29" name="平行四边形 28"/>
            <p:cNvSpPr/>
            <p:nvPr>
              <p:custDataLst>
                <p:tags r:id="rId1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13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网站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14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025342" y="2961893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6" name="平行四边形 35"/>
            <p:cNvSpPr/>
            <p:nvPr>
              <p:custDataLst>
                <p:tags r:id="rId16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4025342" y="388743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>
              <p:custDataLst>
                <p:tags r:id="rId17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网页相关名词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1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13765" y="281940"/>
            <a:ext cx="4164965" cy="537845"/>
          </a:xfrm>
        </p:spPr>
        <p:txBody>
          <a:bodyPr anchor="ctr" anchorCtr="0">
            <a:noAutofit/>
          </a:bodyPr>
          <a:lstStyle>
            <a:lvl1pPr>
              <a:defRPr kumimoji="0" lang="zh-CN" altLang="en-US" sz="3200" b="0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838200" y="1223645"/>
            <a:ext cx="10515600" cy="4886960"/>
          </a:xfrm>
        </p:spPr>
        <p:txBody>
          <a:bodyPr/>
          <a:lstStyle>
            <a:lvl1pPr marL="0" indent="457200" eaLnBrk="1" fontAlgn="auto" latinLnBrk="0" hangingPunct="1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6.xml"/><Relationship Id="rId1" Type="http://schemas.openxmlformats.org/officeDocument/2006/relationships/hyperlink" Target="https://www.baidu.com/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91285" y="2768600"/>
            <a:ext cx="1833880" cy="1206500"/>
          </a:xfrm>
        </p:spPr>
        <p:txBody>
          <a:bodyPr/>
          <a:p>
            <a:r>
              <a:rPr altLang="zh-CN"/>
              <a:t>1.2</a:t>
            </a:r>
            <a:endParaRPr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n w="17780" cmpd="sng">
                  <a:noFill/>
                  <a:prstDash val="solid"/>
                  <a:miter lim="800000"/>
                </a:ln>
                <a:sym typeface="+mn-ea"/>
              </a:rPr>
              <a:t>网页</a:t>
            </a:r>
            <a:r>
              <a:rPr lang="zh-CN" altLang="en-US">
                <a:ln w="17780" cmpd="sng">
                  <a:noFill/>
                  <a:prstDash val="solid"/>
                  <a:miter lim="800000"/>
                </a:ln>
              </a:rPr>
              <a:t>相关名词</a:t>
            </a:r>
            <a:endParaRPr lang="zh-CN" altLang="en-US">
              <a:ln w="17780" cmpd="sng">
                <a:noFill/>
                <a:prstDash val="solid"/>
                <a:miter lim="800000"/>
              </a:ln>
              <a:sym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693563" y="1794391"/>
            <a:ext cx="318770" cy="645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W3C</a:t>
            </a:r>
            <a:endParaRPr lang="en-US" altLang="zh-CN"/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719781" y="1953774"/>
            <a:ext cx="604894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World Wide Web Consortium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，万维网联盟）是国际最著名的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标准化组织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最重要的工作是制定和推广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规范。自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1994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年成立以来，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已经发布了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多项影响深远的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技术标准及实施指南。例如，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超文本标签语言（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可扩展标签语言（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等。这些规范有效地促进了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技术的发展。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4604" y="3942645"/>
            <a:ext cx="1223498" cy="1465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86" y="4113009"/>
            <a:ext cx="2528096" cy="1195200"/>
          </a:xfrm>
          <a:prstGeom prst="rect">
            <a:avLst/>
          </a:prstGeom>
        </p:spPr>
      </p:pic>
      <p:sp>
        <p:nvSpPr>
          <p:cNvPr id="15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6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8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11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7464" y="1628800"/>
            <a:ext cx="640871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网址中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不同的后缀有什么含义？（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com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net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tech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org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gov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edu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mil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pub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等</a:t>
            </a: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b="1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16097023401&amp;di=ffcab27420d8a5996b56c581dbbc57c5&amp;imgtype=0&amp;src=http%3A%2F%2Fpic.qiantucdn.com%2F58pic%2F18%2F83%2F60%2F56558d632b5fe_102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1537970"/>
            <a:ext cx="3296285" cy="3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</a:t>
            </a:r>
            <a:r>
              <a:rPr lang="en-US" altLang="zh-CN"/>
              <a:t>  </a:t>
            </a:r>
            <a:r>
              <a:rPr lang="zh-CN" altLang="en-US"/>
              <a:t>谢！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网页相关名词</a:t>
            </a:r>
            <a:endParaRPr lang="zh-CN" altLang="en-US"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对于从事网页制作工作的人员来说，有必要了解一些与网页相关的名词，例如常见的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61112" y="3051060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80004" y="3051060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98896" y="3051060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17787" y="3051060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5652" y="4072211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06698" y="4072211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17787" y="4072211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58617" y="4072211"/>
            <a:ext cx="1674669" cy="59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Internet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原创设计师QQ598969553          _3"/>
          <p:cNvSpPr/>
          <p:nvPr/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827764" y="1710207"/>
            <a:ext cx="588692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也被称为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互联网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，是由一些使用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公用语言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互相通信的计算机连接而成的网络。简单地说，互联网就是将世界范围内不同国家、不同地区的众多计算机连接起来形成的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网络平台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230" y="3154045"/>
            <a:ext cx="3360420" cy="213487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WWW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773756" y="1917381"/>
            <a:ext cx="604894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WWW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，万维网）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不是网络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，也不代表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，它只是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提供的一种服务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网页浏览服务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。我们上网时通过浏览器阅读网页信息就是在使用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WWW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WWW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上最主要的服务，许多网络功能，如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网上聊天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网上购物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等，都基于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WWW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6180" y="3855048"/>
            <a:ext cx="2190719" cy="1622135"/>
          </a:xfrm>
          <a:prstGeom prst="rect">
            <a:avLst/>
          </a:prstGeom>
        </p:spPr>
      </p:pic>
      <p:sp>
        <p:nvSpPr>
          <p:cNvPr id="1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4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8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URL</a:t>
            </a:r>
            <a:endParaRPr smtClean="0">
              <a:solidFill>
                <a:srgbClr val="0070C0"/>
              </a:solidFill>
              <a:cs typeface="+mn-cs"/>
              <a:sym typeface="+mn-ea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668981" y="2098356"/>
            <a:ext cx="604894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Uniform Resource Locator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，统一资源定位符）其实就是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，也称“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”。在万维网上的所有文件（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音乐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等）都有唯一的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，用户只要知道文件的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，就能够对该文件进行访问。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可以是本地磁盘位置，也可以是局域网上的某一台计算机，还可以是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上的站点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6203" y="4435095"/>
            <a:ext cx="2313925" cy="40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5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en-US" altLang="zh-CN" sz="13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://</a:t>
            </a:r>
            <a:r>
              <a:rPr lang="en-US" altLang="zh-CN" sz="135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www.baidu.com/</a:t>
            </a:r>
            <a:endParaRPr lang="zh-CN" altLang="en-US" sz="135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1847" y="4070442"/>
            <a:ext cx="3449677" cy="8559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842957" y="4295046"/>
            <a:ext cx="2307171" cy="631369"/>
          </a:xfrm>
          <a:prstGeom prst="roundRect">
            <a:avLst/>
          </a:prstGeom>
          <a:noFill/>
          <a:ln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右箭头 6"/>
          <p:cNvSpPr/>
          <p:nvPr/>
        </p:nvSpPr>
        <p:spPr>
          <a:xfrm>
            <a:off x="6258144" y="4632730"/>
            <a:ext cx="162025" cy="172999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4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7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>
            <p:custDataLst>
              <p:tags r:id="rId9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>
            <p:custDataLst>
              <p:tags r:id="rId10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DN</a:t>
            </a:r>
            <a:endParaRPr lang="zh-CN" altLang="en-US"/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719830" y="1539240"/>
            <a:ext cx="6049010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defRPr/>
            </a:pPr>
            <a:r>
              <a:rPr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域名（英语：Domain Name），又称网域</a:t>
            </a:r>
            <a:r>
              <a:rPr 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Internet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网络上的一个服务器或一个网络系统的名字，在全世界，没有重复的域名，具有唯一性。</a:t>
            </a:r>
            <a:endParaRPr lang="zh-CN" altLang="en-US" sz="16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从技术上讲，域名只是一个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Internet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中用于解决地址对于问题的一种方法，用于取代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地址的。</a:t>
            </a:r>
            <a:endParaRPr lang="zh-CN" altLang="en-US" sz="16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简单的说，域名是互联网上的门牌号。</a:t>
            </a:r>
            <a:endParaRPr sz="16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https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://www.baidu.com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/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----202.108.22.142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目前大多数网站是不能通过IP地址直接打开的。这是因为一般情况下是服务器上会有多个网站，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地址只能找到服务器，</a:t>
            </a:r>
            <a:r>
              <a:rPr 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无法打开网站首页。</a:t>
            </a:r>
            <a:endParaRPr lang="zh-CN" sz="16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  <a:hlinkClick r:id="rId1"/>
            </a:endParaRPr>
          </a:p>
        </p:txBody>
      </p:sp>
      <p:sp>
        <p:nvSpPr>
          <p:cNvPr id="1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4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6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7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8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10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DNS</a:t>
            </a:r>
            <a:endParaRPr lang="zh-CN" altLang="en-US" b="1"/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669030" y="2369820"/>
            <a:ext cx="6049010" cy="200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Domain Name System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，域名系统）是互联网的一项核心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。他可以将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域名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相互映射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，能够使人更方便的访问互联网，不用去记忆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地址。计算机将便于记忆的域名转换成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的过程被称为域名解析。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就是进行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域名解析的系统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3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9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HTTP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HTTPS</a:t>
            </a:r>
            <a:endParaRPr lang="zh-CN" altLang="en-US"/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612515" y="1761490"/>
            <a:ext cx="6210300" cy="155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HTTP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Hypertext transfer protocol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，超文本传输协议）是一种详细规定了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互联网服务器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互相通信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的规则。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是非常可靠的协议，具有强大的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自检能力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，所有用户请求的文件到达客户端时，都是准确无误的。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3612515" y="3199765"/>
            <a:ext cx="62103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传输的数据都是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未加密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的，因此用户使用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传输隐私信息不太安全。为了保证这些隐私数据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能够安全传输，网景公司设计了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SSL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Secure Sockets Layer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，安全套接字协议），该协议用于对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传输的数据进行加密，从而就诞生了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3612515" y="4725035"/>
            <a:ext cx="6210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是由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SSL+HTTP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构建的，可进行加密传输、身份认证的网络协议。因此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要比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更安全。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4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HTTP和HTTPS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773756" y="1871224"/>
            <a:ext cx="604894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翻译为中文是“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”的意思。对于普通网络用户来说，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仅仅只是一种环境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互联网的使用环境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。而对于网页制作者来说，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是一系列技术的复合总称，包括网站的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前台布局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后台程序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界面架构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数据库开发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8539" y="3406076"/>
            <a:ext cx="4204811" cy="1940681"/>
          </a:xfrm>
          <a:prstGeom prst="rect">
            <a:avLst/>
          </a:prstGeom>
        </p:spPr>
      </p:pic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8505095" y="4955101"/>
            <a:ext cx="1317606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35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35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前端系统</a:t>
            </a:r>
            <a:endParaRPr lang="zh-CN" altLang="en-US" sz="135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098165" y="1402715"/>
            <a:ext cx="6886575" cy="413385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2279527" y="1278140"/>
            <a:ext cx="1242601" cy="431611"/>
          </a:xfrm>
          <a:prstGeom prst="roundRect">
            <a:avLst/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4"/>
            </p:custDataLst>
          </p:nvPr>
        </p:nvSpPr>
        <p:spPr>
          <a:xfrm>
            <a:off x="2279527" y="185135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2279527" y="242412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2279527" y="356966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2279527" y="414243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8"/>
            </p:custDataLst>
          </p:nvPr>
        </p:nvSpPr>
        <p:spPr>
          <a:xfrm>
            <a:off x="2279527" y="4715206"/>
            <a:ext cx="1242601" cy="431165"/>
          </a:xfrm>
          <a:prstGeom prst="roundRect">
            <a:avLst/>
          </a:prstGeom>
          <a:solidFill>
            <a:srgbClr val="4F7FB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>
            <a:off x="2279527" y="528797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2279527" y="2996896"/>
            <a:ext cx="1242601" cy="4311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50" dirty="0" smtClean="0">
                <a:latin typeface="微软雅黑" panose="020B0503020204020204" charset="-122"/>
                <a:ea typeface="微软雅黑" panose="020B0503020204020204" charset="-122"/>
              </a:rPr>
              <a:t>DN</a:t>
            </a:r>
            <a:endParaRPr lang="zh-CN" altLang="en-US" sz="16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commondata" val="eyJoZGlkIjoiOWJhMmVjMmFmZTgzZjZjY2U2NTllOTg1ZTMxMWU2O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演示</Application>
  <PresentationFormat>宽屏</PresentationFormat>
  <Paragraphs>205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思源宋体 CN</vt:lpstr>
      <vt:lpstr>等线</vt:lpstr>
      <vt:lpstr>思源宋体 CN Heavy</vt:lpstr>
      <vt:lpstr>Source Han Sans K Bold</vt:lpstr>
      <vt:lpstr>Calibri</vt:lpstr>
      <vt:lpstr>Times New Roman</vt:lpstr>
      <vt:lpstr>Arial Unicode MS</vt:lpstr>
      <vt:lpstr>Arial Black</vt:lpstr>
      <vt:lpstr>黑体</vt:lpstr>
      <vt:lpstr>MS UI Gothic</vt:lpstr>
      <vt:lpstr>Office 主题​​</vt:lpstr>
      <vt:lpstr>1.2</vt:lpstr>
      <vt:lpstr>网页相关名词</vt:lpstr>
      <vt:lpstr>Internet</vt:lpstr>
      <vt:lpstr>WWW</vt:lpstr>
      <vt:lpstr>URL</vt:lpstr>
      <vt:lpstr>DN</vt:lpstr>
      <vt:lpstr>DNS</vt:lpstr>
      <vt:lpstr>HTTP和HTTPS</vt:lpstr>
      <vt:lpstr>Web</vt:lpstr>
      <vt:lpstr>W3C</vt:lpstr>
      <vt:lpstr>思考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34</cp:revision>
  <dcterms:created xsi:type="dcterms:W3CDTF">2019-09-19T02:01:00Z</dcterms:created>
  <dcterms:modified xsi:type="dcterms:W3CDTF">2024-05-24T07:36:05Z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40AA43F0C47549BE8F3B939A426AB6C9_13</vt:lpwstr>
  </property>
</Properties>
</file>