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8"/>
  </p:handoutMasterIdLst>
  <p:sldIdLst>
    <p:sldId id="266" r:id="rId3"/>
    <p:sldId id="267" r:id="rId4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4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p>
            <a:r>
              <a:rPr altLang="zh-CN" kern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sym typeface="+mn-ea"/>
              </a:rPr>
              <a:t>1.4</a:t>
            </a:r>
            <a:endParaRPr lang="en-US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网页浏览器</a:t>
            </a:r>
            <a:endParaRPr lang="en-US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5840" y="3140968"/>
            <a:ext cx="51562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44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二、浏览器内核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962785" y="1315085"/>
            <a:ext cx="802195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浏览器内核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是浏览器最核心的部分，主要负责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渲染网页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的浏览器内核对网页代码的解释也不同，因此同一网页在不同内核的浏览器中渲染（显示）效果也可能不同。目前常见的浏览器内核有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Gecko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Webkit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Presto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Blink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种。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37995" y="3716655"/>
            <a:ext cx="1588770" cy="5397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57892" y="4033745"/>
            <a:ext cx="664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3342005" y="3505835"/>
            <a:ext cx="689419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代表浏览器是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，因此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又被称为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359797" y="5378670"/>
            <a:ext cx="664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432175" y="4220845"/>
            <a:ext cx="66433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Trident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内核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只能用于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平台，并且该内核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不是开源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41382" y="4005805"/>
            <a:ext cx="18415" cy="136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二、浏览器内核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1094" y="2228067"/>
            <a:ext cx="7723619" cy="1280155"/>
            <a:chOff x="982638" y="3340641"/>
            <a:chExt cx="10296550" cy="1706606"/>
          </a:xfrm>
        </p:grpSpPr>
        <p:sp>
          <p:nvSpPr>
            <p:cNvPr id="4" name="圆角矩形 3"/>
            <p:cNvSpPr/>
            <p:nvPr/>
          </p:nvSpPr>
          <p:spPr>
            <a:xfrm>
              <a:off x="982638" y="3420608"/>
              <a:ext cx="2189984" cy="7195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Gecko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内核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422798" y="4140177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5"/>
            <p:cNvSpPr txBox="1">
              <a:spLocks noChangeArrowheads="1"/>
            </p:cNvSpPr>
            <p:nvPr/>
          </p:nvSpPr>
          <p:spPr bwMode="auto">
            <a:xfrm>
              <a:off x="3071206" y="3340641"/>
              <a:ext cx="8207982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代表浏览器是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火狐浏览器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422798" y="5013794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3071206" y="4309916"/>
              <a:ext cx="8207982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Gecko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开源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的，最大优势是可以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跨平台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422798" y="4140177"/>
              <a:ext cx="0" cy="873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261094" y="3908305"/>
            <a:ext cx="7723619" cy="1220170"/>
            <a:chOff x="982638" y="3420608"/>
            <a:chExt cx="10296550" cy="1626639"/>
          </a:xfrm>
        </p:grpSpPr>
        <p:sp>
          <p:nvSpPr>
            <p:cNvPr id="15" name="圆角矩形 14"/>
            <p:cNvSpPr/>
            <p:nvPr/>
          </p:nvSpPr>
          <p:spPr>
            <a:xfrm>
              <a:off x="982638" y="3420608"/>
              <a:ext cx="2190831" cy="7195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latin typeface="微软雅黑" panose="020B0503020204020204" charset="-122"/>
                  <a:ea typeface="微软雅黑" panose="020B0503020204020204" charset="-122"/>
                </a:rPr>
                <a:t>Webkit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内核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422798" y="4140177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3071206" y="3436299"/>
              <a:ext cx="8207982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代表浏览器是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Safari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以及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老版本的谷歌浏览器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422798" y="5013794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3071206" y="4309916"/>
              <a:ext cx="8207982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Webkit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内核也是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开源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422798" y="4140177"/>
              <a:ext cx="0" cy="873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二、浏览器内核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79509" y="1628921"/>
            <a:ext cx="7723619" cy="1753570"/>
            <a:chOff x="982638" y="3420608"/>
            <a:chExt cx="10296550" cy="2337728"/>
          </a:xfrm>
        </p:grpSpPr>
        <p:sp>
          <p:nvSpPr>
            <p:cNvPr id="4" name="圆角矩形 3"/>
            <p:cNvSpPr/>
            <p:nvPr/>
          </p:nvSpPr>
          <p:spPr>
            <a:xfrm>
              <a:off x="982638" y="3420608"/>
              <a:ext cx="2249242" cy="7195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Presto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内核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422798" y="4140177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35"/>
            <p:cNvSpPr txBox="1">
              <a:spLocks noChangeArrowheads="1"/>
            </p:cNvSpPr>
            <p:nvPr/>
          </p:nvSpPr>
          <p:spPr bwMode="auto">
            <a:xfrm>
              <a:off x="3358013" y="3436692"/>
              <a:ext cx="6835765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代表浏览器是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欧朋</a:t>
              </a: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422798" y="5683400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3071206" y="4405574"/>
              <a:ext cx="8207982" cy="135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Presto</a:t>
              </a: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渲染速度快，缺点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就是为了提升响应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速度丢掉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了一部分网页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兼容性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422798" y="4140177"/>
              <a:ext cx="0" cy="1583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261094" y="3908305"/>
            <a:ext cx="7723619" cy="1753570"/>
            <a:chOff x="982638" y="3420608"/>
            <a:chExt cx="10296550" cy="2337728"/>
          </a:xfrm>
        </p:grpSpPr>
        <p:sp>
          <p:nvSpPr>
            <p:cNvPr id="15" name="圆角矩形 14"/>
            <p:cNvSpPr/>
            <p:nvPr/>
          </p:nvSpPr>
          <p:spPr>
            <a:xfrm>
              <a:off x="982638" y="3420608"/>
              <a:ext cx="2175593" cy="71955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Blink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内核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422798" y="4140177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5"/>
            <p:cNvSpPr txBox="1">
              <a:spLocks noChangeArrowheads="1"/>
            </p:cNvSpPr>
            <p:nvPr/>
          </p:nvSpPr>
          <p:spPr bwMode="auto">
            <a:xfrm>
              <a:off x="3262355" y="3436692"/>
              <a:ext cx="7597646" cy="737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由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谷歌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欧朋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公司共同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开发。</a:t>
              </a:r>
              <a:endPara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422798" y="5683400"/>
              <a:ext cx="8856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3071206" y="4405574"/>
              <a:ext cx="8207982" cy="135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52" tIns="45725" rIns="91452" bIns="45725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现在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谷歌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浏览器的内核是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Blink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Edge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浏览器也采用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Blink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422798" y="4140177"/>
              <a:ext cx="24549" cy="1521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二、浏览器内核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094" y="2456967"/>
            <a:ext cx="2363435" cy="2822869"/>
          </a:xfrm>
          <a:prstGeom prst="rect">
            <a:avLst/>
          </a:prstGeom>
        </p:spPr>
      </p:pic>
      <p:sp>
        <p:nvSpPr>
          <p:cNvPr id="23" name="TextBox 35"/>
          <p:cNvSpPr txBox="1">
            <a:spLocks noChangeArrowheads="1"/>
          </p:cNvSpPr>
          <p:nvPr/>
        </p:nvSpPr>
        <p:spPr bwMode="auto">
          <a:xfrm>
            <a:off x="4655820" y="1514475"/>
            <a:ext cx="337883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值得一提的是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4655820" y="2655570"/>
            <a:ext cx="6106160" cy="283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国内的一些浏览器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正在一步一步的做大做强，拥有顶尖的科技。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像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360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猎豹浏览器等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采用了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双内核模式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，让网页更兼容，让渲染更快速。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69490" y="1052195"/>
            <a:ext cx="8893810" cy="1425575"/>
          </a:xfrm>
        </p:spPr>
        <p:txBody>
          <a:bodyPr/>
          <a:p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是网页展示的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平台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，只有经过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渲染，用户才能看到图文并茂的网页。在浏览器的发展历史中，主流浏览器有很多。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16150" y="2478405"/>
          <a:ext cx="7768590" cy="3596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7260"/>
                <a:gridCol w="2381250"/>
                <a:gridCol w="1910080"/>
              </a:tblGrid>
              <a:tr h="69215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浏览器名称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发布时间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所属公司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Internet Explorer（IE）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1996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微软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Opera（</a:t>
                      </a: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欧朋）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1996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Telenor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Safari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2003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苹果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Firefox（</a:t>
                      </a: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火狐）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2004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Mozilla</a:t>
                      </a: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基金会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Chrome（</a:t>
                      </a: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谷歌）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2008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谷歌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Edge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2015</a:t>
                      </a:r>
                      <a:endParaRPr lang="en-US" altLang="zh-CN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微软</a:t>
                      </a:r>
                      <a:endParaRPr lang="zh-CN" altLang="en-US" sz="20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43" marR="51443" marT="34295" marB="3429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61235" y="1268730"/>
            <a:ext cx="2390140" cy="5403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Internet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Explorer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2351283" y="2276160"/>
            <a:ext cx="7723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Internet Explorer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也被称为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浏览器由微软公司推出，直接绑定在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操作系统中，无需下载安装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年微软发布公告，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浏览器正式退役，此后其功能由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浏览器接棒。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5615" y="4220210"/>
            <a:ext cx="1743191" cy="151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0" y="4477385"/>
            <a:ext cx="1524610" cy="15120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279527" y="1304141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Opera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162685" y="2077720"/>
            <a:ext cx="10036175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Opera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也被称为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欧朋浏览器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，欧朋浏览器为来自挪威的一个极为出色的浏览器，具有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速度快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节省系统资源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订制能力强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安全性高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体积小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等特点，但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兼容性略差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2023年5月6日，据昆仑万维集团官微消息，旗下海外信息分发及元宇宙平台Opera近日发布了适配AI的浏览器版本Opera One，有望在今年取代旗舰版Opera浏览器。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2023年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5月24日，昆仑万维旗下Opera正式推出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人工智能服务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Aria。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018" y="4338800"/>
            <a:ext cx="1552860" cy="153792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279527" y="1304141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Safari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571625" y="2128520"/>
            <a:ext cx="948563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Safari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是苹果操作系统内置的浏览器。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Safari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浏览器外观时尚，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 以惊人速度渲染网页。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2023年7月13日，苹果发布了Safari浏览器技术预览版新版本，最新版本号升至174，主要修复了存在于CSS、布局、JavaScript、媒体、弹出框、辅助功能、SVG和Web API中的错误，并改进其性能。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2026" y="3760003"/>
            <a:ext cx="1469142" cy="1469142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279527" y="1340336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Firefox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873250" y="2060575"/>
            <a:ext cx="82022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Firefox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也被称为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火狐浏览器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，火狐浏览器是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Mozilla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公司旗下的一款浏览器。火狐浏览器是一个自由的，开放源码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，其可开发程度很高。任何一个具有编程知识的人都可以为火狐浏览器编写代码，增加一些个性化功能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61112" y="1340336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972185" y="2105025"/>
            <a:ext cx="1051433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也被称为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谷歌浏览器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，谷歌浏览器是由谷歌公司开发的网页浏览器。谷歌浏览器基于其他开放原始码软件所撰写，极大地提升了浏览器的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安全性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响应速度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2023年8月，谷歌公司宣布，旗下浏览器 Chrome 将推出一种新的网站权限选项。用户将可以选择“仅此次”授权网站使用自己的位置、摄像头、麦克风等功能，该功能将在 Chrome 116 桌面版中推出，涵盖最常用的三种权限：地理位置、摄像头和麦克风。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4679315"/>
            <a:ext cx="1377950" cy="134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79527" y="1340336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840230" y="2060575"/>
            <a:ext cx="90404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在谷歌浏览器中调试网页代码也非常简单，打开谷歌浏览器（以谷歌浏览器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80.0.3987.87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版本为例），按“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F12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快捷键，即可打开调试面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板。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65" b="40994"/>
          <a:stretch>
            <a:fillRect/>
          </a:stretch>
        </p:blipFill>
        <p:spPr>
          <a:xfrm>
            <a:off x="3930650" y="3075305"/>
            <a:ext cx="5657215" cy="272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一、浏览器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79527" y="1081256"/>
            <a:ext cx="1890703" cy="540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Edge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303655" y="1826260"/>
            <a:ext cx="10354945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是由微软公司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2015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年推出的一款新浏览器。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年微软发布公告，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浏览器正式退役，此后其功能由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浏览器接棒。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月，新版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浏览器正式引入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ChatGPT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技术。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浏览器拥有比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浏览器优化程度更高的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因此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浏览器的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速度更快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。现在的网页兼容调试也更倾向于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Edge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9006" y="4225849"/>
            <a:ext cx="1757101" cy="1698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TABLE_ENDDRAG_ORIGIN_RECT" val="611*283"/>
  <p:tag name="TABLE_ENDDRAG_RECT" val="54*195*611*283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OWJhMmVjMmFmZTgzZjZjY2U2NTllOTg1ZTMxMWU2OD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演示</Application>
  <PresentationFormat>宽屏</PresentationFormat>
  <Paragraphs>146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Calibri</vt:lpstr>
      <vt:lpstr>Arial Unicode MS</vt:lpstr>
      <vt:lpstr>Arial Black</vt:lpstr>
      <vt:lpstr>MS UI Gothic</vt:lpstr>
      <vt:lpstr>Office 主题​​</vt:lpstr>
      <vt:lpstr>1.4</vt:lpstr>
      <vt:lpstr>一、浏览器</vt:lpstr>
      <vt:lpstr>一、浏览器</vt:lpstr>
      <vt:lpstr>一、浏览器</vt:lpstr>
      <vt:lpstr>一、浏览器</vt:lpstr>
      <vt:lpstr>一、浏览器</vt:lpstr>
      <vt:lpstr>一、浏览器</vt:lpstr>
      <vt:lpstr>一、浏览器</vt:lpstr>
      <vt:lpstr>一、浏览器</vt:lpstr>
      <vt:lpstr>二、浏览器内核</vt:lpstr>
      <vt:lpstr>二、浏览器内核</vt:lpstr>
      <vt:lpstr>二、浏览器内核</vt:lpstr>
      <vt:lpstr>二、浏览器内核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36</cp:revision>
  <dcterms:created xsi:type="dcterms:W3CDTF">2019-09-19T02:01:00Z</dcterms:created>
  <dcterms:modified xsi:type="dcterms:W3CDTF">2023-11-22T02:47:28Z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ABE852F429724692B66B5442EFD3DA51_13</vt:lpwstr>
  </property>
</Properties>
</file>