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5"/>
  </p:handoutMasterIdLst>
  <p:sldIdLst>
    <p:sldId id="271" r:id="rId4"/>
    <p:sldId id="262" r:id="rId5"/>
    <p:sldId id="287" r:id="rId6"/>
    <p:sldId id="269" r:id="rId8"/>
    <p:sldId id="268" r:id="rId9"/>
    <p:sldId id="281" r:id="rId10"/>
    <p:sldId id="282" r:id="rId11"/>
    <p:sldId id="283" r:id="rId12"/>
    <p:sldId id="284" r:id="rId13"/>
    <p:sldId id="27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31" y="45"/>
      </p:cViewPr>
      <p:guideLst>
        <p:guide orient="horz" pos="2124"/>
        <p:guide pos="40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296160" y="2703195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>
              <a:defRPr/>
            </a:pP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项目六：乡村振兴网网站页面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布局与定位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840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元素的类型与转换</a:t>
            </a:r>
            <a:endParaRPr lang="en-US" altLang="zh-CN" sz="48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/>
              <a:t>6.10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标题 2"/>
          <p:cNvSpPr>
            <a:spLocks noGrp="1"/>
          </p:cNvSpPr>
          <p:nvPr/>
        </p:nvSpPr>
        <p:spPr>
          <a:xfrm>
            <a:off x="972185" y="153035"/>
            <a:ext cx="8354695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乡村振兴导航栏的制作，超级链接转换为行内块</a:t>
            </a:r>
            <a:endParaRPr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 descr="]JRCN17_)2]K%[M(3P3~6H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2663190"/>
            <a:ext cx="7924800" cy="904875"/>
          </a:xfrm>
          <a:prstGeom prst="rect">
            <a:avLst/>
          </a:prstGeom>
        </p:spPr>
      </p:pic>
      <p:pic>
        <p:nvPicPr>
          <p:cNvPr id="13" name="图片 12" descr="KGAF8CRF[5H]B0L9QZ7EFTN"/>
          <p:cNvPicPr>
            <a:picLocks noChangeAspect="1"/>
          </p:cNvPicPr>
          <p:nvPr/>
        </p:nvPicPr>
        <p:blipFill>
          <a:blip r:embed="rId3"/>
          <a:srcRect t="12813"/>
          <a:stretch>
            <a:fillRect/>
          </a:stretch>
        </p:blipFill>
        <p:spPr>
          <a:xfrm>
            <a:off x="7760335" y="876935"/>
            <a:ext cx="4171950" cy="52139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845550" y="3556000"/>
            <a:ext cx="1559560" cy="2647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19671" y="1951356"/>
            <a:ext cx="6048671" cy="635093"/>
            <a:chOff x="3119671" y="941896"/>
            <a:chExt cx="6048671" cy="635093"/>
          </a:xfrm>
        </p:grpSpPr>
        <p:grpSp>
          <p:nvGrpSpPr>
            <p:cNvPr id="22" name="组合 21"/>
            <p:cNvGrpSpPr/>
            <p:nvPr/>
          </p:nvGrpSpPr>
          <p:grpSpPr>
            <a:xfrm>
              <a:off x="3119671" y="964069"/>
              <a:ext cx="1192345" cy="612920"/>
              <a:chOff x="2215144" y="982844"/>
              <a:chExt cx="1244730" cy="842780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4" name="文本框 9"/>
              <p:cNvSpPr txBox="1"/>
              <p:nvPr/>
            </p:nvSpPr>
            <p:spPr>
              <a:xfrm>
                <a:off x="2393075" y="1005670"/>
                <a:ext cx="1066799" cy="80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01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025342" y="941896"/>
              <a:ext cx="5143000" cy="612920"/>
              <a:chOff x="4315150" y="953426"/>
              <a:chExt cx="3857250" cy="54005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841196" y="1036090"/>
                <a:ext cx="2827147" cy="331231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0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微软雅黑" panose="020B0503020204020204" charset="-122"/>
                    <a:ea typeface="微软雅黑" panose="020B0503020204020204" charset="-122"/>
                    <a:cs typeface="等线" panose="02010600030101010101" charset="-122"/>
                    <a:sym typeface="等线" panose="02010600030101010101" charset="-122"/>
                  </a:rPr>
                  <a:t>元素的类型</a:t>
                </a:r>
                <a:endPara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119671" y="2877279"/>
            <a:ext cx="6048671" cy="635000"/>
            <a:chOff x="3119671" y="1867432"/>
            <a:chExt cx="6048671" cy="635085"/>
          </a:xfrm>
        </p:grpSpPr>
        <p:grpSp>
          <p:nvGrpSpPr>
            <p:cNvPr id="25" name="组合 24"/>
            <p:cNvGrpSpPr/>
            <p:nvPr/>
          </p:nvGrpSpPr>
          <p:grpSpPr>
            <a:xfrm>
              <a:off x="3119671" y="1884254"/>
              <a:ext cx="1192345" cy="618263"/>
              <a:chOff x="2215144" y="2026500"/>
              <a:chExt cx="1244730" cy="850129"/>
            </a:xfrm>
          </p:grpSpPr>
          <p:sp>
            <p:nvSpPr>
              <p:cNvPr id="26" name="平行四边形 25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7" name="文本框 10"/>
              <p:cNvSpPr txBox="1"/>
              <p:nvPr/>
            </p:nvSpPr>
            <p:spPr>
              <a:xfrm>
                <a:off x="2393075" y="2026500"/>
                <a:ext cx="1066799" cy="80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02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025342" y="1867432"/>
              <a:ext cx="5143000" cy="612920"/>
              <a:chOff x="4315150" y="1647579"/>
              <a:chExt cx="3857250" cy="540057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841196" y="1730243"/>
                <a:ext cx="2827147" cy="33127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0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元素类型的转换</a:t>
                </a:r>
                <a:endPara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一、元素的类型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08910" y="1211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CSS元素分类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2708450" y="1970405"/>
            <a:ext cx="6316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在CSS中，html中的标签元素大体被分为三种不同的类型：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r>
              <a:rPr 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级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行内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(又叫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内联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元素)和</a:t>
            </a:r>
            <a:r>
              <a:rPr 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行内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r>
              <a:rPr 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级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一、元素的类型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99970" y="1211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块级元素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2299510" y="1826895"/>
            <a:ext cx="7092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在html中&lt;div&gt;、&lt;p&gt;、&lt;h1&gt;、&lt;form&gt;、&lt;ul&gt;和&lt;li&gt;就是块级元素。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样式属性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display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的值为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block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99970" y="308102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块级元素特点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227580" y="3670935"/>
            <a:ext cx="95021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1、每个块级元素都从新的一行开始，并且其后的元素也另起一行。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2、元素的高度、宽度、行高以及顶和底边距都可设置。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3、元素宽度在不设置的情况下，是它本身父容器的100%（和父元素的宽度一致），除非设定一个宽度。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一、元素的类型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39825" y="122110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行内元素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35685" y="1826895"/>
            <a:ext cx="8759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在html中，&lt;span&gt;、&lt;a&gt;、&lt;label&gt;、&lt;strong&gt; 和&lt;em&gt;就是典型的行内元素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内联元素（inline）元素。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样式属性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display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的值为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inline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39825" y="343027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行内元素特点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1635300" y="3944620"/>
            <a:ext cx="710184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1、和其他元素都在一行上；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2、元素的高度、宽度及顶部和底部边距不可设置；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3、元素的宽度就是它包含的文字或图片的宽度，不可改变。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一、元素的类型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08910" y="1211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行内块级元素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2708450" y="1826895"/>
            <a:ext cx="7086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行内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元素（inline-block）就是同时具备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行内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元素、块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元素的特点。(css2.1新增)，&lt;img&gt;、&lt;input&gt;标签就是这种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行内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标签。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样式属性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display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inline-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block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08910" y="365506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行内块级元素特点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693845" y="4160520"/>
            <a:ext cx="71018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1、和其他元素都在一行上；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2、元素的高度、宽度、行高以及顶和底边距都可设置。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二、元素类型的转换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08910" y="157035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元素类型的转换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2708450" y="2185670"/>
            <a:ext cx="7086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可以手动设置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display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属性的值，改变元素的类型。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display:block；(将元素变为块级元素)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display:inline；  (将元素变为行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元素)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display：inline-block；（将元素变为行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块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元素）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宽屏</PresentationFormat>
  <Paragraphs>76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Calibri</vt:lpstr>
      <vt:lpstr>Söhne</vt:lpstr>
      <vt:lpstr>Segoe Print</vt:lpstr>
      <vt:lpstr>Arial Unicode MS</vt:lpstr>
      <vt:lpstr>Arial Black</vt:lpstr>
      <vt:lpstr>MS UI Gothic</vt:lpstr>
      <vt:lpstr>Office 主题​​</vt:lpstr>
      <vt:lpstr>1_Office 主题​​</vt:lpstr>
      <vt:lpstr>PowerPoint 演示文稿</vt:lpstr>
      <vt:lpstr>6.10</vt:lpstr>
      <vt:lpstr>任务7乡村振兴模范榜样人物介绍和姓名的精确定位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38</cp:revision>
  <dcterms:created xsi:type="dcterms:W3CDTF">2019-09-19T02:01:00Z</dcterms:created>
  <dcterms:modified xsi:type="dcterms:W3CDTF">2023-11-21T11:11:39Z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1D310F0C68C6465B91EAB78CF1A5A1F4_13</vt:lpwstr>
  </property>
</Properties>
</file>