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</p:sldMasterIdLst>
  <p:notesMasterIdLst>
    <p:notesMasterId r:id="rId8"/>
  </p:notesMasterIdLst>
  <p:handoutMasterIdLst>
    <p:handoutMasterId r:id="rId13"/>
  </p:handoutMasterIdLst>
  <p:sldIdLst>
    <p:sldId id="271" r:id="rId5"/>
    <p:sldId id="262" r:id="rId6"/>
    <p:sldId id="277" r:id="rId7"/>
    <p:sldId id="268" r:id="rId9"/>
    <p:sldId id="272" r:id="rId10"/>
    <p:sldId id="273" r:id="rId11"/>
    <p:sldId id="27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08" y="45"/>
      </p:cViewPr>
      <p:guideLst>
        <p:guide orient="horz" pos="2160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5.png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407285" y="2730500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735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&lt;span&gt;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6.11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2365" y="29210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&lt;span&gt;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标记的应用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%BQIW4~DJM9YJ5PTG]E7(5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661795"/>
            <a:ext cx="2552700" cy="3524250"/>
          </a:xfrm>
          <a:prstGeom prst="rect">
            <a:avLst/>
          </a:prstGeom>
        </p:spPr>
      </p:pic>
      <p:pic>
        <p:nvPicPr>
          <p:cNvPr id="15" name="图片 14" descr="TBG0D83XEJ2LJER%PUVP1}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40" y="1708150"/>
            <a:ext cx="3844290" cy="369760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448560" y="2291080"/>
            <a:ext cx="52736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10460" y="2952750"/>
            <a:ext cx="5037455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29510" y="4095750"/>
            <a:ext cx="529272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&lt;span&gt;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0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624" y="1211865"/>
            <a:ext cx="6408712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span标签的定义及用法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764030" y="1845310"/>
            <a:ext cx="9217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在html中，span标签是使用来组合文档中的行内元素，以便使用样式来对它们进行格式化。span标签本身并没有什么格式表现（比如：换行等），需要对它应用样式才会有视觉上的变化。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span标签通常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用来将文本的一部分或者文档的一部分独立出来，从而对独立出来的内容设置单独的样式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&lt;span&gt;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span标签语法格式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301115" y="2009775"/>
            <a:ext cx="9441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&lt;span&gt;内容&lt;/span&gt;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span标签是内联元素，不像块级元素（如：div标签、p标签等）有换行的效果；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如果不对span元素应用样式，使用span标签没有任何的显示效果；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span标签可以设置id或class属性，这样不仅能增加语义，还能更方便的对span元素应用样式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&lt;span&gt;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3765" y="10718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000760" y="1845945"/>
            <a:ext cx="4551680" cy="37846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&lt;body style="background-color: bisque;"&gt;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&lt;h3&gt;span标签演示&lt;/h3&gt;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html中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&lt;span style="color:blue;"&gt;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span标签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&lt;/span&gt;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的详细介绍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&lt;/p&gt;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&lt;/body&gt;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17665" y="2903220"/>
            <a:ext cx="2641600" cy="431165"/>
            <a:chOff x="1043616" y="1211865"/>
            <a:chExt cx="6552720" cy="430887"/>
          </a:xfrm>
        </p:grpSpPr>
        <p:sp>
          <p:nvSpPr>
            <p:cNvPr id="16" name="Text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87624" y="1211865"/>
              <a:ext cx="6408712" cy="42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运行结果</a:t>
              </a:r>
              <a:endPara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1043616" y="1211865"/>
              <a:ext cx="72000" cy="4308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17665" y="3579495"/>
            <a:ext cx="2641600" cy="13677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320" y="2831453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49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Wingdings</vt:lpstr>
      <vt:lpstr>Calibri</vt:lpstr>
      <vt:lpstr>Söhne</vt:lpstr>
      <vt:lpstr>Segoe Print</vt:lpstr>
      <vt:lpstr>Arial Unicode MS</vt:lpstr>
      <vt:lpstr>Arial Black</vt:lpstr>
      <vt:lpstr>Office 主题​​</vt:lpstr>
      <vt:lpstr>1_Office 主题​​</vt:lpstr>
      <vt:lpstr>WPS</vt:lpstr>
      <vt:lpstr>PowerPoint 演示文稿</vt:lpstr>
      <vt:lpstr>6.11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32</cp:revision>
  <dcterms:created xsi:type="dcterms:W3CDTF">2019-09-19T02:01:00Z</dcterms:created>
  <dcterms:modified xsi:type="dcterms:W3CDTF">2023-11-21T10:02:32Z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A626C4D2206B46C5864565CAA3C7A022_13</vt:lpwstr>
  </property>
</Properties>
</file>