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7"/>
  </p:notesMasterIdLst>
  <p:handoutMasterIdLst>
    <p:handoutMasterId r:id="rId17"/>
  </p:handoutMasterIdLst>
  <p:sldIdLst>
    <p:sldId id="279" r:id="rId4"/>
    <p:sldId id="262" r:id="rId5"/>
    <p:sldId id="290" r:id="rId6"/>
    <p:sldId id="269" r:id="rId8"/>
    <p:sldId id="268" r:id="rId9"/>
    <p:sldId id="270" r:id="rId10"/>
    <p:sldId id="271" r:id="rId11"/>
    <p:sldId id="272" r:id="rId12"/>
    <p:sldId id="273" r:id="rId13"/>
    <p:sldId id="274" r:id="rId14"/>
    <p:sldId id="277" r:id="rId15"/>
    <p:sldId id="282" r:id="rId1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孟方思" initials="mf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8052"/>
    <a:srgbClr val="1369B2"/>
    <a:srgbClr val="E2E4E5"/>
    <a:srgbClr val="FD8254"/>
    <a:srgbClr val="4C8CF5"/>
    <a:srgbClr val="FEB092"/>
    <a:srgbClr val="E50505"/>
    <a:srgbClr val="FD703B"/>
    <a:srgbClr val="FFCD41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48" y="51"/>
      </p:cViewPr>
      <p:guideLst>
        <p:guide orient="horz" pos="2125"/>
        <p:guide pos="405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探讨了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CSS3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过渡动画的基础知识。现在，我们将深入了解如何使用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CSS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属性来控制这些过渡动画，而这的关键就是</a:t>
            </a:r>
            <a:r>
              <a:rPr lang="en-US" altLang="zh-CN" b="1" i="0" dirty="0">
                <a:effectLst/>
                <a:latin typeface="Söhne"/>
              </a:rPr>
              <a:t>transition</a:t>
            </a:r>
            <a:r>
              <a:rPr lang="zh-CN" altLang="en-US" b="1" i="0" dirty="0">
                <a:effectLst/>
                <a:latin typeface="Söhne"/>
              </a:rPr>
              <a:t>属性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。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altLang="zh-CN" dirty="0"/>
              <a:t>transition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属性是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CSS3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中用于定义过渡动画的关键属性。它允许你指定哪些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CSS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属性应该进行过渡动画，以及动画的一些关键参数。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Ppt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上的代码即为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transition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属性的语法格式。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下面让我来逐一解释这些参数。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探讨了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CSS3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过渡动画的基础知识。现在，我们将深入了解如何使用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CSS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属性来控制这些过渡动画，而这的关键就是</a:t>
            </a:r>
            <a:r>
              <a:rPr lang="en-US" altLang="zh-CN" b="1" i="0" dirty="0">
                <a:effectLst/>
                <a:latin typeface="Söhne"/>
              </a:rPr>
              <a:t>transition</a:t>
            </a:r>
            <a:r>
              <a:rPr lang="zh-CN" altLang="en-US" b="1" i="0" dirty="0">
                <a:effectLst/>
                <a:latin typeface="Söhne"/>
              </a:rPr>
              <a:t>属性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。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altLang="zh-CN" dirty="0"/>
              <a:t>transition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属性是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CSS3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中用于定义过渡动画的关键属性。它允许你指定哪些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CSS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属性应该进行过渡动画，以及动画的一些关键参数。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Ppt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上的代码即为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transition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属性的语法格式。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下面让我来逐一解释这些参数。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探讨了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CSS3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过渡动画的基础知识。现在，我们将深入了解如何使用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CSS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属性来控制这些过渡动画，而这的关键就是</a:t>
            </a:r>
            <a:r>
              <a:rPr lang="en-US" altLang="zh-CN" b="1" i="0" dirty="0">
                <a:effectLst/>
                <a:latin typeface="Söhne"/>
              </a:rPr>
              <a:t>transition</a:t>
            </a:r>
            <a:r>
              <a:rPr lang="zh-CN" altLang="en-US" b="1" i="0" dirty="0">
                <a:effectLst/>
                <a:latin typeface="Söhne"/>
              </a:rPr>
              <a:t>属性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。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altLang="zh-CN" dirty="0"/>
              <a:t>transition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属性是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CSS3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中用于定义过渡动画的关键属性。它允许你指定哪些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CSS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属性应该进行过渡动画，以及动画的一些关键参数。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Ppt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上的代码即为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transition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属性的语法格式。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下面让我来逐一解释这些参数。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探讨了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CSS3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过渡动画的基础知识。现在，我们将深入了解如何使用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CSS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属性来控制这些过渡动画，而这的关键就是</a:t>
            </a:r>
            <a:r>
              <a:rPr lang="en-US" altLang="zh-CN" b="1" i="0" dirty="0">
                <a:effectLst/>
                <a:latin typeface="Söhne"/>
              </a:rPr>
              <a:t>transition</a:t>
            </a:r>
            <a:r>
              <a:rPr lang="zh-CN" altLang="en-US" b="1" i="0" dirty="0">
                <a:effectLst/>
                <a:latin typeface="Söhne"/>
              </a:rPr>
              <a:t>属性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。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altLang="zh-CN" dirty="0"/>
              <a:t>transition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属性是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CSS3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中用于定义过渡动画的关键属性。它允许你指定哪些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CSS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属性应该进行过渡动画，以及动画的一些关键参数。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Ppt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上的代码即为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transition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属性的语法格式。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下面让我来逐一解释这些参数。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探讨了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CSS3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过渡动画的基础知识。现在，我们将深入了解如何使用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CSS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属性来控制这些过渡动画，而这的关键就是</a:t>
            </a:r>
            <a:r>
              <a:rPr lang="en-US" altLang="zh-CN" b="1" i="0" dirty="0">
                <a:effectLst/>
                <a:latin typeface="Söhne"/>
              </a:rPr>
              <a:t>transition</a:t>
            </a:r>
            <a:r>
              <a:rPr lang="zh-CN" altLang="en-US" b="1" i="0" dirty="0">
                <a:effectLst/>
                <a:latin typeface="Söhne"/>
              </a:rPr>
              <a:t>属性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。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altLang="zh-CN" dirty="0"/>
              <a:t>transition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属性是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CSS3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中用于定义过渡动画的关键属性。它允许你指定哪些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CSS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属性应该进行过渡动画，以及动画的一些关键参数。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Ppt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上的代码即为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transition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属性的语法格式。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下面让我来逐一解释这些参数。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探讨了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CSS3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过渡动画的基础知识。现在，我们将深入了解如何使用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CSS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属性来控制这些过渡动画，而这的关键就是</a:t>
            </a:r>
            <a:r>
              <a:rPr lang="en-US" altLang="zh-CN" b="1" i="0" dirty="0">
                <a:effectLst/>
                <a:latin typeface="Söhne"/>
              </a:rPr>
              <a:t>transition</a:t>
            </a:r>
            <a:r>
              <a:rPr lang="zh-CN" altLang="en-US" b="1" i="0" dirty="0">
                <a:effectLst/>
                <a:latin typeface="Söhne"/>
              </a:rPr>
              <a:t>属性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。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altLang="zh-CN" dirty="0"/>
              <a:t>transition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属性是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CSS3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中用于定义过渡动画的关键属性。它允许你指定哪些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CSS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属性应该进行过渡动画，以及动画的一些关键参数。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Ppt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上的代码即为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transition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属性的语法格式。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下面让我来逐一解释这些参数。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探讨了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CSS3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过渡动画的基础知识。现在，我们将深入了解如何使用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CSS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属性来控制这些过渡动画，而这的关键就是</a:t>
            </a:r>
            <a:r>
              <a:rPr lang="en-US" altLang="zh-CN" b="1" i="0" dirty="0">
                <a:effectLst/>
                <a:latin typeface="Söhne"/>
              </a:rPr>
              <a:t>transition</a:t>
            </a:r>
            <a:r>
              <a:rPr lang="zh-CN" altLang="en-US" b="1" i="0" dirty="0">
                <a:effectLst/>
                <a:latin typeface="Söhne"/>
              </a:rPr>
              <a:t>属性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。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altLang="zh-CN" dirty="0"/>
              <a:t>transition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属性是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CSS3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中用于定义过渡动画的关键属性。它允许你指定哪些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CSS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属性应该进行过渡动画，以及动画的一些关键参数。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Ppt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上的代码即为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transition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属性的语法格式。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下面让我来逐一解释这些参数。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探讨了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CSS3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过渡动画的基础知识。现在，我们将深入了解如何使用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CSS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属性来控制这些过渡动画，而这的关键就是</a:t>
            </a:r>
            <a:r>
              <a:rPr lang="en-US" altLang="zh-CN" b="1" i="0" dirty="0">
                <a:effectLst/>
                <a:latin typeface="Söhne"/>
              </a:rPr>
              <a:t>transition</a:t>
            </a:r>
            <a:r>
              <a:rPr lang="zh-CN" altLang="en-US" b="1" i="0" dirty="0">
                <a:effectLst/>
                <a:latin typeface="Söhne"/>
              </a:rPr>
              <a:t>属性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。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altLang="zh-CN" dirty="0"/>
              <a:t>transition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属性是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CSS3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中用于定义过渡动画的关键属性。它允许你指定哪些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CSS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属性应该进行过渡动画，以及动画的一些关键参数。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Ppt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上的代码即为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transition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属性的语法格式。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下面让我来逐一解释这些参数。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image" Target="../media/image1.pn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tags" Target="../tags/tag46.xml"/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image" Target="../media/image2.png"/><Relationship Id="rId2" Type="http://schemas.openxmlformats.org/officeDocument/2006/relationships/tags" Target="../tags/tag41.xml"/><Relationship Id="rId18" Type="http://schemas.openxmlformats.org/officeDocument/2006/relationships/tags" Target="../tags/tag56.xml"/><Relationship Id="rId17" Type="http://schemas.openxmlformats.org/officeDocument/2006/relationships/tags" Target="../tags/tag55.xml"/><Relationship Id="rId16" Type="http://schemas.openxmlformats.org/officeDocument/2006/relationships/tags" Target="../tags/tag54.xml"/><Relationship Id="rId15" Type="http://schemas.openxmlformats.org/officeDocument/2006/relationships/tags" Target="../tags/tag53.xml"/><Relationship Id="rId14" Type="http://schemas.openxmlformats.org/officeDocument/2006/relationships/tags" Target="../tags/tag52.xml"/><Relationship Id="rId13" Type="http://schemas.openxmlformats.org/officeDocument/2006/relationships/tags" Target="../tags/tag51.xml"/><Relationship Id="rId12" Type="http://schemas.openxmlformats.org/officeDocument/2006/relationships/tags" Target="../tags/tag50.xml"/><Relationship Id="rId11" Type="http://schemas.openxmlformats.org/officeDocument/2006/relationships/tags" Target="../tags/tag49.xml"/><Relationship Id="rId10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0" Type="http://schemas.openxmlformats.org/officeDocument/2006/relationships/tags" Target="../tags/tag30.xml"/><Relationship Id="rId2" Type="http://schemas.openxmlformats.org/officeDocument/2006/relationships/tags" Target="../tags/tag12.xml"/><Relationship Id="rId19" Type="http://schemas.openxmlformats.org/officeDocument/2006/relationships/tags" Target="../tags/tag29.xml"/><Relationship Id="rId18" Type="http://schemas.openxmlformats.org/officeDocument/2006/relationships/tags" Target="../tags/tag28.xml"/><Relationship Id="rId17" Type="http://schemas.openxmlformats.org/officeDocument/2006/relationships/tags" Target="../tags/tag27.xml"/><Relationship Id="rId16" Type="http://schemas.openxmlformats.org/officeDocument/2006/relationships/tags" Target="../tags/tag26.xml"/><Relationship Id="rId15" Type="http://schemas.openxmlformats.org/officeDocument/2006/relationships/tags" Target="../tags/tag25.xml"/><Relationship Id="rId14" Type="http://schemas.openxmlformats.org/officeDocument/2006/relationships/tags" Target="../tags/tag24.xml"/><Relationship Id="rId13" Type="http://schemas.openxmlformats.org/officeDocument/2006/relationships/tags" Target="../tags/tag23.xml"/><Relationship Id="rId12" Type="http://schemas.openxmlformats.org/officeDocument/2006/relationships/tags" Target="../tags/tag22.xml"/><Relationship Id="rId11" Type="http://schemas.openxmlformats.org/officeDocument/2006/relationships/tags" Target="../tags/tag21.xml"/><Relationship Id="rId10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image" Target="../media/image2.png"/><Relationship Id="rId2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项目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  <p:sp>
        <p:nvSpPr>
          <p:cNvPr id="10" name="任意多边形 9"/>
          <p:cNvSpPr/>
          <p:nvPr userDrawn="1">
            <p:custDataLst>
              <p:tags r:id="rId2"/>
            </p:custDataLst>
          </p:nvPr>
        </p:nvSpPr>
        <p:spPr>
          <a:xfrm>
            <a:off x="-195580" y="2621915"/>
            <a:ext cx="10582910" cy="1494155"/>
          </a:xfrm>
          <a:custGeom>
            <a:avLst/>
            <a:gdLst>
              <a:gd name="connsiteX0" fmla="*/ 0 w 16666"/>
              <a:gd name="connsiteY0" fmla="*/ 0 h 2353"/>
              <a:gd name="connsiteX1" fmla="*/ 16666 w 16666"/>
              <a:gd name="connsiteY1" fmla="*/ 0 h 2353"/>
              <a:gd name="connsiteX2" fmla="*/ 15695 w 16666"/>
              <a:gd name="connsiteY2" fmla="*/ 2353 h 2353"/>
              <a:gd name="connsiteX3" fmla="*/ 0 w 16666"/>
              <a:gd name="connsiteY3" fmla="*/ 2327 h 2353"/>
              <a:gd name="connsiteX4" fmla="*/ 0 w 16666"/>
              <a:gd name="connsiteY4" fmla="*/ 0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66" h="2353">
                <a:moveTo>
                  <a:pt x="0" y="0"/>
                </a:moveTo>
                <a:lnTo>
                  <a:pt x="16666" y="0"/>
                </a:lnTo>
                <a:lnTo>
                  <a:pt x="15695" y="2353"/>
                </a:lnTo>
                <a:lnTo>
                  <a:pt x="0" y="232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10"/>
          <p:cNvSpPr>
            <a:spLocks noChangeAspect="1"/>
          </p:cNvSpPr>
          <p:nvPr userDrawn="1">
            <p:custDataLst>
              <p:tags r:id="rId3"/>
            </p:custDataLst>
          </p:nvPr>
        </p:nvSpPr>
        <p:spPr>
          <a:xfrm>
            <a:off x="647065" y="2611755"/>
            <a:ext cx="1649095" cy="1444625"/>
          </a:xfrm>
          <a:prstGeom prst="hexagon">
            <a:avLst/>
          </a:prstGeom>
          <a:gradFill flip="none" rotWithShape="1">
            <a:gsLst>
              <a:gs pos="50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  <a:gs pos="0">
                <a:sysClr val="window" lastClr="FFFFFF"/>
              </a:gs>
            </a:gsLst>
            <a:lin ang="18900000" scaled="0"/>
            <a:tileRect/>
          </a:gradFill>
          <a:ln w="15875" cap="flat" cmpd="sng" algn="ctr">
            <a:gradFill>
              <a:gsLst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81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图片 6" descr="谷歌浏览器logo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2965" y="2757805"/>
            <a:ext cx="1252220" cy="1183005"/>
          </a:xfrm>
          <a:prstGeom prst="rect">
            <a:avLst/>
          </a:prstGeom>
        </p:spPr>
      </p:pic>
      <p:sp>
        <p:nvSpPr>
          <p:cNvPr id="8" name="任意多边形 7"/>
          <p:cNvSpPr/>
          <p:nvPr userDrawn="1">
            <p:custDataLst>
              <p:tags r:id="rId6"/>
            </p:custDataLst>
          </p:nvPr>
        </p:nvSpPr>
        <p:spPr>
          <a:xfrm flipH="1" flipV="1">
            <a:off x="10182860" y="2621915"/>
            <a:ext cx="2066925" cy="1494155"/>
          </a:xfrm>
          <a:custGeom>
            <a:avLst/>
            <a:gdLst>
              <a:gd name="connsiteX0" fmla="*/ 67 w 3255"/>
              <a:gd name="connsiteY0" fmla="*/ 41 h 2353"/>
              <a:gd name="connsiteX1" fmla="*/ 3255 w 3255"/>
              <a:gd name="connsiteY1" fmla="*/ 0 h 2353"/>
              <a:gd name="connsiteX2" fmla="*/ 2284 w 3255"/>
              <a:gd name="connsiteY2" fmla="*/ 2353 h 2353"/>
              <a:gd name="connsiteX3" fmla="*/ 0 w 3255"/>
              <a:gd name="connsiteY3" fmla="*/ 2328 h 2353"/>
              <a:gd name="connsiteX4" fmla="*/ 67 w 3255"/>
              <a:gd name="connsiteY4" fmla="*/ 41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5" h="2353">
                <a:moveTo>
                  <a:pt x="67" y="41"/>
                </a:moveTo>
                <a:lnTo>
                  <a:pt x="3255" y="0"/>
                </a:lnTo>
                <a:lnTo>
                  <a:pt x="2284" y="2353"/>
                </a:lnTo>
                <a:lnTo>
                  <a:pt x="0" y="2328"/>
                </a:lnTo>
                <a:lnTo>
                  <a:pt x="67" y="4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0431820" y="2943349"/>
            <a:ext cx="1798955" cy="95313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网</a:t>
            </a:r>
            <a:r>
              <a:rPr lang="en-US" altLang="zh-CN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  </a:t>
            </a:r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页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  <a:p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设计与制作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660650" y="2814320"/>
            <a:ext cx="7080250" cy="1126490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kumimoji="0" lang="zh-CN" altLang="en-US" sz="4800" b="1" i="0" u="none" strike="noStrike" kern="0" cap="none" spc="0" normalizeH="0" baseline="0" noProof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grpSp>
        <p:nvGrpSpPr>
          <p:cNvPr id="12" name="组合 11"/>
          <p:cNvGrpSpPr/>
          <p:nvPr userDrawn="1"/>
        </p:nvGrpSpPr>
        <p:grpSpPr>
          <a:xfrm>
            <a:off x="222749" y="245532"/>
            <a:ext cx="4456430" cy="521970"/>
            <a:chOff x="174623" y="245532"/>
            <a:chExt cx="4456430" cy="521970"/>
          </a:xfrm>
        </p:grpSpPr>
        <p:grpSp>
          <p:nvGrpSpPr>
            <p:cNvPr id="13" name="组合 12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14" name="矩形: 圆角 4"/>
              <p:cNvSpPr/>
              <p:nvPr>
                <p:custDataLst>
                  <p:tags r:id="rId4"/>
                </p:custDataLst>
              </p:nvPr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15" name="矩形: 圆角 5"/>
              <p:cNvSpPr/>
              <p:nvPr>
                <p:custDataLst>
                  <p:tags r:id="rId5"/>
                </p:custDataLst>
              </p:nvPr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16" name="矩形 15"/>
            <p:cNvSpPr/>
            <p:nvPr>
              <p:custDataLst>
                <p:tags r:id="rId6"/>
              </p:custDataLst>
            </p:nvPr>
          </p:nvSpPr>
          <p:spPr>
            <a:xfrm>
              <a:off x="799463" y="245532"/>
              <a:ext cx="3831590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</a:rPr>
                <a:t>目录</a:t>
              </a:r>
              <a:endParaRPr kumimoji="0" lang="zh-CN" altLang="en-US" sz="2800" b="1" i="0" u="none" strike="noStrike" kern="1200" cap="none" spc="0" normalizeH="0" baseline="0" noProof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endParaRPr>
            </a:p>
          </p:txBody>
        </p:sp>
      </p:grpSp>
      <p:grpSp>
        <p:nvGrpSpPr>
          <p:cNvPr id="51" name="组合 50"/>
          <p:cNvGrpSpPr/>
          <p:nvPr userDrawn="1"/>
        </p:nvGrpSpPr>
        <p:grpSpPr>
          <a:xfrm>
            <a:off x="4735176" y="1346255"/>
            <a:ext cx="3190812" cy="720000"/>
            <a:chOff x="3125240" y="2346839"/>
            <a:chExt cx="3190812" cy="720000"/>
          </a:xfrm>
        </p:grpSpPr>
        <p:grpSp>
          <p:nvGrpSpPr>
            <p:cNvPr id="52" name="组合 51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54" name="八边形 53"/>
              <p:cNvSpPr/>
              <p:nvPr>
                <p:custDataLst>
                  <p:tags r:id="rId7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55" name="文本框 54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01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53" name="矩形 52"/>
            <p:cNvSpPr/>
            <p:nvPr>
              <p:custDataLst>
                <p:tags r:id="rId9"/>
              </p:custDataLst>
            </p:nvPr>
          </p:nvSpPr>
          <p:spPr>
            <a:xfrm>
              <a:off x="3976950" y="2445229"/>
              <a:ext cx="23391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n w="0">
                    <a:noFill/>
                  </a:ln>
                  <a:solidFill>
                    <a:schemeClr val="tx1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年度工作概述</a:t>
              </a:r>
              <a:endParaRPr lang="zh-CN" altLang="en-US" sz="2800" b="1" dirty="0">
                <a:ln w="0">
                  <a:noFill/>
                </a:ln>
                <a:solidFill>
                  <a:schemeClr val="tx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grpSp>
        <p:nvGrpSpPr>
          <p:cNvPr id="56" name="组合 55"/>
          <p:cNvGrpSpPr/>
          <p:nvPr userDrawn="1"/>
        </p:nvGrpSpPr>
        <p:grpSpPr>
          <a:xfrm>
            <a:off x="4735176" y="2449081"/>
            <a:ext cx="3179620" cy="720000"/>
            <a:chOff x="3125240" y="2346839"/>
            <a:chExt cx="3179620" cy="720000"/>
          </a:xfrm>
        </p:grpSpPr>
        <p:grpSp>
          <p:nvGrpSpPr>
            <p:cNvPr id="57" name="组合 56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59" name="八边形 58"/>
              <p:cNvSpPr/>
              <p:nvPr>
                <p:custDataLst>
                  <p:tags r:id="rId10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FD8052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 </a:t>
                </a:r>
                <a:endParaRPr lang="en-US" altLang="zh-CN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60" name="文本框 59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solidFill>
                <a:srgbClr val="FD805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02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58" name="矩形 57"/>
            <p:cNvSpPr/>
            <p:nvPr>
              <p:custDataLst>
                <p:tags r:id="rId12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工作完成情况</a:t>
              </a:r>
              <a:endParaRPr lang="zh-CN" altLang="en-US" sz="2800" b="1" dirty="0">
                <a:ln w="0">
                  <a:noFill/>
                </a:ln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grpSp>
        <p:nvGrpSpPr>
          <p:cNvPr id="61" name="组合 60"/>
          <p:cNvGrpSpPr/>
          <p:nvPr userDrawn="1"/>
        </p:nvGrpSpPr>
        <p:grpSpPr>
          <a:xfrm>
            <a:off x="4735176" y="3551907"/>
            <a:ext cx="3179620" cy="720000"/>
            <a:chOff x="3125240" y="2346839"/>
            <a:chExt cx="3179620" cy="720000"/>
          </a:xfrm>
        </p:grpSpPr>
        <p:grpSp>
          <p:nvGrpSpPr>
            <p:cNvPr id="62" name="组合 61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64" name="八边形 63"/>
              <p:cNvSpPr/>
              <p:nvPr>
                <p:custDataLst>
                  <p:tags r:id="rId13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65" name="文本框 64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03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63" name="矩形 62"/>
            <p:cNvSpPr/>
            <p:nvPr>
              <p:custDataLst>
                <p:tags r:id="rId15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工作经验总结</a:t>
              </a:r>
              <a:endParaRPr lang="zh-CN" altLang="en-US" sz="160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</p:grpSp>
      <p:grpSp>
        <p:nvGrpSpPr>
          <p:cNvPr id="66" name="组合 65"/>
          <p:cNvGrpSpPr/>
          <p:nvPr userDrawn="1"/>
        </p:nvGrpSpPr>
        <p:grpSpPr>
          <a:xfrm>
            <a:off x="4735176" y="4654732"/>
            <a:ext cx="3179620" cy="720000"/>
            <a:chOff x="3125240" y="2346839"/>
            <a:chExt cx="3179620" cy="720000"/>
          </a:xfrm>
        </p:grpSpPr>
        <p:grpSp>
          <p:nvGrpSpPr>
            <p:cNvPr id="67" name="组合 66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69" name="八边形 68"/>
              <p:cNvSpPr/>
              <p:nvPr>
                <p:custDataLst>
                  <p:tags r:id="rId16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FD8254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70" name="文本框 69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04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68" name="矩形 67"/>
            <p:cNvSpPr/>
            <p:nvPr>
              <p:custDataLst>
                <p:tags r:id="rId18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明年工作计划</a:t>
              </a:r>
              <a:endParaRPr lang="zh-CN" altLang="en-US" sz="2800" b="1" dirty="0">
                <a:ln w="0"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任务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>
              <p:custDataLst>
                <p:tags r:id="rId2"/>
              </p:custDataLst>
            </p:nvPr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>
              <p:custDataLst>
                <p:tags r:id="rId3"/>
              </p:custDataLst>
            </p:nvPr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>
              <p:custDataLst>
                <p:tags r:id="rId4"/>
              </p:custDataLst>
            </p:nvPr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>
              <p:custDataLst>
                <p:tags r:id="rId5"/>
              </p:custDataLst>
            </p:nvPr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>
              <p:custDataLst>
                <p:tags r:id="rId6"/>
              </p:custDataLst>
            </p:nvPr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pic>
        <p:nvPicPr>
          <p:cNvPr id="13" name="图片 12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8"/>
          <a:srcRect/>
          <a:stretch>
            <a:fillRect/>
          </a:stretch>
        </p:blipFill>
        <p:spPr>
          <a:xfrm>
            <a:off x="6353175" y="1685925"/>
            <a:ext cx="5952490" cy="6743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391285" y="2768600"/>
            <a:ext cx="1923415" cy="1206500"/>
          </a:xfrm>
        </p:spPr>
        <p:txBody>
          <a:bodyPr anchor="b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US" altLang="en-GB" sz="6000" b="1" i="0" u="none" strike="noStrike" kern="1200" cap="none" spc="0" normalizeH="0" baseline="0" noProof="1" dirty="0">
                <a:solidFill>
                  <a:srgbClr val="FAFA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747135" y="2965450"/>
            <a:ext cx="6965315" cy="1160145"/>
          </a:xfrm>
        </p:spPr>
        <p:txBody>
          <a:bodyPr>
            <a:normAutofit/>
          </a:bodyPr>
          <a:lstStyle>
            <a:lvl1pPr marL="0" indent="0" algn="l">
              <a:buNone/>
              <a:defRPr kumimoji="0" lang="zh-CN" altLang="en-US" sz="4800" b="1" i="0" u="none" strike="noStrike" kern="0" cap="none" spc="0" normalizeH="0" baseline="0" noProof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72185" y="153035"/>
            <a:ext cx="4688205" cy="723900"/>
          </a:xfrm>
        </p:spPr>
        <p:txBody>
          <a:bodyPr>
            <a:normAutofit/>
          </a:bodyPr>
          <a:lstStyle>
            <a:lvl1pPr>
              <a:defRPr kumimoji="0" lang="zh-CN" altLang="en-US" sz="2800" b="1" i="0" u="none" strike="noStrike" kern="1200" cap="none" spc="0" normalizeH="0" baseline="0" noProof="1" dirty="0">
                <a:solidFill>
                  <a:srgbClr val="1369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</a:lstStyle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154170" y="176974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222885" y="296545"/>
            <a:ext cx="581660" cy="421640"/>
            <a:chOff x="174623" y="276805"/>
            <a:chExt cx="581749" cy="421571"/>
          </a:xfrm>
        </p:grpSpPr>
        <p:sp>
          <p:nvSpPr>
            <p:cNvPr id="14" name="矩形: 圆角 4"/>
            <p:cNvSpPr/>
            <p:nvPr>
              <p:custDataLst>
                <p:tags r:id="rId4"/>
              </p:custDataLst>
            </p:nvPr>
          </p:nvSpPr>
          <p:spPr>
            <a:xfrm rot="2700000">
              <a:off x="174098" y="277701"/>
              <a:ext cx="421200" cy="420150"/>
            </a:xfrm>
            <a:prstGeom prst="roundRect">
              <a:avLst/>
            </a:prstGeom>
            <a:noFill/>
            <a:ln>
              <a:solidFill>
                <a:srgbClr val="FD703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5" name="矩形: 圆角 5"/>
            <p:cNvSpPr/>
            <p:nvPr>
              <p:custDataLst>
                <p:tags r:id="rId5"/>
              </p:custDataLst>
            </p:nvPr>
          </p:nvSpPr>
          <p:spPr>
            <a:xfrm rot="2700000">
              <a:off x="335172" y="276805"/>
              <a:ext cx="421200" cy="421200"/>
            </a:xfrm>
            <a:prstGeom prst="roundRect">
              <a:avLst/>
            </a:prstGeom>
            <a:solidFill>
              <a:srgbClr val="4C8C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2915201" y="1696580"/>
            <a:ext cx="1192345" cy="612920"/>
            <a:chOff x="2215144" y="982844"/>
            <a:chExt cx="1244730" cy="842780"/>
          </a:xfrm>
        </p:grpSpPr>
        <p:sp>
          <p:nvSpPr>
            <p:cNvPr id="17" name="平行四边形 16"/>
            <p:cNvSpPr/>
            <p:nvPr>
              <p:custDataLst>
                <p:tags r:id="rId6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18" name="文本框 9"/>
            <p:cNvSpPr txBox="1"/>
            <p:nvPr>
              <p:custDataLst>
                <p:tags r:id="rId7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01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19" name="平行四边形 18"/>
          <p:cNvSpPr/>
          <p:nvPr userDrawn="1">
            <p:custDataLst>
              <p:tags r:id="rId8"/>
            </p:custDataLst>
          </p:nvPr>
        </p:nvSpPr>
        <p:spPr>
          <a:xfrm>
            <a:off x="3820795" y="167449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lstStyle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/>
            <p:custDataLst>
              <p:tags r:id="rId9"/>
            </p:custDataLst>
          </p:nvPr>
        </p:nvSpPr>
        <p:spPr>
          <a:xfrm>
            <a:off x="4154170" y="269684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915201" y="2623680"/>
            <a:ext cx="1192345" cy="612920"/>
            <a:chOff x="2215144" y="982844"/>
            <a:chExt cx="1244730" cy="842780"/>
          </a:xfrm>
        </p:grpSpPr>
        <p:sp>
          <p:nvSpPr>
            <p:cNvPr id="8" name="平行四边形 7"/>
            <p:cNvSpPr/>
            <p:nvPr>
              <p:custDataLst>
                <p:tags r:id="rId10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9" name="文本框 9"/>
            <p:cNvSpPr txBox="1"/>
            <p:nvPr>
              <p:custDataLst>
                <p:tags r:id="rId11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02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10" name="平行四边形 9"/>
          <p:cNvSpPr/>
          <p:nvPr userDrawn="1">
            <p:custDataLst>
              <p:tags r:id="rId12"/>
            </p:custDataLst>
          </p:nvPr>
        </p:nvSpPr>
        <p:spPr>
          <a:xfrm>
            <a:off x="3820795" y="260159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lstStyle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0" name="内容占位符 19"/>
          <p:cNvSpPr>
            <a:spLocks noGrp="1"/>
          </p:cNvSpPr>
          <p:nvPr>
            <p:ph sz="half" idx="14"/>
            <p:custDataLst>
              <p:tags r:id="rId13"/>
            </p:custDataLst>
          </p:nvPr>
        </p:nvSpPr>
        <p:spPr>
          <a:xfrm>
            <a:off x="4154170" y="3719830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21" name="组合 20"/>
          <p:cNvGrpSpPr/>
          <p:nvPr userDrawn="1"/>
        </p:nvGrpSpPr>
        <p:grpSpPr>
          <a:xfrm>
            <a:off x="2915201" y="3646665"/>
            <a:ext cx="1192345" cy="612920"/>
            <a:chOff x="2215144" y="982844"/>
            <a:chExt cx="1244730" cy="842780"/>
          </a:xfrm>
        </p:grpSpPr>
        <p:sp>
          <p:nvSpPr>
            <p:cNvPr id="22" name="平行四边形 21"/>
            <p:cNvSpPr/>
            <p:nvPr>
              <p:custDataLst>
                <p:tags r:id="rId14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3" name="文本框 9"/>
            <p:cNvSpPr txBox="1"/>
            <p:nvPr>
              <p:custDataLst>
                <p:tags r:id="rId15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03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24" name="平行四边形 23"/>
          <p:cNvSpPr/>
          <p:nvPr userDrawn="1">
            <p:custDataLst>
              <p:tags r:id="rId16"/>
            </p:custDataLst>
          </p:nvPr>
        </p:nvSpPr>
        <p:spPr>
          <a:xfrm>
            <a:off x="3820795" y="3624580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lstStyle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5" name="内容占位符 24"/>
          <p:cNvSpPr>
            <a:spLocks noGrp="1"/>
          </p:cNvSpPr>
          <p:nvPr>
            <p:ph sz="half" idx="15"/>
            <p:custDataLst>
              <p:tags r:id="rId17"/>
            </p:custDataLst>
          </p:nvPr>
        </p:nvSpPr>
        <p:spPr>
          <a:xfrm>
            <a:off x="4154170" y="482790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26" name="组合 25"/>
          <p:cNvGrpSpPr/>
          <p:nvPr userDrawn="1"/>
        </p:nvGrpSpPr>
        <p:grpSpPr>
          <a:xfrm>
            <a:off x="2915201" y="4754740"/>
            <a:ext cx="1192345" cy="612920"/>
            <a:chOff x="2215144" y="982844"/>
            <a:chExt cx="1244730" cy="842780"/>
          </a:xfrm>
        </p:grpSpPr>
        <p:sp>
          <p:nvSpPr>
            <p:cNvPr id="27" name="平行四边形 26"/>
            <p:cNvSpPr/>
            <p:nvPr>
              <p:custDataLst>
                <p:tags r:id="rId18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8" name="文本框 9"/>
            <p:cNvSpPr txBox="1"/>
            <p:nvPr>
              <p:custDataLst>
                <p:tags r:id="rId19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04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29" name="平行四边形 28"/>
          <p:cNvSpPr/>
          <p:nvPr userDrawn="1">
            <p:custDataLst>
              <p:tags r:id="rId20"/>
            </p:custDataLst>
          </p:nvPr>
        </p:nvSpPr>
        <p:spPr>
          <a:xfrm>
            <a:off x="3820795" y="473265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lstStyle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0" y="1052195"/>
            <a:ext cx="10439400" cy="5125085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2" name="图片 11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sp>
        <p:nvSpPr>
          <p:cNvPr id="14" name="标题 13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972185" y="153035"/>
            <a:ext cx="4688205" cy="723900"/>
          </a:xfrm>
        </p:spPr>
        <p:txBody>
          <a:bodyPr>
            <a:normAutofit/>
          </a:bodyPr>
          <a:lstStyle>
            <a:lvl1pPr>
              <a:defRPr kumimoji="0" lang="zh-CN" altLang="en-US" sz="2800" b="1" i="0" u="none" strike="noStrike" kern="1200" cap="none" spc="0" normalizeH="0" baseline="0" noProof="1" dirty="0">
                <a:solidFill>
                  <a:srgbClr val="1369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</a:lstStyle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222885" y="296545"/>
            <a:ext cx="581660" cy="421640"/>
            <a:chOff x="174623" y="276805"/>
            <a:chExt cx="581749" cy="421571"/>
          </a:xfrm>
        </p:grpSpPr>
        <p:sp>
          <p:nvSpPr>
            <p:cNvPr id="16" name="矩形: 圆角 4"/>
            <p:cNvSpPr/>
            <p:nvPr>
              <p:custDataLst>
                <p:tags r:id="rId5"/>
              </p:custDataLst>
            </p:nvPr>
          </p:nvSpPr>
          <p:spPr>
            <a:xfrm rot="2700000">
              <a:off x="174098" y="277701"/>
              <a:ext cx="421200" cy="420150"/>
            </a:xfrm>
            <a:prstGeom prst="roundRect">
              <a:avLst/>
            </a:prstGeom>
            <a:noFill/>
            <a:ln>
              <a:solidFill>
                <a:srgbClr val="FD703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7" name="矩形: 圆角 5"/>
            <p:cNvSpPr/>
            <p:nvPr>
              <p:custDataLst>
                <p:tags r:id="rId6"/>
              </p:custDataLst>
            </p:nvPr>
          </p:nvSpPr>
          <p:spPr>
            <a:xfrm rot="2700000">
              <a:off x="335172" y="276805"/>
              <a:ext cx="421200" cy="421200"/>
            </a:xfrm>
            <a:prstGeom prst="roundRect">
              <a:avLst/>
            </a:prstGeom>
            <a:solidFill>
              <a:srgbClr val="4C8C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46" name="矩形 45"/>
          <p:cNvSpPr/>
          <p:nvPr>
            <p:custDataLst>
              <p:tags r:id="rId2"/>
            </p:custDataLst>
          </p:nvPr>
        </p:nvSpPr>
        <p:spPr>
          <a:xfrm>
            <a:off x="0" y="2461895"/>
            <a:ext cx="12192000" cy="1895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5" y="2790190"/>
            <a:ext cx="12191365" cy="1204595"/>
          </a:xfrm>
        </p:spPr>
        <p:txBody>
          <a:bodyPr anchor="b">
            <a:normAutofit/>
          </a:bodyPr>
          <a:lstStyle>
            <a:lvl1pPr algn="ctr">
              <a:defRPr kumimoji="0" lang="zh-CN" altLang="en-US" sz="6600" b="1" i="0" u="none" strike="noStrike" kern="0" cap="none" spc="0" normalizeH="0" baseline="0" noProof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05425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0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-195580" y="2621915"/>
            <a:ext cx="10582910" cy="1494155"/>
          </a:xfrm>
          <a:custGeom>
            <a:avLst/>
            <a:gdLst>
              <a:gd name="connsiteX0" fmla="*/ 0 w 16666"/>
              <a:gd name="connsiteY0" fmla="*/ 0 h 2353"/>
              <a:gd name="connsiteX1" fmla="*/ 16666 w 16666"/>
              <a:gd name="connsiteY1" fmla="*/ 0 h 2353"/>
              <a:gd name="connsiteX2" fmla="*/ 15695 w 16666"/>
              <a:gd name="connsiteY2" fmla="*/ 2353 h 2353"/>
              <a:gd name="connsiteX3" fmla="*/ 0 w 16666"/>
              <a:gd name="connsiteY3" fmla="*/ 2327 h 2353"/>
              <a:gd name="connsiteX4" fmla="*/ 0 w 16666"/>
              <a:gd name="connsiteY4" fmla="*/ 0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66" h="2353">
                <a:moveTo>
                  <a:pt x="0" y="0"/>
                </a:moveTo>
                <a:lnTo>
                  <a:pt x="16666" y="0"/>
                </a:lnTo>
                <a:lnTo>
                  <a:pt x="15695" y="2353"/>
                </a:lnTo>
                <a:lnTo>
                  <a:pt x="0" y="232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10"/>
          <p:cNvSpPr>
            <a:spLocks noChangeAspect="1"/>
          </p:cNvSpPr>
          <p:nvPr/>
        </p:nvSpPr>
        <p:spPr>
          <a:xfrm>
            <a:off x="647065" y="2611755"/>
            <a:ext cx="1649095" cy="1444625"/>
          </a:xfrm>
          <a:prstGeom prst="hexagon">
            <a:avLst/>
          </a:prstGeom>
          <a:gradFill flip="none" rotWithShape="1">
            <a:gsLst>
              <a:gs pos="50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  <a:gs pos="0">
                <a:sysClr val="window" lastClr="FFFFFF"/>
              </a:gs>
            </a:gsLst>
            <a:lin ang="18900000" scaled="0"/>
            <a:tileRect/>
          </a:gradFill>
          <a:ln w="15875" cap="flat" cmpd="sng" algn="ctr">
            <a:gradFill>
              <a:gsLst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81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5" name="图片 4" descr="谷歌浏览器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965" y="2757805"/>
            <a:ext cx="1252220" cy="1183005"/>
          </a:xfrm>
          <a:prstGeom prst="rect">
            <a:avLst/>
          </a:prstGeom>
        </p:spPr>
      </p:pic>
      <p:sp>
        <p:nvSpPr>
          <p:cNvPr id="11" name="TextBox 3"/>
          <p:cNvSpPr txBox="1"/>
          <p:nvPr/>
        </p:nvSpPr>
        <p:spPr>
          <a:xfrm>
            <a:off x="2369185" y="2658745"/>
            <a:ext cx="7663815" cy="1237615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pPr algn="l">
              <a:defRPr/>
            </a:pPr>
            <a:r>
              <a:rPr lang="en-US" altLang="zh-CN" sz="4400" b="1" kern="0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4400" b="1" kern="0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项目六：乡村振兴网网站页面</a:t>
            </a:r>
            <a:endParaRPr lang="zh-CN" altLang="en-US" sz="4400" b="1" kern="0" dirty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defRPr/>
            </a:pPr>
            <a:r>
              <a:rPr lang="zh-CN" altLang="en-US" sz="4400" b="1" kern="0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4400" b="1" kern="0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                </a:t>
            </a:r>
            <a:r>
              <a:rPr lang="zh-CN" altLang="en-US" sz="4400" b="1" kern="0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布局与定位</a:t>
            </a:r>
            <a:endParaRPr lang="zh-CN" altLang="en-US" sz="4400" b="1" kern="0" dirty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任意多边形 7"/>
          <p:cNvSpPr/>
          <p:nvPr/>
        </p:nvSpPr>
        <p:spPr>
          <a:xfrm flipH="1" flipV="1">
            <a:off x="10182860" y="2621915"/>
            <a:ext cx="2066925" cy="1494155"/>
          </a:xfrm>
          <a:custGeom>
            <a:avLst/>
            <a:gdLst>
              <a:gd name="connsiteX0" fmla="*/ 67 w 3255"/>
              <a:gd name="connsiteY0" fmla="*/ 41 h 2353"/>
              <a:gd name="connsiteX1" fmla="*/ 3255 w 3255"/>
              <a:gd name="connsiteY1" fmla="*/ 0 h 2353"/>
              <a:gd name="connsiteX2" fmla="*/ 2284 w 3255"/>
              <a:gd name="connsiteY2" fmla="*/ 2353 h 2353"/>
              <a:gd name="connsiteX3" fmla="*/ 0 w 3255"/>
              <a:gd name="connsiteY3" fmla="*/ 2328 h 2353"/>
              <a:gd name="connsiteX4" fmla="*/ 67 w 3255"/>
              <a:gd name="connsiteY4" fmla="*/ 41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5" h="2353">
                <a:moveTo>
                  <a:pt x="67" y="41"/>
                </a:moveTo>
                <a:lnTo>
                  <a:pt x="3255" y="0"/>
                </a:lnTo>
                <a:lnTo>
                  <a:pt x="2284" y="2353"/>
                </a:lnTo>
                <a:lnTo>
                  <a:pt x="0" y="2328"/>
                </a:lnTo>
                <a:lnTo>
                  <a:pt x="67" y="4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0428645" y="2943349"/>
            <a:ext cx="1805305" cy="95313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网</a:t>
            </a:r>
            <a:r>
              <a:rPr lang="en-US" altLang="zh-CN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  </a:t>
            </a:r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页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  <a:p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设计与制作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2749" y="286807"/>
            <a:ext cx="5372832" cy="553998"/>
            <a:chOff x="174623" y="286807"/>
            <a:chExt cx="5372832" cy="553998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865502" y="286807"/>
              <a:ext cx="4681953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30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</a:rPr>
                <a:t>二</a:t>
              </a:r>
              <a:r>
                <a:rPr kumimoji="0" lang="zh-CN" altLang="en-US" sz="3000" b="1" i="0" u="none" strike="noStrike" kern="1200" cap="none" spc="0" normalizeH="0" baseline="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</a:rPr>
                <a:t>、清除浮动的方法</a:t>
              </a:r>
              <a:endParaRPr kumimoji="0" lang="zh-CN" altLang="en-US" sz="3000" b="1" i="0" u="none" strike="noStrike" kern="1200" cap="none" spc="0" normalizeH="0" baseline="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endParaRPr>
            </a:p>
          </p:txBody>
        </p:sp>
      </p:grpSp>
      <p:pic>
        <p:nvPicPr>
          <p:cNvPr id="2" name="图片 1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119755" y="6090920"/>
            <a:ext cx="5952490" cy="674370"/>
          </a:xfrm>
          <a:prstGeom prst="rect">
            <a:avLst/>
          </a:prstGeom>
        </p:spPr>
      </p:pic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1124585" y="976630"/>
            <a:ext cx="6408420" cy="429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</a:t>
            </a:r>
            <a:r>
              <a:rPr lang="en-US" altLang="zh-CN" sz="22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after</a:t>
            </a:r>
            <a:r>
              <a:rPr lang="zh-CN" altLang="en-US" sz="22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伪元素清除浮动方法</a:t>
            </a:r>
            <a:endParaRPr lang="en-US" altLang="zh-CN" sz="22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038946" y="1478280"/>
            <a:ext cx="7113270" cy="4612640"/>
            <a:chOff x="1497" y="2587"/>
            <a:chExt cx="11202" cy="7264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97" y="2587"/>
              <a:ext cx="11202" cy="7265"/>
            </a:xfrm>
            <a:prstGeom prst="rect">
              <a:avLst/>
            </a:prstGeom>
          </p:spPr>
        </p:pic>
        <p:sp>
          <p:nvSpPr>
            <p:cNvPr id="14" name="矩形 13"/>
            <p:cNvSpPr/>
            <p:nvPr/>
          </p:nvSpPr>
          <p:spPr>
            <a:xfrm>
              <a:off x="2315" y="2715"/>
              <a:ext cx="2174" cy="357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3324" y="3131"/>
              <a:ext cx="2635" cy="1780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2880" y="7179"/>
              <a:ext cx="3852" cy="357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2749" y="286807"/>
            <a:ext cx="5372832" cy="553085"/>
            <a:chOff x="174623" y="286807"/>
            <a:chExt cx="5372832" cy="553085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865502" y="286807"/>
              <a:ext cx="4681953" cy="5530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kumimoji="0" lang="zh-CN" altLang="en-US" sz="3000" b="1" i="0" u="none" strike="noStrike" kern="1200" cap="none" spc="0" normalizeH="0" baseline="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</a:rPr>
                <a:t>清除浮动的应用</a:t>
              </a:r>
              <a:endParaRPr kumimoji="0" lang="zh-CN" altLang="en-US" sz="3000" b="1" i="0" u="none" strike="noStrike" kern="1200" cap="none" spc="0" normalizeH="0" baseline="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endParaRPr>
            </a:p>
          </p:txBody>
        </p:sp>
      </p:grpSp>
      <p:pic>
        <p:nvPicPr>
          <p:cNvPr id="2" name="图片 1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119755" y="6090920"/>
            <a:ext cx="5952490" cy="674370"/>
          </a:xfrm>
          <a:prstGeom prst="rect">
            <a:avLst/>
          </a:prstGeom>
        </p:spPr>
      </p:pic>
      <p:pic>
        <p:nvPicPr>
          <p:cNvPr id="13" name="图片 12" descr="FEPF)({DCA%}V7DB26I9]U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6" y="1539307"/>
            <a:ext cx="7763017" cy="29171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38732" y="2720980"/>
            <a:ext cx="3196590" cy="11068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600" b="1" i="0" u="none" strike="noStrike" kern="0" cap="none" spc="0" normalizeH="0" baseline="0" noProof="0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谢  谢！</a:t>
            </a:r>
            <a:endParaRPr kumimoji="0" lang="zh-CN" altLang="en-US" sz="6600" b="1" i="0" u="none" strike="noStrike" kern="0" cap="none" spc="0" normalizeH="0" baseline="0" noProof="0" dirty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  <a:reflection blurRad="6350" stA="50000" endA="300" endPos="50000" dist="60007" dir="5400000" sy="-100000" algn="bl" rotWithShape="0"/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44000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1292860" y="7192010"/>
            <a:ext cx="4031615" cy="576580"/>
            <a:chOff x="7030" y="2677"/>
            <a:chExt cx="6349" cy="908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12473" y="2677"/>
              <a:ext cx="907" cy="909"/>
              <a:chOff x="6084168" y="1274820"/>
              <a:chExt cx="432048" cy="432834"/>
            </a:xfrm>
          </p:grpSpPr>
          <p:sp>
            <p:nvSpPr>
              <p:cNvPr id="14" name="椭圆 22"/>
              <p:cNvSpPr>
                <a:spLocks noChangeArrowheads="1"/>
              </p:cNvSpPr>
              <p:nvPr/>
            </p:nvSpPr>
            <p:spPr bwMode="auto">
              <a:xfrm>
                <a:off x="6084168" y="1274820"/>
                <a:ext cx="432048" cy="432834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9" name="Freeform 59"/>
              <p:cNvSpPr>
                <a:spLocks noChangeArrowheads="1"/>
              </p:cNvSpPr>
              <p:nvPr/>
            </p:nvSpPr>
            <p:spPr bwMode="auto">
              <a:xfrm>
                <a:off x="6180302" y="1365898"/>
                <a:ext cx="239780" cy="250679"/>
              </a:xfrm>
              <a:custGeom>
                <a:avLst/>
                <a:gdLst>
                  <a:gd name="T0" fmla="*/ 73627430 w 581"/>
                  <a:gd name="T1" fmla="*/ 67678707 h 609"/>
                  <a:gd name="T2" fmla="*/ 61659637 w 581"/>
                  <a:gd name="T3" fmla="*/ 78678142 h 609"/>
                  <a:gd name="T4" fmla="*/ 54244957 w 581"/>
                  <a:gd name="T5" fmla="*/ 72208055 h 609"/>
                  <a:gd name="T6" fmla="*/ 57106883 w 581"/>
                  <a:gd name="T7" fmla="*/ 65867111 h 609"/>
                  <a:gd name="T8" fmla="*/ 61659637 w 581"/>
                  <a:gd name="T9" fmla="*/ 69490662 h 609"/>
                  <a:gd name="T10" fmla="*/ 71806401 w 581"/>
                  <a:gd name="T11" fmla="*/ 61338122 h 609"/>
                  <a:gd name="T12" fmla="*/ 73627430 w 581"/>
                  <a:gd name="T13" fmla="*/ 67678707 h 609"/>
                  <a:gd name="T14" fmla="*/ 61659637 w 581"/>
                  <a:gd name="T15" fmla="*/ 64055516 h 609"/>
                  <a:gd name="T16" fmla="*/ 49691843 w 581"/>
                  <a:gd name="T17" fmla="*/ 69490662 h 609"/>
                  <a:gd name="T18" fmla="*/ 51513233 w 581"/>
                  <a:gd name="T19" fmla="*/ 75054951 h 609"/>
                  <a:gd name="T20" fmla="*/ 3772261 w 581"/>
                  <a:gd name="T21" fmla="*/ 78678142 h 609"/>
                  <a:gd name="T22" fmla="*/ 0 w 581"/>
                  <a:gd name="T23" fmla="*/ 10999436 h 609"/>
                  <a:gd name="T24" fmla="*/ 10146404 w 581"/>
                  <a:gd name="T25" fmla="*/ 7246742 h 609"/>
                  <a:gd name="T26" fmla="*/ 17561444 w 581"/>
                  <a:gd name="T27" fmla="*/ 18246178 h 609"/>
                  <a:gd name="T28" fmla="*/ 24845922 w 581"/>
                  <a:gd name="T29" fmla="*/ 7246742 h 609"/>
                  <a:gd name="T30" fmla="*/ 28488341 w 581"/>
                  <a:gd name="T31" fmla="*/ 10999436 h 609"/>
                  <a:gd name="T32" fmla="*/ 43318061 w 581"/>
                  <a:gd name="T33" fmla="*/ 10999436 h 609"/>
                  <a:gd name="T34" fmla="*/ 46960119 w 581"/>
                  <a:gd name="T35" fmla="*/ 7246742 h 609"/>
                  <a:gd name="T36" fmla="*/ 54244957 w 581"/>
                  <a:gd name="T37" fmla="*/ 18246178 h 609"/>
                  <a:gd name="T38" fmla="*/ 61659637 w 581"/>
                  <a:gd name="T39" fmla="*/ 7246742 h 609"/>
                  <a:gd name="T40" fmla="*/ 71806401 w 581"/>
                  <a:gd name="T41" fmla="*/ 10999436 h 609"/>
                  <a:gd name="T42" fmla="*/ 66212751 w 581"/>
                  <a:gd name="T43" fmla="*/ 59526167 h 609"/>
                  <a:gd name="T44" fmla="*/ 10146404 w 581"/>
                  <a:gd name="T45" fmla="*/ 63149718 h 609"/>
                  <a:gd name="T46" fmla="*/ 12878128 w 581"/>
                  <a:gd name="T47" fmla="*/ 65867111 h 609"/>
                  <a:gd name="T48" fmla="*/ 39545439 w 581"/>
                  <a:gd name="T49" fmla="*/ 63149718 h 609"/>
                  <a:gd name="T50" fmla="*/ 39545439 w 581"/>
                  <a:gd name="T51" fmla="*/ 63149718 h 609"/>
                  <a:gd name="T52" fmla="*/ 39545439 w 581"/>
                  <a:gd name="T53" fmla="*/ 63149718 h 609"/>
                  <a:gd name="T54" fmla="*/ 12878128 w 581"/>
                  <a:gd name="T55" fmla="*/ 60431965 h 609"/>
                  <a:gd name="T56" fmla="*/ 58017218 w 581"/>
                  <a:gd name="T57" fmla="*/ 28339815 h 609"/>
                  <a:gd name="T58" fmla="*/ 13788823 w 581"/>
                  <a:gd name="T59" fmla="*/ 28339815 h 609"/>
                  <a:gd name="T60" fmla="*/ 13788823 w 581"/>
                  <a:gd name="T61" fmla="*/ 35715700 h 609"/>
                  <a:gd name="T62" fmla="*/ 61659637 w 581"/>
                  <a:gd name="T63" fmla="*/ 31963007 h 609"/>
                  <a:gd name="T64" fmla="*/ 58017218 w 581"/>
                  <a:gd name="T65" fmla="*/ 43868240 h 609"/>
                  <a:gd name="T66" fmla="*/ 35903020 w 581"/>
                  <a:gd name="T67" fmla="*/ 43868240 h 609"/>
                  <a:gd name="T68" fmla="*/ 13788823 w 581"/>
                  <a:gd name="T69" fmla="*/ 43868240 h 609"/>
                  <a:gd name="T70" fmla="*/ 13788823 w 581"/>
                  <a:gd name="T71" fmla="*/ 51244484 h 609"/>
                  <a:gd name="T72" fmla="*/ 35903020 w 581"/>
                  <a:gd name="T73" fmla="*/ 51244484 h 609"/>
                  <a:gd name="T74" fmla="*/ 61659637 w 581"/>
                  <a:gd name="T75" fmla="*/ 47491791 h 609"/>
                  <a:gd name="T76" fmla="*/ 54244957 w 581"/>
                  <a:gd name="T77" fmla="*/ 14622627 h 609"/>
                  <a:gd name="T78" fmla="*/ 50602538 w 581"/>
                  <a:gd name="T79" fmla="*/ 10999436 h 609"/>
                  <a:gd name="T80" fmla="*/ 54244957 w 581"/>
                  <a:gd name="T81" fmla="*/ 0 h 609"/>
                  <a:gd name="T82" fmla="*/ 58017218 w 581"/>
                  <a:gd name="T83" fmla="*/ 10999436 h 609"/>
                  <a:gd name="T84" fmla="*/ 35903020 w 581"/>
                  <a:gd name="T85" fmla="*/ 14622627 h 609"/>
                  <a:gd name="T86" fmla="*/ 32260601 w 581"/>
                  <a:gd name="T87" fmla="*/ 10999436 h 609"/>
                  <a:gd name="T88" fmla="*/ 35903020 w 581"/>
                  <a:gd name="T89" fmla="*/ 0 h 609"/>
                  <a:gd name="T90" fmla="*/ 39545439 w 581"/>
                  <a:gd name="T91" fmla="*/ 10999436 h 609"/>
                  <a:gd name="T92" fmla="*/ 17561444 w 581"/>
                  <a:gd name="T93" fmla="*/ 14622627 h 609"/>
                  <a:gd name="T94" fmla="*/ 13788823 w 581"/>
                  <a:gd name="T95" fmla="*/ 10999436 h 609"/>
                  <a:gd name="T96" fmla="*/ 17561444 w 581"/>
                  <a:gd name="T97" fmla="*/ 0 h 609"/>
                  <a:gd name="T98" fmla="*/ 21203502 w 581"/>
                  <a:gd name="T99" fmla="*/ 10999436 h 60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581" h="609">
                    <a:moveTo>
                      <a:pt x="566" y="523"/>
                    </a:moveTo>
                    <a:lnTo>
                      <a:pt x="566" y="523"/>
                    </a:lnTo>
                    <a:cubicBezTo>
                      <a:pt x="495" y="594"/>
                      <a:pt x="495" y="594"/>
                      <a:pt x="495" y="594"/>
                    </a:cubicBezTo>
                    <a:cubicBezTo>
                      <a:pt x="488" y="601"/>
                      <a:pt x="481" y="608"/>
                      <a:pt x="474" y="608"/>
                    </a:cubicBezTo>
                    <a:cubicBezTo>
                      <a:pt x="467" y="608"/>
                      <a:pt x="460" y="601"/>
                      <a:pt x="453" y="594"/>
                    </a:cubicBezTo>
                    <a:cubicBezTo>
                      <a:pt x="417" y="558"/>
                      <a:pt x="417" y="558"/>
                      <a:pt x="417" y="558"/>
                    </a:cubicBezTo>
                    <a:cubicBezTo>
                      <a:pt x="410" y="551"/>
                      <a:pt x="410" y="544"/>
                      <a:pt x="410" y="537"/>
                    </a:cubicBezTo>
                    <a:cubicBezTo>
                      <a:pt x="410" y="523"/>
                      <a:pt x="417" y="509"/>
                      <a:pt x="439" y="509"/>
                    </a:cubicBezTo>
                    <a:cubicBezTo>
                      <a:pt x="446" y="509"/>
                      <a:pt x="453" y="516"/>
                      <a:pt x="453" y="523"/>
                    </a:cubicBezTo>
                    <a:cubicBezTo>
                      <a:pt x="474" y="537"/>
                      <a:pt x="474" y="537"/>
                      <a:pt x="474" y="537"/>
                    </a:cubicBezTo>
                    <a:cubicBezTo>
                      <a:pt x="530" y="481"/>
                      <a:pt x="530" y="481"/>
                      <a:pt x="530" y="481"/>
                    </a:cubicBezTo>
                    <a:cubicBezTo>
                      <a:pt x="537" y="474"/>
                      <a:pt x="545" y="474"/>
                      <a:pt x="552" y="474"/>
                    </a:cubicBezTo>
                    <a:cubicBezTo>
                      <a:pt x="566" y="474"/>
                      <a:pt x="580" y="488"/>
                      <a:pt x="580" y="502"/>
                    </a:cubicBezTo>
                    <a:cubicBezTo>
                      <a:pt x="580" y="509"/>
                      <a:pt x="573" y="516"/>
                      <a:pt x="566" y="523"/>
                    </a:cubicBezTo>
                    <a:close/>
                    <a:moveTo>
                      <a:pt x="474" y="495"/>
                    </a:moveTo>
                    <a:lnTo>
                      <a:pt x="474" y="495"/>
                    </a:lnTo>
                    <a:cubicBezTo>
                      <a:pt x="467" y="488"/>
                      <a:pt x="453" y="481"/>
                      <a:pt x="439" y="481"/>
                    </a:cubicBezTo>
                    <a:cubicBezTo>
                      <a:pt x="403" y="481"/>
                      <a:pt x="382" y="509"/>
                      <a:pt x="382" y="537"/>
                    </a:cubicBezTo>
                    <a:cubicBezTo>
                      <a:pt x="382" y="558"/>
                      <a:pt x="389" y="573"/>
                      <a:pt x="396" y="580"/>
                    </a:cubicBezTo>
                    <a:cubicBezTo>
                      <a:pt x="424" y="608"/>
                      <a:pt x="424" y="608"/>
                      <a:pt x="424" y="608"/>
                    </a:cubicBezTo>
                    <a:cubicBezTo>
                      <a:pt x="29" y="608"/>
                      <a:pt x="29" y="608"/>
                      <a:pt x="29" y="608"/>
                    </a:cubicBezTo>
                    <a:cubicBezTo>
                      <a:pt x="15" y="608"/>
                      <a:pt x="0" y="594"/>
                      <a:pt x="0" y="580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71"/>
                      <a:pt x="15" y="56"/>
                      <a:pt x="29" y="56"/>
                    </a:cubicBezTo>
                    <a:cubicBezTo>
                      <a:pt x="78" y="56"/>
                      <a:pt x="78" y="56"/>
                      <a:pt x="78" y="56"/>
                    </a:cubicBezTo>
                    <a:cubicBezTo>
                      <a:pt x="78" y="85"/>
                      <a:pt x="78" y="85"/>
                      <a:pt x="78" y="85"/>
                    </a:cubicBezTo>
                    <a:cubicBezTo>
                      <a:pt x="78" y="120"/>
                      <a:pt x="106" y="141"/>
                      <a:pt x="135" y="141"/>
                    </a:cubicBezTo>
                    <a:cubicBezTo>
                      <a:pt x="163" y="141"/>
                      <a:pt x="191" y="120"/>
                      <a:pt x="191" y="85"/>
                    </a:cubicBezTo>
                    <a:cubicBezTo>
                      <a:pt x="191" y="56"/>
                      <a:pt x="191" y="56"/>
                      <a:pt x="191" y="56"/>
                    </a:cubicBezTo>
                    <a:cubicBezTo>
                      <a:pt x="219" y="56"/>
                      <a:pt x="219" y="56"/>
                      <a:pt x="219" y="56"/>
                    </a:cubicBezTo>
                    <a:cubicBezTo>
                      <a:pt x="219" y="85"/>
                      <a:pt x="219" y="85"/>
                      <a:pt x="219" y="85"/>
                    </a:cubicBezTo>
                    <a:cubicBezTo>
                      <a:pt x="219" y="120"/>
                      <a:pt x="248" y="141"/>
                      <a:pt x="276" y="141"/>
                    </a:cubicBezTo>
                    <a:cubicBezTo>
                      <a:pt x="304" y="141"/>
                      <a:pt x="333" y="120"/>
                      <a:pt x="333" y="85"/>
                    </a:cubicBezTo>
                    <a:cubicBezTo>
                      <a:pt x="333" y="56"/>
                      <a:pt x="333" y="56"/>
                      <a:pt x="333" y="56"/>
                    </a:cubicBezTo>
                    <a:cubicBezTo>
                      <a:pt x="361" y="56"/>
                      <a:pt x="361" y="56"/>
                      <a:pt x="361" y="56"/>
                    </a:cubicBezTo>
                    <a:cubicBezTo>
                      <a:pt x="361" y="85"/>
                      <a:pt x="361" y="85"/>
                      <a:pt x="361" y="85"/>
                    </a:cubicBezTo>
                    <a:cubicBezTo>
                      <a:pt x="361" y="120"/>
                      <a:pt x="389" y="141"/>
                      <a:pt x="417" y="141"/>
                    </a:cubicBezTo>
                    <a:cubicBezTo>
                      <a:pt x="446" y="141"/>
                      <a:pt x="474" y="120"/>
                      <a:pt x="474" y="85"/>
                    </a:cubicBezTo>
                    <a:cubicBezTo>
                      <a:pt x="474" y="56"/>
                      <a:pt x="474" y="56"/>
                      <a:pt x="474" y="56"/>
                    </a:cubicBezTo>
                    <a:cubicBezTo>
                      <a:pt x="523" y="56"/>
                      <a:pt x="523" y="56"/>
                      <a:pt x="523" y="56"/>
                    </a:cubicBezTo>
                    <a:cubicBezTo>
                      <a:pt x="537" y="56"/>
                      <a:pt x="552" y="71"/>
                      <a:pt x="552" y="85"/>
                    </a:cubicBezTo>
                    <a:cubicBezTo>
                      <a:pt x="552" y="445"/>
                      <a:pt x="552" y="445"/>
                      <a:pt x="552" y="445"/>
                    </a:cubicBezTo>
                    <a:cubicBezTo>
                      <a:pt x="530" y="445"/>
                      <a:pt x="516" y="452"/>
                      <a:pt x="509" y="460"/>
                    </a:cubicBezTo>
                    <a:lnTo>
                      <a:pt x="474" y="495"/>
                    </a:lnTo>
                    <a:close/>
                    <a:moveTo>
                      <a:pt x="78" y="488"/>
                    </a:moveTo>
                    <a:lnTo>
                      <a:pt x="78" y="488"/>
                    </a:lnTo>
                    <a:cubicBezTo>
                      <a:pt x="78" y="502"/>
                      <a:pt x="85" y="509"/>
                      <a:pt x="99" y="509"/>
                    </a:cubicBezTo>
                    <a:cubicBezTo>
                      <a:pt x="283" y="509"/>
                      <a:pt x="283" y="509"/>
                      <a:pt x="283" y="509"/>
                    </a:cubicBezTo>
                    <a:cubicBezTo>
                      <a:pt x="297" y="509"/>
                      <a:pt x="304" y="502"/>
                      <a:pt x="304" y="488"/>
                    </a:cubicBezTo>
                    <a:cubicBezTo>
                      <a:pt x="304" y="474"/>
                      <a:pt x="297" y="467"/>
                      <a:pt x="283" y="467"/>
                    </a:cubicBezTo>
                    <a:cubicBezTo>
                      <a:pt x="99" y="467"/>
                      <a:pt x="99" y="467"/>
                      <a:pt x="99" y="467"/>
                    </a:cubicBezTo>
                    <a:cubicBezTo>
                      <a:pt x="85" y="467"/>
                      <a:pt x="78" y="474"/>
                      <a:pt x="78" y="488"/>
                    </a:cubicBezTo>
                    <a:close/>
                    <a:moveTo>
                      <a:pt x="446" y="219"/>
                    </a:moveTo>
                    <a:lnTo>
                      <a:pt x="446" y="219"/>
                    </a:lnTo>
                    <a:cubicBezTo>
                      <a:pt x="106" y="219"/>
                      <a:pt x="106" y="219"/>
                      <a:pt x="106" y="219"/>
                    </a:cubicBezTo>
                    <a:cubicBezTo>
                      <a:pt x="92" y="219"/>
                      <a:pt x="78" y="233"/>
                      <a:pt x="78" y="247"/>
                    </a:cubicBezTo>
                    <a:cubicBezTo>
                      <a:pt x="78" y="262"/>
                      <a:pt x="92" y="276"/>
                      <a:pt x="106" y="276"/>
                    </a:cubicBezTo>
                    <a:cubicBezTo>
                      <a:pt x="446" y="276"/>
                      <a:pt x="446" y="276"/>
                      <a:pt x="446" y="276"/>
                    </a:cubicBezTo>
                    <a:cubicBezTo>
                      <a:pt x="460" y="276"/>
                      <a:pt x="474" y="262"/>
                      <a:pt x="474" y="247"/>
                    </a:cubicBezTo>
                    <a:cubicBezTo>
                      <a:pt x="474" y="233"/>
                      <a:pt x="460" y="219"/>
                      <a:pt x="446" y="219"/>
                    </a:cubicBezTo>
                    <a:close/>
                    <a:moveTo>
                      <a:pt x="446" y="339"/>
                    </a:moveTo>
                    <a:lnTo>
                      <a:pt x="446" y="339"/>
                    </a:lnTo>
                    <a:cubicBezTo>
                      <a:pt x="276" y="339"/>
                      <a:pt x="276" y="339"/>
                      <a:pt x="276" y="339"/>
                    </a:cubicBezTo>
                    <a:cubicBezTo>
                      <a:pt x="226" y="339"/>
                      <a:pt x="226" y="339"/>
                      <a:pt x="226" y="339"/>
                    </a:cubicBezTo>
                    <a:cubicBezTo>
                      <a:pt x="106" y="339"/>
                      <a:pt x="106" y="339"/>
                      <a:pt x="106" y="339"/>
                    </a:cubicBezTo>
                    <a:cubicBezTo>
                      <a:pt x="92" y="339"/>
                      <a:pt x="78" y="353"/>
                      <a:pt x="78" y="367"/>
                    </a:cubicBezTo>
                    <a:cubicBezTo>
                      <a:pt x="78" y="389"/>
                      <a:pt x="92" y="396"/>
                      <a:pt x="106" y="396"/>
                    </a:cubicBezTo>
                    <a:cubicBezTo>
                      <a:pt x="226" y="396"/>
                      <a:pt x="226" y="396"/>
                      <a:pt x="226" y="396"/>
                    </a:cubicBezTo>
                    <a:cubicBezTo>
                      <a:pt x="276" y="396"/>
                      <a:pt x="276" y="396"/>
                      <a:pt x="276" y="396"/>
                    </a:cubicBezTo>
                    <a:cubicBezTo>
                      <a:pt x="446" y="396"/>
                      <a:pt x="446" y="396"/>
                      <a:pt x="446" y="396"/>
                    </a:cubicBezTo>
                    <a:cubicBezTo>
                      <a:pt x="460" y="396"/>
                      <a:pt x="474" y="389"/>
                      <a:pt x="474" y="367"/>
                    </a:cubicBezTo>
                    <a:cubicBezTo>
                      <a:pt x="474" y="353"/>
                      <a:pt x="460" y="339"/>
                      <a:pt x="446" y="339"/>
                    </a:cubicBezTo>
                    <a:close/>
                    <a:moveTo>
                      <a:pt x="417" y="113"/>
                    </a:moveTo>
                    <a:lnTo>
                      <a:pt x="417" y="113"/>
                    </a:lnTo>
                    <a:cubicBezTo>
                      <a:pt x="403" y="113"/>
                      <a:pt x="389" y="106"/>
                      <a:pt x="389" y="85"/>
                    </a:cubicBezTo>
                    <a:cubicBezTo>
                      <a:pt x="389" y="28"/>
                      <a:pt x="389" y="28"/>
                      <a:pt x="389" y="28"/>
                    </a:cubicBezTo>
                    <a:cubicBezTo>
                      <a:pt x="389" y="14"/>
                      <a:pt x="403" y="0"/>
                      <a:pt x="417" y="0"/>
                    </a:cubicBezTo>
                    <a:cubicBezTo>
                      <a:pt x="431" y="0"/>
                      <a:pt x="446" y="14"/>
                      <a:pt x="446" y="28"/>
                    </a:cubicBezTo>
                    <a:cubicBezTo>
                      <a:pt x="446" y="85"/>
                      <a:pt x="446" y="85"/>
                      <a:pt x="446" y="85"/>
                    </a:cubicBezTo>
                    <a:cubicBezTo>
                      <a:pt x="446" y="106"/>
                      <a:pt x="431" y="113"/>
                      <a:pt x="417" y="113"/>
                    </a:cubicBezTo>
                    <a:close/>
                    <a:moveTo>
                      <a:pt x="276" y="113"/>
                    </a:moveTo>
                    <a:lnTo>
                      <a:pt x="276" y="113"/>
                    </a:lnTo>
                    <a:cubicBezTo>
                      <a:pt x="262" y="113"/>
                      <a:pt x="248" y="106"/>
                      <a:pt x="248" y="85"/>
                    </a:cubicBezTo>
                    <a:cubicBezTo>
                      <a:pt x="248" y="28"/>
                      <a:pt x="248" y="28"/>
                      <a:pt x="248" y="28"/>
                    </a:cubicBezTo>
                    <a:cubicBezTo>
                      <a:pt x="248" y="14"/>
                      <a:pt x="262" y="0"/>
                      <a:pt x="276" y="0"/>
                    </a:cubicBezTo>
                    <a:cubicBezTo>
                      <a:pt x="290" y="0"/>
                      <a:pt x="304" y="14"/>
                      <a:pt x="304" y="28"/>
                    </a:cubicBezTo>
                    <a:cubicBezTo>
                      <a:pt x="304" y="85"/>
                      <a:pt x="304" y="85"/>
                      <a:pt x="304" y="85"/>
                    </a:cubicBezTo>
                    <a:cubicBezTo>
                      <a:pt x="304" y="106"/>
                      <a:pt x="290" y="113"/>
                      <a:pt x="276" y="113"/>
                    </a:cubicBezTo>
                    <a:close/>
                    <a:moveTo>
                      <a:pt x="135" y="113"/>
                    </a:moveTo>
                    <a:lnTo>
                      <a:pt x="135" y="113"/>
                    </a:lnTo>
                    <a:cubicBezTo>
                      <a:pt x="121" y="113"/>
                      <a:pt x="106" y="106"/>
                      <a:pt x="106" y="85"/>
                    </a:cubicBezTo>
                    <a:cubicBezTo>
                      <a:pt x="106" y="28"/>
                      <a:pt x="106" y="28"/>
                      <a:pt x="106" y="28"/>
                    </a:cubicBezTo>
                    <a:cubicBezTo>
                      <a:pt x="106" y="14"/>
                      <a:pt x="121" y="0"/>
                      <a:pt x="135" y="0"/>
                    </a:cubicBezTo>
                    <a:cubicBezTo>
                      <a:pt x="149" y="0"/>
                      <a:pt x="163" y="14"/>
                      <a:pt x="163" y="28"/>
                    </a:cubicBezTo>
                    <a:cubicBezTo>
                      <a:pt x="163" y="85"/>
                      <a:pt x="163" y="85"/>
                      <a:pt x="163" y="85"/>
                    </a:cubicBezTo>
                    <a:cubicBezTo>
                      <a:pt x="163" y="106"/>
                      <a:pt x="149" y="113"/>
                      <a:pt x="135" y="11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" name="组合 1"/>
            <p:cNvGrpSpPr/>
            <p:nvPr userDrawn="1"/>
          </p:nvGrpSpPr>
          <p:grpSpPr>
            <a:xfrm>
              <a:off x="9751" y="2678"/>
              <a:ext cx="907" cy="907"/>
              <a:chOff x="4788024" y="1275213"/>
              <a:chExt cx="432048" cy="432048"/>
            </a:xfrm>
          </p:grpSpPr>
          <p:sp>
            <p:nvSpPr>
              <p:cNvPr id="17" name="椭圆 65"/>
              <p:cNvSpPr>
                <a:spLocks noChangeArrowheads="1"/>
              </p:cNvSpPr>
              <p:nvPr/>
            </p:nvSpPr>
            <p:spPr bwMode="auto">
              <a:xfrm>
                <a:off x="4788024" y="1275213"/>
                <a:ext cx="432048" cy="432048"/>
              </a:xfrm>
              <a:prstGeom prst="ellipse">
                <a:avLst/>
              </a:prstGeom>
              <a:solidFill>
                <a:srgbClr val="F79600"/>
              </a:solidFill>
              <a:ln>
                <a:noFill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0" name="Freeform 110"/>
              <p:cNvSpPr>
                <a:spLocks noChangeArrowheads="1"/>
              </p:cNvSpPr>
              <p:nvPr/>
            </p:nvSpPr>
            <p:spPr bwMode="auto">
              <a:xfrm>
                <a:off x="4891102" y="1366806"/>
                <a:ext cx="250679" cy="248862"/>
              </a:xfrm>
              <a:custGeom>
                <a:avLst/>
                <a:gdLst>
                  <a:gd name="T0" fmla="*/ 78678142 w 609"/>
                  <a:gd name="T1" fmla="*/ 71002280 h 602"/>
                  <a:gd name="T2" fmla="*/ 78678142 w 609"/>
                  <a:gd name="T3" fmla="*/ 71002280 h 602"/>
                  <a:gd name="T4" fmla="*/ 71302258 w 609"/>
                  <a:gd name="T5" fmla="*/ 78441997 h 602"/>
                  <a:gd name="T6" fmla="*/ 65867111 w 609"/>
                  <a:gd name="T7" fmla="*/ 76614673 h 602"/>
                  <a:gd name="T8" fmla="*/ 44774038 w 609"/>
                  <a:gd name="T9" fmla="*/ 54426302 h 602"/>
                  <a:gd name="T10" fmla="*/ 29245613 w 609"/>
                  <a:gd name="T11" fmla="*/ 59125033 h 602"/>
                  <a:gd name="T12" fmla="*/ 0 w 609"/>
                  <a:gd name="T13" fmla="*/ 29497307 h 602"/>
                  <a:gd name="T14" fmla="*/ 29245613 w 609"/>
                  <a:gd name="T15" fmla="*/ 0 h 602"/>
                  <a:gd name="T16" fmla="*/ 58491226 w 609"/>
                  <a:gd name="T17" fmla="*/ 29497307 h 602"/>
                  <a:gd name="T18" fmla="*/ 54867675 w 609"/>
                  <a:gd name="T19" fmla="*/ 44376380 h 602"/>
                  <a:gd name="T20" fmla="*/ 75960749 w 609"/>
                  <a:gd name="T21" fmla="*/ 65520668 h 602"/>
                  <a:gd name="T22" fmla="*/ 78678142 w 609"/>
                  <a:gd name="T23" fmla="*/ 71002280 h 602"/>
                  <a:gd name="T24" fmla="*/ 29245613 w 609"/>
                  <a:gd name="T25" fmla="*/ 7439717 h 602"/>
                  <a:gd name="T26" fmla="*/ 29245613 w 609"/>
                  <a:gd name="T27" fmla="*/ 7439717 h 602"/>
                  <a:gd name="T28" fmla="*/ 7246742 w 609"/>
                  <a:gd name="T29" fmla="*/ 29497307 h 602"/>
                  <a:gd name="T30" fmla="*/ 29245613 w 609"/>
                  <a:gd name="T31" fmla="*/ 51685677 h 602"/>
                  <a:gd name="T32" fmla="*/ 51244484 w 609"/>
                  <a:gd name="T33" fmla="*/ 29497307 h 602"/>
                  <a:gd name="T34" fmla="*/ 29245613 w 609"/>
                  <a:gd name="T35" fmla="*/ 7439717 h 602"/>
                  <a:gd name="T36" fmla="*/ 42056644 w 609"/>
                  <a:gd name="T37" fmla="*/ 33282375 h 602"/>
                  <a:gd name="T38" fmla="*/ 42056644 w 609"/>
                  <a:gd name="T39" fmla="*/ 33282375 h 602"/>
                  <a:gd name="T40" fmla="*/ 32868804 w 609"/>
                  <a:gd name="T41" fmla="*/ 33282375 h 602"/>
                  <a:gd name="T42" fmla="*/ 32868804 w 609"/>
                  <a:gd name="T43" fmla="*/ 41504973 h 602"/>
                  <a:gd name="T44" fmla="*/ 29245613 w 609"/>
                  <a:gd name="T45" fmla="*/ 45290042 h 602"/>
                  <a:gd name="T46" fmla="*/ 25622062 w 609"/>
                  <a:gd name="T47" fmla="*/ 41504973 h 602"/>
                  <a:gd name="T48" fmla="*/ 25622062 w 609"/>
                  <a:gd name="T49" fmla="*/ 33282375 h 602"/>
                  <a:gd name="T50" fmla="*/ 17340380 w 609"/>
                  <a:gd name="T51" fmla="*/ 33282375 h 602"/>
                  <a:gd name="T52" fmla="*/ 13716829 w 609"/>
                  <a:gd name="T53" fmla="*/ 29497307 h 602"/>
                  <a:gd name="T54" fmla="*/ 17340380 w 609"/>
                  <a:gd name="T55" fmla="*/ 25842658 h 602"/>
                  <a:gd name="T56" fmla="*/ 25622062 w 609"/>
                  <a:gd name="T57" fmla="*/ 25842658 h 602"/>
                  <a:gd name="T58" fmla="*/ 25622062 w 609"/>
                  <a:gd name="T59" fmla="*/ 16575978 h 602"/>
                  <a:gd name="T60" fmla="*/ 29245613 w 609"/>
                  <a:gd name="T61" fmla="*/ 12921329 h 602"/>
                  <a:gd name="T62" fmla="*/ 32868804 w 609"/>
                  <a:gd name="T63" fmla="*/ 16575978 h 602"/>
                  <a:gd name="T64" fmla="*/ 32868804 w 609"/>
                  <a:gd name="T65" fmla="*/ 25842658 h 602"/>
                  <a:gd name="T66" fmla="*/ 42056644 w 609"/>
                  <a:gd name="T67" fmla="*/ 25842658 h 602"/>
                  <a:gd name="T68" fmla="*/ 45679835 w 609"/>
                  <a:gd name="T69" fmla="*/ 29497307 h 602"/>
                  <a:gd name="T70" fmla="*/ 42056644 w 609"/>
                  <a:gd name="T71" fmla="*/ 33282375 h 602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609" h="602">
                    <a:moveTo>
                      <a:pt x="608" y="544"/>
                    </a:moveTo>
                    <a:lnTo>
                      <a:pt x="608" y="544"/>
                    </a:lnTo>
                    <a:cubicBezTo>
                      <a:pt x="608" y="573"/>
                      <a:pt x="579" y="601"/>
                      <a:pt x="551" y="601"/>
                    </a:cubicBezTo>
                    <a:cubicBezTo>
                      <a:pt x="530" y="601"/>
                      <a:pt x="516" y="594"/>
                      <a:pt x="509" y="587"/>
                    </a:cubicBezTo>
                    <a:cubicBezTo>
                      <a:pt x="346" y="417"/>
                      <a:pt x="346" y="417"/>
                      <a:pt x="346" y="417"/>
                    </a:cubicBezTo>
                    <a:cubicBezTo>
                      <a:pt x="311" y="438"/>
                      <a:pt x="269" y="453"/>
                      <a:pt x="226" y="453"/>
                    </a:cubicBezTo>
                    <a:cubicBezTo>
                      <a:pt x="106" y="453"/>
                      <a:pt x="0" y="347"/>
                      <a:pt x="0" y="226"/>
                    </a:cubicBezTo>
                    <a:cubicBezTo>
                      <a:pt x="0" y="99"/>
                      <a:pt x="106" y="0"/>
                      <a:pt x="226" y="0"/>
                    </a:cubicBezTo>
                    <a:cubicBezTo>
                      <a:pt x="353" y="0"/>
                      <a:pt x="452" y="99"/>
                      <a:pt x="452" y="226"/>
                    </a:cubicBezTo>
                    <a:cubicBezTo>
                      <a:pt x="452" y="269"/>
                      <a:pt x="445" y="304"/>
                      <a:pt x="424" y="340"/>
                    </a:cubicBezTo>
                    <a:cubicBezTo>
                      <a:pt x="587" y="502"/>
                      <a:pt x="587" y="502"/>
                      <a:pt x="587" y="502"/>
                    </a:cubicBezTo>
                    <a:cubicBezTo>
                      <a:pt x="601" y="516"/>
                      <a:pt x="608" y="530"/>
                      <a:pt x="608" y="544"/>
                    </a:cubicBezTo>
                    <a:close/>
                    <a:moveTo>
                      <a:pt x="226" y="57"/>
                    </a:moveTo>
                    <a:lnTo>
                      <a:pt x="226" y="57"/>
                    </a:lnTo>
                    <a:cubicBezTo>
                      <a:pt x="134" y="57"/>
                      <a:pt x="56" y="127"/>
                      <a:pt x="56" y="226"/>
                    </a:cubicBezTo>
                    <a:cubicBezTo>
                      <a:pt x="56" y="318"/>
                      <a:pt x="134" y="396"/>
                      <a:pt x="226" y="396"/>
                    </a:cubicBezTo>
                    <a:cubicBezTo>
                      <a:pt x="325" y="396"/>
                      <a:pt x="396" y="318"/>
                      <a:pt x="396" y="226"/>
                    </a:cubicBezTo>
                    <a:cubicBezTo>
                      <a:pt x="396" y="127"/>
                      <a:pt x="325" y="57"/>
                      <a:pt x="226" y="57"/>
                    </a:cubicBezTo>
                    <a:close/>
                    <a:moveTo>
                      <a:pt x="325" y="255"/>
                    </a:moveTo>
                    <a:lnTo>
                      <a:pt x="325" y="255"/>
                    </a:lnTo>
                    <a:cubicBezTo>
                      <a:pt x="254" y="255"/>
                      <a:pt x="254" y="255"/>
                      <a:pt x="254" y="255"/>
                    </a:cubicBezTo>
                    <a:cubicBezTo>
                      <a:pt x="254" y="318"/>
                      <a:pt x="254" y="318"/>
                      <a:pt x="254" y="318"/>
                    </a:cubicBezTo>
                    <a:cubicBezTo>
                      <a:pt x="254" y="333"/>
                      <a:pt x="247" y="347"/>
                      <a:pt x="226" y="347"/>
                    </a:cubicBezTo>
                    <a:cubicBezTo>
                      <a:pt x="212" y="347"/>
                      <a:pt x="198" y="333"/>
                      <a:pt x="198" y="318"/>
                    </a:cubicBezTo>
                    <a:cubicBezTo>
                      <a:pt x="198" y="255"/>
                      <a:pt x="198" y="255"/>
                      <a:pt x="198" y="255"/>
                    </a:cubicBezTo>
                    <a:cubicBezTo>
                      <a:pt x="134" y="255"/>
                      <a:pt x="134" y="255"/>
                      <a:pt x="134" y="255"/>
                    </a:cubicBezTo>
                    <a:cubicBezTo>
                      <a:pt x="120" y="255"/>
                      <a:pt x="106" y="241"/>
                      <a:pt x="106" y="226"/>
                    </a:cubicBezTo>
                    <a:cubicBezTo>
                      <a:pt x="106" y="205"/>
                      <a:pt x="120" y="198"/>
                      <a:pt x="134" y="198"/>
                    </a:cubicBezTo>
                    <a:cubicBezTo>
                      <a:pt x="198" y="198"/>
                      <a:pt x="198" y="198"/>
                      <a:pt x="198" y="198"/>
                    </a:cubicBezTo>
                    <a:cubicBezTo>
                      <a:pt x="198" y="127"/>
                      <a:pt x="198" y="127"/>
                      <a:pt x="198" y="127"/>
                    </a:cubicBezTo>
                    <a:cubicBezTo>
                      <a:pt x="198" y="113"/>
                      <a:pt x="212" y="99"/>
                      <a:pt x="226" y="99"/>
                    </a:cubicBezTo>
                    <a:cubicBezTo>
                      <a:pt x="247" y="99"/>
                      <a:pt x="254" y="113"/>
                      <a:pt x="254" y="127"/>
                    </a:cubicBezTo>
                    <a:cubicBezTo>
                      <a:pt x="254" y="198"/>
                      <a:pt x="254" y="198"/>
                      <a:pt x="254" y="198"/>
                    </a:cubicBezTo>
                    <a:cubicBezTo>
                      <a:pt x="325" y="198"/>
                      <a:pt x="325" y="198"/>
                      <a:pt x="325" y="198"/>
                    </a:cubicBezTo>
                    <a:cubicBezTo>
                      <a:pt x="339" y="198"/>
                      <a:pt x="353" y="205"/>
                      <a:pt x="353" y="226"/>
                    </a:cubicBezTo>
                    <a:cubicBezTo>
                      <a:pt x="353" y="241"/>
                      <a:pt x="339" y="255"/>
                      <a:pt x="325" y="25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9" name="组合 8"/>
            <p:cNvGrpSpPr/>
            <p:nvPr userDrawn="1"/>
          </p:nvGrpSpPr>
          <p:grpSpPr>
            <a:xfrm>
              <a:off x="11112" y="2677"/>
              <a:ext cx="909" cy="909"/>
              <a:chOff x="5436096" y="1274820"/>
              <a:chExt cx="432833" cy="432834"/>
            </a:xfrm>
          </p:grpSpPr>
          <p:sp>
            <p:nvSpPr>
              <p:cNvPr id="25" name="椭圆 16"/>
              <p:cNvSpPr>
                <a:spLocks noChangeArrowheads="1"/>
              </p:cNvSpPr>
              <p:nvPr/>
            </p:nvSpPr>
            <p:spPr bwMode="auto">
              <a:xfrm>
                <a:off x="5436096" y="1274820"/>
                <a:ext cx="432833" cy="43283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1" name="Freeform 16"/>
              <p:cNvSpPr>
                <a:spLocks noChangeArrowheads="1"/>
              </p:cNvSpPr>
              <p:nvPr/>
            </p:nvSpPr>
            <p:spPr bwMode="auto">
              <a:xfrm>
                <a:off x="5554420" y="1377705"/>
                <a:ext cx="196183" cy="227065"/>
              </a:xfrm>
              <a:custGeom>
                <a:avLst/>
                <a:gdLst>
                  <a:gd name="T0" fmla="*/ 58106390 w 475"/>
                  <a:gd name="T1" fmla="*/ 71207247 h 552"/>
                  <a:gd name="T2" fmla="*/ 58106390 w 475"/>
                  <a:gd name="T3" fmla="*/ 71207247 h 552"/>
                  <a:gd name="T4" fmla="*/ 54327993 w 475"/>
                  <a:gd name="T5" fmla="*/ 71207247 h 552"/>
                  <a:gd name="T6" fmla="*/ 54327993 w 475"/>
                  <a:gd name="T7" fmla="*/ 0 h 552"/>
                  <a:gd name="T8" fmla="*/ 58106390 w 475"/>
                  <a:gd name="T9" fmla="*/ 0 h 552"/>
                  <a:gd name="T10" fmla="*/ 61754124 w 475"/>
                  <a:gd name="T11" fmla="*/ 3618618 h 552"/>
                  <a:gd name="T12" fmla="*/ 61754124 w 475"/>
                  <a:gd name="T13" fmla="*/ 67588630 h 552"/>
                  <a:gd name="T14" fmla="*/ 58106390 w 475"/>
                  <a:gd name="T15" fmla="*/ 71207247 h 552"/>
                  <a:gd name="T16" fmla="*/ 7426131 w 475"/>
                  <a:gd name="T17" fmla="*/ 67588630 h 552"/>
                  <a:gd name="T18" fmla="*/ 7426131 w 475"/>
                  <a:gd name="T19" fmla="*/ 67588630 h 552"/>
                  <a:gd name="T20" fmla="*/ 7426131 w 475"/>
                  <a:gd name="T21" fmla="*/ 63970012 h 552"/>
                  <a:gd name="T22" fmla="*/ 13809846 w 475"/>
                  <a:gd name="T23" fmla="*/ 63970012 h 552"/>
                  <a:gd name="T24" fmla="*/ 21235977 w 475"/>
                  <a:gd name="T25" fmla="*/ 56603721 h 552"/>
                  <a:gd name="T26" fmla="*/ 13809846 w 475"/>
                  <a:gd name="T27" fmla="*/ 49237429 h 552"/>
                  <a:gd name="T28" fmla="*/ 7426131 w 475"/>
                  <a:gd name="T29" fmla="*/ 49237429 h 552"/>
                  <a:gd name="T30" fmla="*/ 7426131 w 475"/>
                  <a:gd name="T31" fmla="*/ 42905028 h 552"/>
                  <a:gd name="T32" fmla="*/ 13809846 w 475"/>
                  <a:gd name="T33" fmla="*/ 42905028 h 552"/>
                  <a:gd name="T34" fmla="*/ 21235977 w 475"/>
                  <a:gd name="T35" fmla="*/ 35539095 h 552"/>
                  <a:gd name="T36" fmla="*/ 13809846 w 475"/>
                  <a:gd name="T37" fmla="*/ 28301860 h 552"/>
                  <a:gd name="T38" fmla="*/ 7426131 w 475"/>
                  <a:gd name="T39" fmla="*/ 28301860 h 552"/>
                  <a:gd name="T40" fmla="*/ 7426131 w 475"/>
                  <a:gd name="T41" fmla="*/ 21840403 h 552"/>
                  <a:gd name="T42" fmla="*/ 13809846 w 475"/>
                  <a:gd name="T43" fmla="*/ 21840403 h 552"/>
                  <a:gd name="T44" fmla="*/ 21235977 w 475"/>
                  <a:gd name="T45" fmla="*/ 14603167 h 552"/>
                  <a:gd name="T46" fmla="*/ 13809846 w 475"/>
                  <a:gd name="T47" fmla="*/ 7236876 h 552"/>
                  <a:gd name="T48" fmla="*/ 7426131 w 475"/>
                  <a:gd name="T49" fmla="*/ 7236876 h 552"/>
                  <a:gd name="T50" fmla="*/ 7426131 w 475"/>
                  <a:gd name="T51" fmla="*/ 3618618 h 552"/>
                  <a:gd name="T52" fmla="*/ 11074226 w 475"/>
                  <a:gd name="T53" fmla="*/ 0 h 552"/>
                  <a:gd name="T54" fmla="*/ 50680259 w 475"/>
                  <a:gd name="T55" fmla="*/ 0 h 552"/>
                  <a:gd name="T56" fmla="*/ 50680259 w 475"/>
                  <a:gd name="T57" fmla="*/ 71207247 h 552"/>
                  <a:gd name="T58" fmla="*/ 11074226 w 475"/>
                  <a:gd name="T59" fmla="*/ 71207247 h 552"/>
                  <a:gd name="T60" fmla="*/ 7426131 w 475"/>
                  <a:gd name="T61" fmla="*/ 67588630 h 552"/>
                  <a:gd name="T62" fmla="*/ 17588243 w 475"/>
                  <a:gd name="T63" fmla="*/ 14603167 h 552"/>
                  <a:gd name="T64" fmla="*/ 17588243 w 475"/>
                  <a:gd name="T65" fmla="*/ 14603167 h 552"/>
                  <a:gd name="T66" fmla="*/ 13809846 w 475"/>
                  <a:gd name="T67" fmla="*/ 18221785 h 552"/>
                  <a:gd name="T68" fmla="*/ 3778036 w 475"/>
                  <a:gd name="T69" fmla="*/ 18221785 h 552"/>
                  <a:gd name="T70" fmla="*/ 0 w 475"/>
                  <a:gd name="T71" fmla="*/ 14603167 h 552"/>
                  <a:gd name="T72" fmla="*/ 3778036 w 475"/>
                  <a:gd name="T73" fmla="*/ 10984909 h 552"/>
                  <a:gd name="T74" fmla="*/ 13809846 w 475"/>
                  <a:gd name="T75" fmla="*/ 10984909 h 552"/>
                  <a:gd name="T76" fmla="*/ 17588243 w 475"/>
                  <a:gd name="T77" fmla="*/ 14603167 h 552"/>
                  <a:gd name="T78" fmla="*/ 3778036 w 475"/>
                  <a:gd name="T79" fmla="*/ 31920478 h 552"/>
                  <a:gd name="T80" fmla="*/ 3778036 w 475"/>
                  <a:gd name="T81" fmla="*/ 31920478 h 552"/>
                  <a:gd name="T82" fmla="*/ 13809846 w 475"/>
                  <a:gd name="T83" fmla="*/ 31920478 h 552"/>
                  <a:gd name="T84" fmla="*/ 17588243 w 475"/>
                  <a:gd name="T85" fmla="*/ 35539095 h 552"/>
                  <a:gd name="T86" fmla="*/ 13809846 w 475"/>
                  <a:gd name="T87" fmla="*/ 39286770 h 552"/>
                  <a:gd name="T88" fmla="*/ 3778036 w 475"/>
                  <a:gd name="T89" fmla="*/ 39286770 h 552"/>
                  <a:gd name="T90" fmla="*/ 0 w 475"/>
                  <a:gd name="T91" fmla="*/ 35539095 h 552"/>
                  <a:gd name="T92" fmla="*/ 3778036 w 475"/>
                  <a:gd name="T93" fmla="*/ 31920478 h 552"/>
                  <a:gd name="T94" fmla="*/ 3778036 w 475"/>
                  <a:gd name="T95" fmla="*/ 52985462 h 552"/>
                  <a:gd name="T96" fmla="*/ 3778036 w 475"/>
                  <a:gd name="T97" fmla="*/ 52985462 h 552"/>
                  <a:gd name="T98" fmla="*/ 13809846 w 475"/>
                  <a:gd name="T99" fmla="*/ 52985462 h 552"/>
                  <a:gd name="T100" fmla="*/ 17588243 w 475"/>
                  <a:gd name="T101" fmla="*/ 56603721 h 552"/>
                  <a:gd name="T102" fmla="*/ 13809846 w 475"/>
                  <a:gd name="T103" fmla="*/ 60222338 h 552"/>
                  <a:gd name="T104" fmla="*/ 3778036 w 475"/>
                  <a:gd name="T105" fmla="*/ 60222338 h 552"/>
                  <a:gd name="T106" fmla="*/ 0 w 475"/>
                  <a:gd name="T107" fmla="*/ 56603721 h 552"/>
                  <a:gd name="T108" fmla="*/ 3778036 w 475"/>
                  <a:gd name="T109" fmla="*/ 52985462 h 552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475" h="552">
                    <a:moveTo>
                      <a:pt x="446" y="551"/>
                    </a:moveTo>
                    <a:lnTo>
                      <a:pt x="446" y="551"/>
                    </a:lnTo>
                    <a:cubicBezTo>
                      <a:pt x="417" y="551"/>
                      <a:pt x="417" y="551"/>
                      <a:pt x="417" y="551"/>
                    </a:cubicBezTo>
                    <a:cubicBezTo>
                      <a:pt x="417" y="0"/>
                      <a:pt x="417" y="0"/>
                      <a:pt x="417" y="0"/>
                    </a:cubicBezTo>
                    <a:cubicBezTo>
                      <a:pt x="446" y="0"/>
                      <a:pt x="446" y="0"/>
                      <a:pt x="446" y="0"/>
                    </a:cubicBezTo>
                    <a:cubicBezTo>
                      <a:pt x="460" y="0"/>
                      <a:pt x="474" y="14"/>
                      <a:pt x="474" y="28"/>
                    </a:cubicBezTo>
                    <a:cubicBezTo>
                      <a:pt x="474" y="523"/>
                      <a:pt x="474" y="523"/>
                      <a:pt x="474" y="523"/>
                    </a:cubicBezTo>
                    <a:cubicBezTo>
                      <a:pt x="474" y="537"/>
                      <a:pt x="460" y="551"/>
                      <a:pt x="446" y="551"/>
                    </a:cubicBezTo>
                    <a:close/>
                    <a:moveTo>
                      <a:pt x="57" y="523"/>
                    </a:moveTo>
                    <a:lnTo>
                      <a:pt x="57" y="523"/>
                    </a:lnTo>
                    <a:cubicBezTo>
                      <a:pt x="57" y="495"/>
                      <a:pt x="57" y="495"/>
                      <a:pt x="57" y="495"/>
                    </a:cubicBezTo>
                    <a:cubicBezTo>
                      <a:pt x="106" y="495"/>
                      <a:pt x="106" y="495"/>
                      <a:pt x="106" y="495"/>
                    </a:cubicBezTo>
                    <a:cubicBezTo>
                      <a:pt x="135" y="495"/>
                      <a:pt x="163" y="466"/>
                      <a:pt x="163" y="438"/>
                    </a:cubicBezTo>
                    <a:cubicBezTo>
                      <a:pt x="163" y="403"/>
                      <a:pt x="135" y="381"/>
                      <a:pt x="106" y="381"/>
                    </a:cubicBezTo>
                    <a:cubicBezTo>
                      <a:pt x="57" y="381"/>
                      <a:pt x="57" y="381"/>
                      <a:pt x="57" y="381"/>
                    </a:cubicBezTo>
                    <a:cubicBezTo>
                      <a:pt x="57" y="332"/>
                      <a:pt x="57" y="332"/>
                      <a:pt x="57" y="332"/>
                    </a:cubicBezTo>
                    <a:cubicBezTo>
                      <a:pt x="106" y="332"/>
                      <a:pt x="106" y="332"/>
                      <a:pt x="106" y="332"/>
                    </a:cubicBezTo>
                    <a:cubicBezTo>
                      <a:pt x="135" y="332"/>
                      <a:pt x="163" y="304"/>
                      <a:pt x="163" y="275"/>
                    </a:cubicBezTo>
                    <a:cubicBezTo>
                      <a:pt x="163" y="247"/>
                      <a:pt x="135" y="219"/>
                      <a:pt x="106" y="219"/>
                    </a:cubicBezTo>
                    <a:cubicBezTo>
                      <a:pt x="57" y="219"/>
                      <a:pt x="57" y="219"/>
                      <a:pt x="57" y="219"/>
                    </a:cubicBezTo>
                    <a:cubicBezTo>
                      <a:pt x="57" y="169"/>
                      <a:pt x="57" y="169"/>
                      <a:pt x="57" y="169"/>
                    </a:cubicBezTo>
                    <a:cubicBezTo>
                      <a:pt x="106" y="169"/>
                      <a:pt x="106" y="169"/>
                      <a:pt x="106" y="169"/>
                    </a:cubicBezTo>
                    <a:cubicBezTo>
                      <a:pt x="135" y="169"/>
                      <a:pt x="163" y="148"/>
                      <a:pt x="163" y="113"/>
                    </a:cubicBezTo>
                    <a:cubicBezTo>
                      <a:pt x="163" y="85"/>
                      <a:pt x="135" y="56"/>
                      <a:pt x="106" y="56"/>
                    </a:cubicBezTo>
                    <a:cubicBezTo>
                      <a:pt x="57" y="56"/>
                      <a:pt x="57" y="56"/>
                      <a:pt x="57" y="56"/>
                    </a:cubicBezTo>
                    <a:cubicBezTo>
                      <a:pt x="57" y="28"/>
                      <a:pt x="57" y="28"/>
                      <a:pt x="57" y="28"/>
                    </a:cubicBezTo>
                    <a:cubicBezTo>
                      <a:pt x="57" y="14"/>
                      <a:pt x="71" y="0"/>
                      <a:pt x="85" y="0"/>
                    </a:cubicBezTo>
                    <a:cubicBezTo>
                      <a:pt x="389" y="0"/>
                      <a:pt x="389" y="0"/>
                      <a:pt x="389" y="0"/>
                    </a:cubicBezTo>
                    <a:cubicBezTo>
                      <a:pt x="389" y="551"/>
                      <a:pt x="389" y="551"/>
                      <a:pt x="389" y="551"/>
                    </a:cubicBezTo>
                    <a:cubicBezTo>
                      <a:pt x="85" y="551"/>
                      <a:pt x="85" y="551"/>
                      <a:pt x="85" y="551"/>
                    </a:cubicBezTo>
                    <a:cubicBezTo>
                      <a:pt x="71" y="551"/>
                      <a:pt x="57" y="537"/>
                      <a:pt x="57" y="523"/>
                    </a:cubicBezTo>
                    <a:close/>
                    <a:moveTo>
                      <a:pt x="135" y="113"/>
                    </a:moveTo>
                    <a:lnTo>
                      <a:pt x="135" y="113"/>
                    </a:lnTo>
                    <a:cubicBezTo>
                      <a:pt x="135" y="134"/>
                      <a:pt x="120" y="141"/>
                      <a:pt x="106" y="141"/>
                    </a:cubicBezTo>
                    <a:cubicBezTo>
                      <a:pt x="29" y="141"/>
                      <a:pt x="29" y="141"/>
                      <a:pt x="29" y="141"/>
                    </a:cubicBezTo>
                    <a:cubicBezTo>
                      <a:pt x="15" y="141"/>
                      <a:pt x="0" y="134"/>
                      <a:pt x="0" y="113"/>
                    </a:cubicBezTo>
                    <a:cubicBezTo>
                      <a:pt x="0" y="99"/>
                      <a:pt x="15" y="85"/>
                      <a:pt x="29" y="85"/>
                    </a:cubicBezTo>
                    <a:cubicBezTo>
                      <a:pt x="106" y="85"/>
                      <a:pt x="106" y="85"/>
                      <a:pt x="106" y="85"/>
                    </a:cubicBezTo>
                    <a:cubicBezTo>
                      <a:pt x="120" y="85"/>
                      <a:pt x="135" y="99"/>
                      <a:pt x="135" y="113"/>
                    </a:cubicBezTo>
                    <a:close/>
                    <a:moveTo>
                      <a:pt x="29" y="247"/>
                    </a:moveTo>
                    <a:lnTo>
                      <a:pt x="29" y="247"/>
                    </a:lnTo>
                    <a:cubicBezTo>
                      <a:pt x="106" y="247"/>
                      <a:pt x="106" y="247"/>
                      <a:pt x="106" y="247"/>
                    </a:cubicBezTo>
                    <a:cubicBezTo>
                      <a:pt x="120" y="247"/>
                      <a:pt x="135" y="261"/>
                      <a:pt x="135" y="275"/>
                    </a:cubicBezTo>
                    <a:cubicBezTo>
                      <a:pt x="135" y="290"/>
                      <a:pt x="120" y="304"/>
                      <a:pt x="106" y="304"/>
                    </a:cubicBezTo>
                    <a:cubicBezTo>
                      <a:pt x="29" y="304"/>
                      <a:pt x="29" y="304"/>
                      <a:pt x="29" y="304"/>
                    </a:cubicBezTo>
                    <a:cubicBezTo>
                      <a:pt x="15" y="304"/>
                      <a:pt x="0" y="290"/>
                      <a:pt x="0" y="275"/>
                    </a:cubicBezTo>
                    <a:cubicBezTo>
                      <a:pt x="0" y="261"/>
                      <a:pt x="15" y="247"/>
                      <a:pt x="29" y="247"/>
                    </a:cubicBezTo>
                    <a:close/>
                    <a:moveTo>
                      <a:pt x="29" y="410"/>
                    </a:moveTo>
                    <a:lnTo>
                      <a:pt x="29" y="410"/>
                    </a:lnTo>
                    <a:cubicBezTo>
                      <a:pt x="106" y="410"/>
                      <a:pt x="106" y="410"/>
                      <a:pt x="106" y="410"/>
                    </a:cubicBezTo>
                    <a:cubicBezTo>
                      <a:pt x="120" y="410"/>
                      <a:pt x="135" y="417"/>
                      <a:pt x="135" y="438"/>
                    </a:cubicBezTo>
                    <a:cubicBezTo>
                      <a:pt x="135" y="452"/>
                      <a:pt x="120" y="466"/>
                      <a:pt x="106" y="466"/>
                    </a:cubicBezTo>
                    <a:cubicBezTo>
                      <a:pt x="29" y="466"/>
                      <a:pt x="29" y="466"/>
                      <a:pt x="29" y="466"/>
                    </a:cubicBezTo>
                    <a:cubicBezTo>
                      <a:pt x="15" y="466"/>
                      <a:pt x="0" y="452"/>
                      <a:pt x="0" y="438"/>
                    </a:cubicBezTo>
                    <a:cubicBezTo>
                      <a:pt x="0" y="417"/>
                      <a:pt x="15" y="410"/>
                      <a:pt x="29" y="41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" name="组合 2"/>
            <p:cNvGrpSpPr/>
            <p:nvPr userDrawn="1"/>
          </p:nvGrpSpPr>
          <p:grpSpPr>
            <a:xfrm>
              <a:off x="7030" y="2677"/>
              <a:ext cx="909" cy="909"/>
              <a:chOff x="3491880" y="1274820"/>
              <a:chExt cx="432833" cy="432834"/>
            </a:xfrm>
          </p:grpSpPr>
          <p:sp>
            <p:nvSpPr>
              <p:cNvPr id="4" name="椭圆 16"/>
              <p:cNvSpPr>
                <a:spLocks noChangeArrowheads="1"/>
              </p:cNvSpPr>
              <p:nvPr/>
            </p:nvSpPr>
            <p:spPr bwMode="auto">
              <a:xfrm>
                <a:off x="3491880" y="1274820"/>
                <a:ext cx="432833" cy="432834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2" name="Freeform 75"/>
              <p:cNvSpPr>
                <a:spLocks noChangeArrowheads="1"/>
              </p:cNvSpPr>
              <p:nvPr/>
            </p:nvSpPr>
            <p:spPr bwMode="auto">
              <a:xfrm>
                <a:off x="3583864" y="1385879"/>
                <a:ext cx="248863" cy="210716"/>
              </a:xfrm>
              <a:custGeom>
                <a:avLst/>
                <a:gdLst>
                  <a:gd name="T0" fmla="*/ 74657633 w 602"/>
                  <a:gd name="T1" fmla="*/ 66362244 h 510"/>
                  <a:gd name="T2" fmla="*/ 74657633 w 602"/>
                  <a:gd name="T3" fmla="*/ 66362244 h 510"/>
                  <a:gd name="T4" fmla="*/ 3654665 w 602"/>
                  <a:gd name="T5" fmla="*/ 66362244 h 510"/>
                  <a:gd name="T6" fmla="*/ 0 w 602"/>
                  <a:gd name="T7" fmla="*/ 62711741 h 510"/>
                  <a:gd name="T8" fmla="*/ 0 w 602"/>
                  <a:gd name="T9" fmla="*/ 3650503 h 510"/>
                  <a:gd name="T10" fmla="*/ 3654665 w 602"/>
                  <a:gd name="T11" fmla="*/ 0 h 510"/>
                  <a:gd name="T12" fmla="*/ 7308970 w 602"/>
                  <a:gd name="T13" fmla="*/ 3650503 h 510"/>
                  <a:gd name="T14" fmla="*/ 7308970 w 602"/>
                  <a:gd name="T15" fmla="*/ 50717076 h 510"/>
                  <a:gd name="T16" fmla="*/ 7308970 w 602"/>
                  <a:gd name="T17" fmla="*/ 50717076 h 510"/>
                  <a:gd name="T18" fmla="*/ 7308970 w 602"/>
                  <a:gd name="T19" fmla="*/ 58930528 h 510"/>
                  <a:gd name="T20" fmla="*/ 74657633 w 602"/>
                  <a:gd name="T21" fmla="*/ 58930528 h 510"/>
                  <a:gd name="T22" fmla="*/ 78442719 w 602"/>
                  <a:gd name="T23" fmla="*/ 62711741 h 510"/>
                  <a:gd name="T24" fmla="*/ 74657633 w 602"/>
                  <a:gd name="T25" fmla="*/ 66362244 h 510"/>
                  <a:gd name="T26" fmla="*/ 66434636 w 602"/>
                  <a:gd name="T27" fmla="*/ 55280025 h 510"/>
                  <a:gd name="T28" fmla="*/ 66434636 w 602"/>
                  <a:gd name="T29" fmla="*/ 55280025 h 510"/>
                  <a:gd name="T30" fmla="*/ 58995246 w 602"/>
                  <a:gd name="T31" fmla="*/ 55280025 h 510"/>
                  <a:gd name="T32" fmla="*/ 55340580 w 602"/>
                  <a:gd name="T33" fmla="*/ 51629522 h 510"/>
                  <a:gd name="T34" fmla="*/ 55340580 w 602"/>
                  <a:gd name="T35" fmla="*/ 25814941 h 510"/>
                  <a:gd name="T36" fmla="*/ 58995246 w 602"/>
                  <a:gd name="T37" fmla="*/ 22164077 h 510"/>
                  <a:gd name="T38" fmla="*/ 66434636 w 602"/>
                  <a:gd name="T39" fmla="*/ 22164077 h 510"/>
                  <a:gd name="T40" fmla="*/ 70089301 w 602"/>
                  <a:gd name="T41" fmla="*/ 25814941 h 510"/>
                  <a:gd name="T42" fmla="*/ 70089301 w 602"/>
                  <a:gd name="T43" fmla="*/ 51629522 h 510"/>
                  <a:gd name="T44" fmla="*/ 66434636 w 602"/>
                  <a:gd name="T45" fmla="*/ 55280025 h 510"/>
                  <a:gd name="T46" fmla="*/ 45159830 w 602"/>
                  <a:gd name="T47" fmla="*/ 55280025 h 510"/>
                  <a:gd name="T48" fmla="*/ 45159830 w 602"/>
                  <a:gd name="T49" fmla="*/ 55280025 h 510"/>
                  <a:gd name="T50" fmla="*/ 37850860 w 602"/>
                  <a:gd name="T51" fmla="*/ 55280025 h 510"/>
                  <a:gd name="T52" fmla="*/ 34065774 w 602"/>
                  <a:gd name="T53" fmla="*/ 51629522 h 510"/>
                  <a:gd name="T54" fmla="*/ 34065774 w 602"/>
                  <a:gd name="T55" fmla="*/ 11082219 h 510"/>
                  <a:gd name="T56" fmla="*/ 37850860 w 602"/>
                  <a:gd name="T57" fmla="*/ 7431355 h 510"/>
                  <a:gd name="T58" fmla="*/ 45159830 w 602"/>
                  <a:gd name="T59" fmla="*/ 7431355 h 510"/>
                  <a:gd name="T60" fmla="*/ 48814495 w 602"/>
                  <a:gd name="T61" fmla="*/ 11082219 h 510"/>
                  <a:gd name="T62" fmla="*/ 48814495 w 602"/>
                  <a:gd name="T63" fmla="*/ 51629522 h 510"/>
                  <a:gd name="T64" fmla="*/ 45159830 w 602"/>
                  <a:gd name="T65" fmla="*/ 55280025 h 510"/>
                  <a:gd name="T66" fmla="*/ 24929472 w 602"/>
                  <a:gd name="T67" fmla="*/ 55280025 h 510"/>
                  <a:gd name="T68" fmla="*/ 24929472 w 602"/>
                  <a:gd name="T69" fmla="*/ 55280025 h 510"/>
                  <a:gd name="T70" fmla="*/ 17489720 w 602"/>
                  <a:gd name="T71" fmla="*/ 55280025 h 510"/>
                  <a:gd name="T72" fmla="*/ 13835055 w 602"/>
                  <a:gd name="T73" fmla="*/ 51629522 h 510"/>
                  <a:gd name="T74" fmla="*/ 13835055 w 602"/>
                  <a:gd name="T75" fmla="*/ 44198166 h 510"/>
                  <a:gd name="T76" fmla="*/ 17489720 w 602"/>
                  <a:gd name="T77" fmla="*/ 40547302 h 510"/>
                  <a:gd name="T78" fmla="*/ 24929472 w 602"/>
                  <a:gd name="T79" fmla="*/ 40547302 h 510"/>
                  <a:gd name="T80" fmla="*/ 28583776 w 602"/>
                  <a:gd name="T81" fmla="*/ 44198166 h 510"/>
                  <a:gd name="T82" fmla="*/ 28583776 w 602"/>
                  <a:gd name="T83" fmla="*/ 51629522 h 510"/>
                  <a:gd name="T84" fmla="*/ 24929472 w 602"/>
                  <a:gd name="T85" fmla="*/ 55280025 h 51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602" h="510">
                    <a:moveTo>
                      <a:pt x="572" y="509"/>
                    </a:moveTo>
                    <a:lnTo>
                      <a:pt x="572" y="509"/>
                    </a:lnTo>
                    <a:cubicBezTo>
                      <a:pt x="28" y="509"/>
                      <a:pt x="28" y="509"/>
                      <a:pt x="28" y="509"/>
                    </a:cubicBezTo>
                    <a:cubicBezTo>
                      <a:pt x="14" y="509"/>
                      <a:pt x="0" y="502"/>
                      <a:pt x="0" y="481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14"/>
                      <a:pt x="14" y="0"/>
                      <a:pt x="28" y="0"/>
                    </a:cubicBezTo>
                    <a:cubicBezTo>
                      <a:pt x="42" y="0"/>
                      <a:pt x="56" y="14"/>
                      <a:pt x="56" y="28"/>
                    </a:cubicBezTo>
                    <a:cubicBezTo>
                      <a:pt x="56" y="389"/>
                      <a:pt x="56" y="389"/>
                      <a:pt x="56" y="389"/>
                    </a:cubicBezTo>
                    <a:cubicBezTo>
                      <a:pt x="56" y="452"/>
                      <a:pt x="56" y="452"/>
                      <a:pt x="56" y="452"/>
                    </a:cubicBezTo>
                    <a:cubicBezTo>
                      <a:pt x="572" y="452"/>
                      <a:pt x="572" y="452"/>
                      <a:pt x="572" y="452"/>
                    </a:cubicBezTo>
                    <a:cubicBezTo>
                      <a:pt x="594" y="452"/>
                      <a:pt x="601" y="467"/>
                      <a:pt x="601" y="481"/>
                    </a:cubicBezTo>
                    <a:cubicBezTo>
                      <a:pt x="601" y="502"/>
                      <a:pt x="594" y="509"/>
                      <a:pt x="572" y="509"/>
                    </a:cubicBezTo>
                    <a:close/>
                    <a:moveTo>
                      <a:pt x="509" y="424"/>
                    </a:moveTo>
                    <a:lnTo>
                      <a:pt x="509" y="424"/>
                    </a:lnTo>
                    <a:cubicBezTo>
                      <a:pt x="452" y="424"/>
                      <a:pt x="452" y="424"/>
                      <a:pt x="452" y="424"/>
                    </a:cubicBezTo>
                    <a:cubicBezTo>
                      <a:pt x="438" y="424"/>
                      <a:pt x="424" y="417"/>
                      <a:pt x="424" y="396"/>
                    </a:cubicBezTo>
                    <a:cubicBezTo>
                      <a:pt x="424" y="198"/>
                      <a:pt x="424" y="198"/>
                      <a:pt x="424" y="198"/>
                    </a:cubicBezTo>
                    <a:cubicBezTo>
                      <a:pt x="424" y="184"/>
                      <a:pt x="438" y="170"/>
                      <a:pt x="452" y="170"/>
                    </a:cubicBezTo>
                    <a:cubicBezTo>
                      <a:pt x="509" y="170"/>
                      <a:pt x="509" y="170"/>
                      <a:pt x="509" y="170"/>
                    </a:cubicBezTo>
                    <a:cubicBezTo>
                      <a:pt x="523" y="170"/>
                      <a:pt x="537" y="184"/>
                      <a:pt x="537" y="198"/>
                    </a:cubicBezTo>
                    <a:cubicBezTo>
                      <a:pt x="537" y="396"/>
                      <a:pt x="537" y="396"/>
                      <a:pt x="537" y="396"/>
                    </a:cubicBezTo>
                    <a:cubicBezTo>
                      <a:pt x="537" y="417"/>
                      <a:pt x="523" y="424"/>
                      <a:pt x="509" y="424"/>
                    </a:cubicBezTo>
                    <a:close/>
                    <a:moveTo>
                      <a:pt x="346" y="424"/>
                    </a:moveTo>
                    <a:lnTo>
                      <a:pt x="346" y="424"/>
                    </a:lnTo>
                    <a:cubicBezTo>
                      <a:pt x="290" y="424"/>
                      <a:pt x="290" y="424"/>
                      <a:pt x="290" y="424"/>
                    </a:cubicBezTo>
                    <a:cubicBezTo>
                      <a:pt x="276" y="424"/>
                      <a:pt x="261" y="417"/>
                      <a:pt x="261" y="396"/>
                    </a:cubicBezTo>
                    <a:cubicBezTo>
                      <a:pt x="261" y="85"/>
                      <a:pt x="261" y="85"/>
                      <a:pt x="261" y="85"/>
                    </a:cubicBezTo>
                    <a:cubicBezTo>
                      <a:pt x="261" y="71"/>
                      <a:pt x="276" y="57"/>
                      <a:pt x="290" y="57"/>
                    </a:cubicBezTo>
                    <a:cubicBezTo>
                      <a:pt x="346" y="57"/>
                      <a:pt x="346" y="57"/>
                      <a:pt x="346" y="57"/>
                    </a:cubicBezTo>
                    <a:cubicBezTo>
                      <a:pt x="367" y="57"/>
                      <a:pt x="374" y="71"/>
                      <a:pt x="374" y="85"/>
                    </a:cubicBezTo>
                    <a:cubicBezTo>
                      <a:pt x="374" y="396"/>
                      <a:pt x="374" y="396"/>
                      <a:pt x="374" y="396"/>
                    </a:cubicBezTo>
                    <a:cubicBezTo>
                      <a:pt x="374" y="417"/>
                      <a:pt x="367" y="424"/>
                      <a:pt x="346" y="424"/>
                    </a:cubicBezTo>
                    <a:close/>
                    <a:moveTo>
                      <a:pt x="191" y="424"/>
                    </a:moveTo>
                    <a:lnTo>
                      <a:pt x="191" y="424"/>
                    </a:lnTo>
                    <a:cubicBezTo>
                      <a:pt x="134" y="424"/>
                      <a:pt x="134" y="424"/>
                      <a:pt x="134" y="424"/>
                    </a:cubicBezTo>
                    <a:cubicBezTo>
                      <a:pt x="113" y="424"/>
                      <a:pt x="106" y="417"/>
                      <a:pt x="106" y="396"/>
                    </a:cubicBezTo>
                    <a:cubicBezTo>
                      <a:pt x="106" y="339"/>
                      <a:pt x="106" y="339"/>
                      <a:pt x="106" y="339"/>
                    </a:cubicBezTo>
                    <a:cubicBezTo>
                      <a:pt x="106" y="325"/>
                      <a:pt x="113" y="311"/>
                      <a:pt x="134" y="311"/>
                    </a:cubicBezTo>
                    <a:cubicBezTo>
                      <a:pt x="191" y="311"/>
                      <a:pt x="191" y="311"/>
                      <a:pt x="191" y="311"/>
                    </a:cubicBezTo>
                    <a:cubicBezTo>
                      <a:pt x="205" y="311"/>
                      <a:pt x="219" y="325"/>
                      <a:pt x="219" y="339"/>
                    </a:cubicBezTo>
                    <a:cubicBezTo>
                      <a:pt x="219" y="396"/>
                      <a:pt x="219" y="396"/>
                      <a:pt x="219" y="396"/>
                    </a:cubicBezTo>
                    <a:cubicBezTo>
                      <a:pt x="219" y="417"/>
                      <a:pt x="205" y="424"/>
                      <a:pt x="191" y="42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组合 5"/>
            <p:cNvGrpSpPr/>
            <p:nvPr userDrawn="1"/>
          </p:nvGrpSpPr>
          <p:grpSpPr>
            <a:xfrm>
              <a:off x="8390" y="2677"/>
              <a:ext cx="909" cy="909"/>
              <a:chOff x="4139952" y="1274820"/>
              <a:chExt cx="432833" cy="432834"/>
            </a:xfrm>
          </p:grpSpPr>
          <p:sp>
            <p:nvSpPr>
              <p:cNvPr id="24" name="椭圆 16"/>
              <p:cNvSpPr>
                <a:spLocks noChangeArrowheads="1"/>
              </p:cNvSpPr>
              <p:nvPr/>
            </p:nvSpPr>
            <p:spPr bwMode="auto">
              <a:xfrm>
                <a:off x="4139952" y="1274820"/>
                <a:ext cx="432833" cy="432834"/>
              </a:xfrm>
              <a:prstGeom prst="ellipse">
                <a:avLst/>
              </a:prstGeom>
              <a:solidFill>
                <a:srgbClr val="3992DB"/>
              </a:solidFill>
              <a:ln>
                <a:noFill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3" name="Freeform 84"/>
              <p:cNvSpPr>
                <a:spLocks noChangeArrowheads="1"/>
              </p:cNvSpPr>
              <p:nvPr/>
            </p:nvSpPr>
            <p:spPr bwMode="auto">
              <a:xfrm>
                <a:off x="4241546" y="1366806"/>
                <a:ext cx="248863" cy="248863"/>
              </a:xfrm>
              <a:custGeom>
                <a:avLst/>
                <a:gdLst>
                  <a:gd name="T0" fmla="*/ 43332858 w 602"/>
                  <a:gd name="T1" fmla="*/ 34979440 h 602"/>
                  <a:gd name="T2" fmla="*/ 43332858 w 602"/>
                  <a:gd name="T3" fmla="*/ 34979440 h 602"/>
                  <a:gd name="T4" fmla="*/ 43332858 w 602"/>
                  <a:gd name="T5" fmla="*/ 0 h 602"/>
                  <a:gd name="T6" fmla="*/ 78442719 w 602"/>
                  <a:gd name="T7" fmla="*/ 34979440 h 602"/>
                  <a:gd name="T8" fmla="*/ 43332858 w 602"/>
                  <a:gd name="T9" fmla="*/ 34979440 h 602"/>
                  <a:gd name="T10" fmla="*/ 36023527 w 602"/>
                  <a:gd name="T11" fmla="*/ 78442719 h 602"/>
                  <a:gd name="T12" fmla="*/ 36023527 w 602"/>
                  <a:gd name="T13" fmla="*/ 78442719 h 602"/>
                  <a:gd name="T14" fmla="*/ 0 w 602"/>
                  <a:gd name="T15" fmla="*/ 42419192 h 602"/>
                  <a:gd name="T16" fmla="*/ 36023527 w 602"/>
                  <a:gd name="T17" fmla="*/ 7308970 h 602"/>
                  <a:gd name="T18" fmla="*/ 36023527 w 602"/>
                  <a:gd name="T19" fmla="*/ 42419192 h 602"/>
                  <a:gd name="T20" fmla="*/ 71002968 w 602"/>
                  <a:gd name="T21" fmla="*/ 42419192 h 602"/>
                  <a:gd name="T22" fmla="*/ 36023527 w 602"/>
                  <a:gd name="T23" fmla="*/ 78442719 h 60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602" h="602">
                    <a:moveTo>
                      <a:pt x="332" y="268"/>
                    </a:moveTo>
                    <a:lnTo>
                      <a:pt x="332" y="268"/>
                    </a:lnTo>
                    <a:cubicBezTo>
                      <a:pt x="332" y="0"/>
                      <a:pt x="332" y="0"/>
                      <a:pt x="332" y="0"/>
                    </a:cubicBezTo>
                    <a:cubicBezTo>
                      <a:pt x="481" y="0"/>
                      <a:pt x="601" y="120"/>
                      <a:pt x="601" y="268"/>
                    </a:cubicBezTo>
                    <a:lnTo>
                      <a:pt x="332" y="268"/>
                    </a:lnTo>
                    <a:close/>
                    <a:moveTo>
                      <a:pt x="276" y="601"/>
                    </a:moveTo>
                    <a:lnTo>
                      <a:pt x="276" y="601"/>
                    </a:lnTo>
                    <a:cubicBezTo>
                      <a:pt x="120" y="601"/>
                      <a:pt x="0" y="480"/>
                      <a:pt x="0" y="325"/>
                    </a:cubicBezTo>
                    <a:cubicBezTo>
                      <a:pt x="0" y="176"/>
                      <a:pt x="120" y="56"/>
                      <a:pt x="276" y="56"/>
                    </a:cubicBezTo>
                    <a:cubicBezTo>
                      <a:pt x="276" y="325"/>
                      <a:pt x="276" y="325"/>
                      <a:pt x="276" y="325"/>
                    </a:cubicBezTo>
                    <a:cubicBezTo>
                      <a:pt x="544" y="325"/>
                      <a:pt x="544" y="325"/>
                      <a:pt x="544" y="325"/>
                    </a:cubicBezTo>
                    <a:cubicBezTo>
                      <a:pt x="544" y="480"/>
                      <a:pt x="424" y="601"/>
                      <a:pt x="276" y="6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</p:grpSp>
      <p:pic>
        <p:nvPicPr>
          <p:cNvPr id="13" name="图片 12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53175" y="1685925"/>
            <a:ext cx="5952490" cy="674370"/>
          </a:xfrm>
          <a:prstGeom prst="rect">
            <a:avLst/>
          </a:prstGeom>
        </p:spPr>
      </p:pic>
      <p:sp>
        <p:nvSpPr>
          <p:cNvPr id="16" name="TextBox 3"/>
          <p:cNvSpPr txBox="1"/>
          <p:nvPr/>
        </p:nvSpPr>
        <p:spPr>
          <a:xfrm>
            <a:off x="3892430" y="3001193"/>
            <a:ext cx="410881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4800" b="1" ker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en-US" altLang="zh-CN" sz="4800" b="1" ker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4800" b="1" kern="0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清除浮动</a:t>
            </a:r>
            <a:endParaRPr lang="zh-CN" altLang="en-US" sz="4800" b="1" kern="0" dirty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altLang="zh-CN" dirty="0"/>
              <a:t>6.2</a:t>
            </a:r>
            <a:endParaRPr altLang="zh-CN" dirty="0"/>
          </a:p>
        </p:txBody>
      </p:sp>
      <p:sp>
        <p:nvSpPr>
          <p:cNvPr id="18" name="副标题 10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3570605" y="4730750"/>
            <a:ext cx="6965315" cy="1096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0" lang="zh-CN" altLang="en-US" sz="4800" b="1" i="0" u="none" strike="noStrike" kern="0" cap="none" spc="0" normalizeH="0" baseline="0" noProof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          </a:t>
            </a:r>
            <a:endParaRPr sz="4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 rot="0">
            <a:off x="222885" y="296545"/>
            <a:ext cx="581660" cy="421640"/>
            <a:chOff x="174623" y="276805"/>
            <a:chExt cx="581749" cy="421571"/>
          </a:xfrm>
        </p:grpSpPr>
        <p:sp>
          <p:nvSpPr>
            <p:cNvPr id="5" name="矩形: 圆角 4"/>
            <p:cNvSpPr/>
            <p:nvPr/>
          </p:nvSpPr>
          <p:spPr>
            <a:xfrm rot="2700000">
              <a:off x="174098" y="277701"/>
              <a:ext cx="421200" cy="420150"/>
            </a:xfrm>
            <a:prstGeom prst="roundRect">
              <a:avLst/>
            </a:prstGeom>
            <a:noFill/>
            <a:ln>
              <a:solidFill>
                <a:srgbClr val="FD703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6" name="矩形: 圆角 5"/>
            <p:cNvSpPr/>
            <p:nvPr/>
          </p:nvSpPr>
          <p:spPr>
            <a:xfrm rot="2700000">
              <a:off x="335172" y="276805"/>
              <a:ext cx="421200" cy="421200"/>
            </a:xfrm>
            <a:prstGeom prst="roundRect">
              <a:avLst/>
            </a:prstGeom>
            <a:solidFill>
              <a:srgbClr val="4C8C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  <p:pic>
        <p:nvPicPr>
          <p:cNvPr id="2" name="图片 1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119755" y="6090920"/>
            <a:ext cx="5952490" cy="674370"/>
          </a:xfrm>
          <a:prstGeom prst="rect">
            <a:avLst/>
          </a:prstGeom>
        </p:spPr>
      </p:pic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972820" y="292735"/>
            <a:ext cx="6408420" cy="429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任务</a:t>
            </a:r>
            <a:r>
              <a:rPr lang="en-US" altLang="zh-CN" sz="22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22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乡村振兴网中清除浮动效果的应用</a:t>
            </a:r>
            <a:endParaRPr lang="en-US" altLang="zh-CN" sz="22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13" name="图片 12" descr="FEPF)({DCA%}V7DB26I9]U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110" y="1560830"/>
            <a:ext cx="5661660" cy="257175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35255" y="4681855"/>
            <a:ext cx="5805805" cy="70675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红色边框的父盒子中有五个子盒子，子盒子全部左浮动，父元素高度坍塌，只剩一条线，如何解决呢？</a:t>
            </a:r>
            <a:endParaRPr lang="zh-CN" altLang="en-US" sz="2000" dirty="0"/>
          </a:p>
        </p:txBody>
      </p:sp>
      <p:pic>
        <p:nvPicPr>
          <p:cNvPr id="14" name="图片 13" descr="[P8J68~66B`D73HY5F}Y]7X"/>
          <p:cNvPicPr>
            <a:picLocks noChangeAspect="1"/>
          </p:cNvPicPr>
          <p:nvPr/>
        </p:nvPicPr>
        <p:blipFill>
          <a:blip r:embed="rId3"/>
          <a:srcRect t="11668"/>
          <a:stretch>
            <a:fillRect/>
          </a:stretch>
        </p:blipFill>
        <p:spPr>
          <a:xfrm>
            <a:off x="730250" y="1560830"/>
            <a:ext cx="4986020" cy="293243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 flipV="1">
            <a:off x="801370" y="1873885"/>
            <a:ext cx="4772660" cy="190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2749" y="245532"/>
            <a:ext cx="4505960" cy="521970"/>
            <a:chOff x="174623" y="245532"/>
            <a:chExt cx="4505960" cy="521970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848993" y="245532"/>
              <a:ext cx="3831590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zh-CN" altLang="en-US" sz="28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目</a:t>
              </a:r>
              <a:r>
                <a:rPr lang="en-US" altLang="zh-CN" sz="28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  </a:t>
              </a:r>
              <a:r>
                <a:rPr lang="zh-CN" altLang="en-US" sz="28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录</a:t>
              </a:r>
              <a:endParaRPr kumimoji="0" lang="zh-CN" altLang="en-US" sz="2800" b="1" i="0" u="none" strike="noStrike" kern="1200" cap="none" spc="0" normalizeH="0" baseline="0" noProof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endParaRPr>
            </a:p>
          </p:txBody>
        </p:sp>
      </p:grpSp>
      <p:pic>
        <p:nvPicPr>
          <p:cNvPr id="3" name="图片 2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119755" y="6090920"/>
            <a:ext cx="5952490" cy="67437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2941602" y="1992330"/>
            <a:ext cx="6294331" cy="943252"/>
            <a:chOff x="3119671" y="941896"/>
            <a:chExt cx="6048671" cy="635093"/>
          </a:xfrm>
        </p:grpSpPr>
        <p:grpSp>
          <p:nvGrpSpPr>
            <p:cNvPr id="22" name="组合 21"/>
            <p:cNvGrpSpPr/>
            <p:nvPr/>
          </p:nvGrpSpPr>
          <p:grpSpPr>
            <a:xfrm>
              <a:off x="3119671" y="964069"/>
              <a:ext cx="1194786" cy="612920"/>
              <a:chOff x="2215144" y="982844"/>
              <a:chExt cx="1247278" cy="842780"/>
            </a:xfrm>
          </p:grpSpPr>
          <p:sp>
            <p:nvSpPr>
              <p:cNvPr id="23" name="平行四边形 22"/>
              <p:cNvSpPr/>
              <p:nvPr/>
            </p:nvSpPr>
            <p:spPr>
              <a:xfrm>
                <a:off x="2215144" y="982844"/>
                <a:ext cx="1120898" cy="842780"/>
              </a:xfrm>
              <a:prstGeom prst="parallelogram">
                <a:avLst>
                  <a:gd name="adj" fmla="val 48207"/>
                </a:avLst>
              </a:prstGeom>
              <a:solidFill>
                <a:srgbClr val="1369B2"/>
              </a:solidFill>
              <a:ln>
                <a:noFill/>
              </a:ln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endParaRPr>
              </a:p>
            </p:txBody>
          </p:sp>
          <p:sp>
            <p:nvSpPr>
              <p:cNvPr id="24" name="文本框 9"/>
              <p:cNvSpPr txBox="1"/>
              <p:nvPr/>
            </p:nvSpPr>
            <p:spPr>
              <a:xfrm>
                <a:off x="2395623" y="1081507"/>
                <a:ext cx="1066799" cy="5402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ysClr val="window" lastClr="FFFFFF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等线" panose="02010600030101010101" charset="-122"/>
                  </a:rPr>
                  <a:t>01</a:t>
                </a:r>
                <a:endParaRPr lang="zh-CN" altLang="en-US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4025342" y="941896"/>
              <a:ext cx="5143000" cy="612920"/>
              <a:chOff x="4315150" y="953426"/>
              <a:chExt cx="3857250" cy="540057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4841196" y="1036090"/>
                <a:ext cx="2827147" cy="268602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80" tIns="34290" rIns="68580" bIns="3429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1" lang="zh-CN" altLang="en-US" sz="2500" kern="0" dirty="0">
                    <a:solidFill>
                      <a:schemeClr val="accent1">
                        <a:lumMod val="50000"/>
                      </a:schemeClr>
                    </a:solidFill>
                    <a:ea typeface="黑体" panose="02010609060101010101" charset="-122"/>
                  </a:rPr>
                  <a:t>清除浮动的原因</a:t>
                </a:r>
                <a:endParaRPr kumimoji="1" lang="zh-CN" altLang="en-US" sz="2500" kern="0" dirty="0">
                  <a:solidFill>
                    <a:schemeClr val="accent1">
                      <a:lumMod val="50000"/>
                    </a:schemeClr>
                  </a:solidFill>
                  <a:ea typeface="黑体" panose="02010609060101010101" charset="-122"/>
                </a:endParaRPr>
              </a:p>
            </p:txBody>
          </p:sp>
          <p:sp>
            <p:nvSpPr>
              <p:cNvPr id="33" name="平行四边形 32"/>
              <p:cNvSpPr/>
              <p:nvPr/>
            </p:nvSpPr>
            <p:spPr>
              <a:xfrm>
                <a:off x="4315150" y="953426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rgbClr val="4472C4"/>
                </a:solidFill>
              </a:ln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lIns="68580" tIns="34290" rIns="68580" bIns="34290" rtlCol="0" anchor="ctr"/>
              <a:lstStyle/>
              <a:p>
                <a:endParaRPr lang="zh-CN" altLang="en-US" sz="2000">
                  <a:solidFill>
                    <a:sysClr val="windowText" lastClr="000000">
                      <a:lumMod val="75000"/>
                      <a:lumOff val="25000"/>
                    </a:sysClr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endParaRPr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2883153" y="3379822"/>
            <a:ext cx="6216302" cy="977361"/>
            <a:chOff x="3119671" y="1867432"/>
            <a:chExt cx="6048671" cy="635084"/>
          </a:xfrm>
        </p:grpSpPr>
        <p:grpSp>
          <p:nvGrpSpPr>
            <p:cNvPr id="25" name="组合 24"/>
            <p:cNvGrpSpPr/>
            <p:nvPr/>
          </p:nvGrpSpPr>
          <p:grpSpPr>
            <a:xfrm>
              <a:off x="3119671" y="1889597"/>
              <a:ext cx="1254210" cy="612919"/>
              <a:chOff x="2215144" y="2033848"/>
              <a:chExt cx="1309313" cy="842781"/>
            </a:xfrm>
          </p:grpSpPr>
          <p:sp>
            <p:nvSpPr>
              <p:cNvPr id="26" name="平行四边形 25"/>
              <p:cNvSpPr/>
              <p:nvPr/>
            </p:nvSpPr>
            <p:spPr>
              <a:xfrm>
                <a:off x="2215144" y="2033848"/>
                <a:ext cx="1120898" cy="842781"/>
              </a:xfrm>
              <a:prstGeom prst="parallelogram">
                <a:avLst>
                  <a:gd name="adj" fmla="val 48207"/>
                </a:avLst>
              </a:prstGeom>
              <a:solidFill>
                <a:srgbClr val="1369B2"/>
              </a:solidFill>
              <a:ln>
                <a:noFill/>
              </a:ln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endParaRPr>
              </a:p>
            </p:txBody>
          </p:sp>
          <p:sp>
            <p:nvSpPr>
              <p:cNvPr id="27" name="文本框 10"/>
              <p:cNvSpPr txBox="1"/>
              <p:nvPr/>
            </p:nvSpPr>
            <p:spPr>
              <a:xfrm>
                <a:off x="2457658" y="2173413"/>
                <a:ext cx="1066799" cy="5214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ysClr val="window" lastClr="FFFFFF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等线" panose="02010600030101010101" charset="-122"/>
                  </a:rPr>
                  <a:t>02</a:t>
                </a:r>
                <a:endParaRPr lang="zh-CN" altLang="en-US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endParaRPr>
              </a:p>
            </p:txBody>
          </p:sp>
        </p:grpSp>
        <p:sp>
          <p:nvSpPr>
            <p:cNvPr id="36" name="平行四边形 35"/>
            <p:cNvSpPr/>
            <p:nvPr/>
          </p:nvSpPr>
          <p:spPr>
            <a:xfrm>
              <a:off x="4025342" y="1867432"/>
              <a:ext cx="5143000" cy="612920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4472C4"/>
              </a:solidFill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50" name="矩形 49"/>
          <p:cNvSpPr/>
          <p:nvPr/>
        </p:nvSpPr>
        <p:spPr>
          <a:xfrm>
            <a:off x="4433877" y="3624464"/>
            <a:ext cx="3769529" cy="452755"/>
          </a:xfrm>
          <a:prstGeom prst="rect">
            <a:avLst/>
          </a:prstGeom>
          <a:ln w="15875">
            <a:noFill/>
          </a:ln>
        </p:spPr>
        <p:txBody>
          <a:bodyPr wrap="square" lIns="68580" tIns="34290" rIns="68580" bIns="3429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2500" kern="0" dirty="0">
                <a:solidFill>
                  <a:schemeClr val="accent1">
                    <a:lumMod val="50000"/>
                  </a:schemeClr>
                </a:solidFill>
                <a:ea typeface="黑体" panose="02010609060101010101" charset="-122"/>
              </a:rPr>
              <a:t>清除浮动的方法</a:t>
            </a:r>
            <a:endParaRPr kumimoji="1" lang="zh-CN" altLang="en-US" sz="2500" kern="0" dirty="0">
              <a:solidFill>
                <a:schemeClr val="accent1">
                  <a:lumMod val="50000"/>
                </a:schemeClr>
              </a:solidFill>
              <a:ea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2749" y="286807"/>
            <a:ext cx="5372832" cy="553085"/>
            <a:chOff x="174623" y="286807"/>
            <a:chExt cx="5372832" cy="553085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865502" y="286807"/>
              <a:ext cx="4681953" cy="5530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kumimoji="0" lang="zh-CN" altLang="en-US" sz="3000" b="1" i="0" u="none" strike="noStrike" kern="1200" cap="none" spc="0" normalizeH="0" baseline="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</a:rPr>
                <a:t>一、清除浮动的原因</a:t>
              </a:r>
              <a:endParaRPr kumimoji="0" lang="zh-CN" altLang="en-US" sz="3000" b="1" i="0" u="none" strike="noStrike" kern="1200" cap="none" spc="0" normalizeH="0" baseline="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endParaRPr>
            </a:p>
          </p:txBody>
        </p:sp>
      </p:grpSp>
      <p:pic>
        <p:nvPicPr>
          <p:cNvPr id="2" name="图片 1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119755" y="6090920"/>
            <a:ext cx="5952490" cy="674370"/>
          </a:xfrm>
          <a:prstGeom prst="rect">
            <a:avLst/>
          </a:prstGeom>
        </p:spPr>
      </p:pic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1187450" y="1211580"/>
            <a:ext cx="6408420" cy="429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浮动带来的问题</a:t>
            </a:r>
            <a:endParaRPr lang="en-US" altLang="zh-CN" sz="22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文本框 12"/>
          <p:cNvSpPr txBox="1"/>
          <p:nvPr>
            <p:custDataLst>
              <p:tags r:id="rId2"/>
            </p:custDataLst>
          </p:nvPr>
        </p:nvSpPr>
        <p:spPr>
          <a:xfrm>
            <a:off x="1129664" y="1988820"/>
            <a:ext cx="8901439" cy="6392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浮动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起来的元素会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影响后面未被添加浮动的元素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，破坏其文档流式排列方法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矩形 15"/>
          <p:cNvSpPr/>
          <p:nvPr>
            <p:custDataLst>
              <p:tags r:id="rId3"/>
            </p:custDataLst>
          </p:nvPr>
        </p:nvSpPr>
        <p:spPr>
          <a:xfrm>
            <a:off x="1493814" y="2789775"/>
            <a:ext cx="7882197" cy="2906131"/>
          </a:xfrm>
          <a:prstGeom prst="rect">
            <a:avLst/>
          </a:prstGeom>
          <a:solidFill>
            <a:srgbClr val="E7F7F2"/>
          </a:solidFill>
          <a:ln w="28575"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18" name="矩形 17"/>
          <p:cNvSpPr/>
          <p:nvPr>
            <p:custDataLst>
              <p:tags r:id="rId4"/>
            </p:custDataLst>
          </p:nvPr>
        </p:nvSpPr>
        <p:spPr>
          <a:xfrm>
            <a:off x="1493814" y="2789775"/>
            <a:ext cx="580646" cy="6014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b="1" dirty="0"/>
              <a:t>1</a:t>
            </a:r>
            <a:endParaRPr lang="en-US" altLang="zh-CN" sz="2100" b="1" dirty="0"/>
          </a:p>
        </p:txBody>
      </p:sp>
      <p:sp>
        <p:nvSpPr>
          <p:cNvPr id="19" name="矩形 18"/>
          <p:cNvSpPr/>
          <p:nvPr/>
        </p:nvSpPr>
        <p:spPr>
          <a:xfrm>
            <a:off x="1493527" y="3373469"/>
            <a:ext cx="929101" cy="798613"/>
          </a:xfrm>
          <a:prstGeom prst="rect">
            <a:avLst/>
          </a:prstGeom>
          <a:solidFill>
            <a:srgbClr val="5594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b="1"/>
              <a:t>2</a:t>
            </a:r>
            <a:endParaRPr lang="en-US" altLang="zh-CN" sz="2100" b="1"/>
          </a:p>
        </p:txBody>
      </p:sp>
      <p:sp>
        <p:nvSpPr>
          <p:cNvPr id="21" name="矩形 20"/>
          <p:cNvSpPr/>
          <p:nvPr/>
        </p:nvSpPr>
        <p:spPr>
          <a:xfrm>
            <a:off x="1471058" y="5141407"/>
            <a:ext cx="2896226" cy="5047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/>
              <a:t>未添加浮动的块级元素</a:t>
            </a:r>
            <a:endParaRPr lang="zh-CN" altLang="en-US" sz="1350"/>
          </a:p>
        </p:txBody>
      </p:sp>
      <p:sp>
        <p:nvSpPr>
          <p:cNvPr id="20" name="矩形 19"/>
          <p:cNvSpPr/>
          <p:nvPr/>
        </p:nvSpPr>
        <p:spPr>
          <a:xfrm>
            <a:off x="1493814" y="4172717"/>
            <a:ext cx="1140204" cy="98263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100" b="1" dirty="0"/>
              <a:t>3</a:t>
            </a:r>
            <a:endParaRPr lang="en-US" altLang="zh-CN" sz="21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21 0.005709 L 0.022181 0.005709 C 0.032882 0.005709 0.046170 -0.018503 0.046170 -0.038075 L 0.046170 -0.082112 " pathEditMode="relative" rAng="0" ptsTypes="AAAA">
                                      <p:cBhvr>
                                        <p:cTn id="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-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4.44444E-6 L -0.00026 -0.14629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7315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25 -0.127465 L 0.058977 -0.127465 C 0.086346 -0.127465 0.119985 -0.147656 0.119985 -0.164137 L 0.119985 -0.200799 " pathEditMode="relative" rAng="0" ptsTypes="AAAA">
                                      <p:cBhvr>
                                        <p:cTn id="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" y="-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052 0.000000 L 0.002396 -0.347778 " pathEditMode="relative" rAng="0" ptsTypes="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" y="-1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/>
      <p:bldP spid="20" grpId="0" bldLvl="0" animBg="1"/>
      <p:bldP spid="20" grpId="1" bldLvl="0" animBg="1"/>
      <p:bldP spid="21" grpId="1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2749" y="286807"/>
            <a:ext cx="5372832" cy="553085"/>
            <a:chOff x="174623" y="286807"/>
            <a:chExt cx="5372832" cy="553085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865502" y="286807"/>
              <a:ext cx="4681953" cy="5530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kumimoji="0" lang="zh-CN" altLang="en-US" sz="3000" b="1" i="0" u="none" strike="noStrike" kern="1200" cap="none" spc="0" normalizeH="0" baseline="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</a:rPr>
                <a:t>一、清除浮动的原因</a:t>
              </a:r>
              <a:endParaRPr kumimoji="0" lang="zh-CN" altLang="en-US" sz="3000" b="1" i="0" u="none" strike="noStrike" kern="1200" cap="none" spc="0" normalizeH="0" baseline="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endParaRPr>
            </a:p>
          </p:txBody>
        </p:sp>
      </p:grpSp>
      <p:pic>
        <p:nvPicPr>
          <p:cNvPr id="2" name="图片 1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119755" y="6090920"/>
            <a:ext cx="5952490" cy="674370"/>
          </a:xfrm>
          <a:prstGeom prst="rect">
            <a:avLst/>
          </a:prstGeom>
        </p:spPr>
      </p:pic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1073785" y="931545"/>
            <a:ext cx="6408420" cy="429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浮动带来的问题</a:t>
            </a:r>
            <a:endParaRPr lang="en-US" altLang="zh-CN" sz="22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73785" y="1364190"/>
            <a:ext cx="8638938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300" dirty="0"/>
              <a:t>如果父盒子没有单独设置高度</a:t>
            </a:r>
            <a:r>
              <a:rPr lang="en-US" altLang="zh-CN" sz="2300" dirty="0"/>
              <a:t>height</a:t>
            </a:r>
            <a:r>
              <a:rPr lang="zh-CN" altLang="en-US" sz="2300" dirty="0"/>
              <a:t>属性，内部放两个盒子big和small，在没有为big和small设置浮动时，他们会默认撑开父盒子的高度。</a:t>
            </a:r>
            <a:endParaRPr lang="zh-CN" altLang="en-US" sz="23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090" y="2518410"/>
            <a:ext cx="4641850" cy="35725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2749" y="286807"/>
            <a:ext cx="5372832" cy="553085"/>
            <a:chOff x="174623" y="286807"/>
            <a:chExt cx="5372832" cy="553085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865502" y="286807"/>
              <a:ext cx="4681953" cy="5530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kumimoji="0" lang="zh-CN" altLang="en-US" sz="3000" b="1" i="0" u="none" strike="noStrike" kern="1200" cap="none" spc="0" normalizeH="0" baseline="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</a:rPr>
                <a:t>一、清除浮动的原因</a:t>
              </a:r>
              <a:endParaRPr kumimoji="0" lang="zh-CN" altLang="en-US" sz="3000" b="1" i="0" u="none" strike="noStrike" kern="1200" cap="none" spc="0" normalizeH="0" baseline="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endParaRPr>
            </a:p>
          </p:txBody>
        </p:sp>
      </p:grpSp>
      <p:pic>
        <p:nvPicPr>
          <p:cNvPr id="2" name="图片 1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119755" y="6090920"/>
            <a:ext cx="5952490" cy="674370"/>
          </a:xfrm>
          <a:prstGeom prst="rect">
            <a:avLst/>
          </a:prstGeom>
        </p:spPr>
      </p:pic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1187450" y="1211580"/>
            <a:ext cx="6408420" cy="429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浮动带来的问题</a:t>
            </a:r>
            <a:endParaRPr lang="en-US" altLang="zh-CN" sz="22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64870" y="2012820"/>
            <a:ext cx="96761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/>
              <a:t>当为</a:t>
            </a:r>
            <a:r>
              <a:rPr lang="en-US" altLang="zh-CN" sz="2200" dirty="0"/>
              <a:t>big</a:t>
            </a:r>
            <a:r>
              <a:rPr lang="zh-CN" altLang="en-US" sz="2200" dirty="0"/>
              <a:t>和</a:t>
            </a:r>
            <a:r>
              <a:rPr lang="en-US" altLang="zh-CN" sz="2200" dirty="0"/>
              <a:t>small</a:t>
            </a:r>
            <a:r>
              <a:rPr lang="zh-CN" altLang="en-US" sz="2200" dirty="0"/>
              <a:t>两个盒子加上float浮动属性之后，</a:t>
            </a:r>
            <a:r>
              <a:rPr lang="en-US" altLang="zh-CN" sz="2200" dirty="0">
                <a:sym typeface="+mn-ea"/>
              </a:rPr>
              <a:t>big</a:t>
            </a:r>
            <a:r>
              <a:rPr lang="zh-CN" altLang="en-US" sz="2200" dirty="0">
                <a:sym typeface="+mn-ea"/>
              </a:rPr>
              <a:t>和</a:t>
            </a:r>
            <a:r>
              <a:rPr lang="en-US" altLang="zh-CN" sz="2200" dirty="0">
                <a:sym typeface="+mn-ea"/>
              </a:rPr>
              <a:t>small</a:t>
            </a:r>
            <a:r>
              <a:rPr lang="zh-CN" altLang="en-US" sz="2200" dirty="0">
                <a:sym typeface="+mn-ea"/>
              </a:rPr>
              <a:t>脱离了文档流，父盒子高度坍塌，只有边框变成了一条线，</a:t>
            </a:r>
            <a:r>
              <a:rPr lang="zh-CN" altLang="en-US" sz="2200" dirty="0"/>
              <a:t>底部的footer盒子向上移动，效果如下图所示。</a:t>
            </a:r>
            <a:endParaRPr lang="zh-CN" altLang="en-US" sz="22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297" y="3120816"/>
            <a:ext cx="4977232" cy="1903937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3070056" y="5277835"/>
            <a:ext cx="4526280" cy="368300"/>
          </a:xfrm>
          <a:prstGeom prst="rect">
            <a:avLst/>
          </a:prstGeom>
          <a:noFill/>
          <a:ln w="28575" cmpd="sng">
            <a:solidFill>
              <a:srgbClr val="00B0F0"/>
            </a:solidFill>
            <a:prstDash val="solid"/>
          </a:ln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因子元素浮动而带来的父元素高度坍塌问题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2749" y="286807"/>
            <a:ext cx="5372832" cy="553998"/>
            <a:chOff x="174623" y="286807"/>
            <a:chExt cx="5372832" cy="553998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865502" y="286807"/>
              <a:ext cx="4681953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30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</a:rPr>
                <a:t>二</a:t>
              </a:r>
              <a:r>
                <a:rPr kumimoji="0" lang="zh-CN" altLang="en-US" sz="3000" b="1" i="0" u="none" strike="noStrike" kern="1200" cap="none" spc="0" normalizeH="0" baseline="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</a:rPr>
                <a:t>、清除浮动的方法</a:t>
              </a:r>
              <a:endParaRPr kumimoji="0" lang="zh-CN" altLang="en-US" sz="3000" b="1" i="0" u="none" strike="noStrike" kern="1200" cap="none" spc="0" normalizeH="0" baseline="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endParaRPr>
            </a:p>
          </p:txBody>
        </p:sp>
      </p:grpSp>
      <p:pic>
        <p:nvPicPr>
          <p:cNvPr id="2" name="图片 1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119755" y="6090920"/>
            <a:ext cx="5952490" cy="674370"/>
          </a:xfrm>
          <a:prstGeom prst="rect">
            <a:avLst/>
          </a:prstGeom>
        </p:spPr>
      </p:pic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1187450" y="1211580"/>
            <a:ext cx="6408420" cy="476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5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额外标签法</a:t>
            </a:r>
            <a:endParaRPr lang="en-US" altLang="zh-CN" sz="25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87624" y="1688919"/>
            <a:ext cx="7454900" cy="1550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/>
              <a:t>在父元素中的最后额外添加一个空白的块级标签。</a:t>
            </a:r>
            <a:endParaRPr lang="zh-CN" altLang="en-US" sz="2200" dirty="0"/>
          </a:p>
          <a:p>
            <a:pPr>
              <a:lnSpc>
                <a:spcPct val="150000"/>
              </a:lnSpc>
            </a:pPr>
            <a:r>
              <a:rPr lang="zh-CN" altLang="en-US" sz="2200" dirty="0"/>
              <a:t>优点： 通俗易懂，书写方便。</a:t>
            </a:r>
            <a:endParaRPr lang="zh-CN" altLang="en-US" sz="2200" dirty="0"/>
          </a:p>
          <a:p>
            <a:pPr>
              <a:lnSpc>
                <a:spcPct val="150000"/>
              </a:lnSpc>
            </a:pPr>
            <a:r>
              <a:rPr lang="zh-CN" altLang="en-US" sz="2200" dirty="0"/>
              <a:t>缺点： </a:t>
            </a:r>
            <a:r>
              <a:rPr lang="zh-CN" altLang="en-US" sz="2200" dirty="0">
                <a:solidFill>
                  <a:srgbClr val="FF0000"/>
                </a:solidFill>
              </a:rPr>
              <a:t>添加了无意义的标签，结构化较差</a:t>
            </a:r>
            <a:r>
              <a:rPr lang="zh-CN" altLang="en-US" sz="2200" dirty="0"/>
              <a:t>。</a:t>
            </a:r>
            <a:r>
              <a:rPr lang="zh-CN" altLang="en-US" sz="2200" dirty="0">
                <a:sym typeface="+mn-ea"/>
              </a:rPr>
              <a:t>（不推荐使用）</a:t>
            </a:r>
            <a:endParaRPr lang="zh-CN" altLang="en-US" sz="22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879" y="3403935"/>
            <a:ext cx="5172321" cy="177823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7448" y="3716013"/>
            <a:ext cx="3113982" cy="1057281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2594570" y="5467950"/>
            <a:ext cx="806433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zh-CN" altLang="en-US" dirty="0"/>
              <a:t>在父元素中的最后添加一个空白标签，对其设置</a:t>
            </a:r>
            <a:r>
              <a:rPr lang="en-US" altLang="zh-CN" dirty="0" err="1"/>
              <a:t>css</a:t>
            </a:r>
            <a:r>
              <a:rPr lang="zh-CN" altLang="en-US" dirty="0"/>
              <a:t>属性clear:both;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594610" y="4309110"/>
            <a:ext cx="3496310" cy="306705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695565" y="3774440"/>
            <a:ext cx="2679065" cy="942340"/>
          </a:xfrm>
          <a:prstGeom prst="rect">
            <a:avLst/>
          </a:prstGeom>
          <a:noFill/>
          <a:ln w="19050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2749" y="286807"/>
            <a:ext cx="5372832" cy="553998"/>
            <a:chOff x="174623" y="286807"/>
            <a:chExt cx="5372832" cy="553998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865502" y="286807"/>
              <a:ext cx="4681953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30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</a:rPr>
                <a:t>二</a:t>
              </a:r>
              <a:r>
                <a:rPr kumimoji="0" lang="zh-CN" altLang="en-US" sz="3000" b="1" i="0" u="none" strike="noStrike" kern="1200" cap="none" spc="0" normalizeH="0" baseline="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</a:rPr>
                <a:t>、清除浮动的方法</a:t>
              </a:r>
              <a:endParaRPr kumimoji="0" lang="zh-CN" altLang="en-US" sz="3000" b="1" i="0" u="none" strike="noStrike" kern="1200" cap="none" spc="0" normalizeH="0" baseline="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endParaRPr>
            </a:p>
          </p:txBody>
        </p:sp>
      </p:grpSp>
      <p:pic>
        <p:nvPicPr>
          <p:cNvPr id="2" name="图片 1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119755" y="6090920"/>
            <a:ext cx="5952490" cy="674370"/>
          </a:xfrm>
          <a:prstGeom prst="rect">
            <a:avLst/>
          </a:prstGeom>
        </p:spPr>
      </p:pic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1187450" y="1211580"/>
            <a:ext cx="6408420" cy="429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父级添加</a:t>
            </a:r>
            <a:r>
              <a:rPr lang="en-US" altLang="zh-CN" sz="22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overflow</a:t>
            </a:r>
            <a:r>
              <a:rPr lang="zh-CN" altLang="en-US" sz="22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方法</a:t>
            </a:r>
            <a:endParaRPr lang="en-US" altLang="zh-CN" sz="22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76402" y="1641760"/>
            <a:ext cx="10092434" cy="20578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/>
              <a:t>可以通过触发BFC（块级格式化上下文）的方式，实现清除浮动效果。使用overflow:hidden清除浮动效果时，浏览器会自动检查浮动区域的高度。</a:t>
            </a:r>
            <a:endParaRPr lang="zh-CN" altLang="en-US" sz="2200" dirty="0"/>
          </a:p>
          <a:p>
            <a:pPr>
              <a:lnSpc>
                <a:spcPct val="150000"/>
              </a:lnSpc>
            </a:pPr>
            <a:r>
              <a:rPr lang="zh-CN" altLang="en-US" sz="2200" dirty="0"/>
              <a:t>优点：</a:t>
            </a:r>
            <a:r>
              <a:rPr lang="zh-CN" altLang="en-US" sz="2200" dirty="0">
                <a:solidFill>
                  <a:srgbClr val="FF0000"/>
                </a:solidFill>
              </a:rPr>
              <a:t> 简单、代码少、浏览器支持好</a:t>
            </a:r>
            <a:r>
              <a:rPr lang="zh-CN" altLang="en-US" sz="2200" dirty="0"/>
              <a:t>。</a:t>
            </a:r>
            <a:endParaRPr lang="zh-CN" altLang="en-US" sz="2200" dirty="0"/>
          </a:p>
          <a:p>
            <a:pPr>
              <a:lnSpc>
                <a:spcPct val="150000"/>
              </a:lnSpc>
            </a:pPr>
            <a:r>
              <a:rPr lang="zh-CN" altLang="en-US" sz="2200" dirty="0"/>
              <a:t>缺点： 内容增多时容易造成超出范围的内容被隐藏掉。</a:t>
            </a:r>
            <a:endParaRPr lang="zh-CN" altLang="en-US" sz="22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263" y="4057845"/>
            <a:ext cx="4202001" cy="1630617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7596336" y="4467120"/>
            <a:ext cx="2497286" cy="7078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zh-CN" altLang="en-US" sz="2000" dirty="0"/>
              <a:t>注意：是给父元素添加</a:t>
            </a:r>
            <a:r>
              <a:rPr lang="zh-CN" altLang="en-US" sz="2000" dirty="0">
                <a:sym typeface="+mn-ea"/>
              </a:rPr>
              <a:t>overflow:hidden</a:t>
            </a:r>
            <a:r>
              <a:rPr lang="zh-CN" altLang="en-US" sz="2000" dirty="0"/>
              <a:t>。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745</Words>
  <Application>WPS 演示</Application>
  <PresentationFormat>宽屏</PresentationFormat>
  <Paragraphs>82</Paragraphs>
  <Slides>12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8" baseType="lpstr">
      <vt:lpstr>Arial</vt:lpstr>
      <vt:lpstr>宋体</vt:lpstr>
      <vt:lpstr>Wingdings</vt:lpstr>
      <vt:lpstr>字魂50号-白鸽天行体</vt:lpstr>
      <vt:lpstr>微软雅黑</vt:lpstr>
      <vt:lpstr>等线</vt:lpstr>
      <vt:lpstr>思源宋体 CN</vt:lpstr>
      <vt:lpstr>黑体</vt:lpstr>
      <vt:lpstr>思源宋体 CN Heavy</vt:lpstr>
      <vt:lpstr>Calibri</vt:lpstr>
      <vt:lpstr>Söhne</vt:lpstr>
      <vt:lpstr>Segoe Print</vt:lpstr>
      <vt:lpstr>Arial Unicode MS</vt:lpstr>
      <vt:lpstr>Arial Black</vt:lpstr>
      <vt:lpstr>Office 主题​​</vt:lpstr>
      <vt:lpstr>1_Office 主题​​</vt:lpstr>
      <vt:lpstr>PowerPoint 演示文稿</vt:lpstr>
      <vt:lpstr>6.2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hp</dc:creator>
  <cp:lastModifiedBy>Administrator</cp:lastModifiedBy>
  <cp:revision>34</cp:revision>
  <dcterms:created xsi:type="dcterms:W3CDTF">2019-09-19T02:01:00Z</dcterms:created>
  <dcterms:modified xsi:type="dcterms:W3CDTF">2023-11-24T10:13:37Z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2052-11.8.6.8810</vt:lpwstr>
  </property>
  <property fmtid="{D5CDD505-2E9C-101B-9397-08002B2CF9AE}" pid="3" name="ICV">
    <vt:lpwstr>A2AAF15482944C1DA4F58E4186A18D01_13</vt:lpwstr>
  </property>
</Properties>
</file>