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8"/>
  </p:notesMasterIdLst>
  <p:handoutMasterIdLst>
    <p:handoutMasterId r:id="rId15"/>
  </p:handoutMasterIdLst>
  <p:sldIdLst>
    <p:sldId id="298" r:id="rId4"/>
    <p:sldId id="262" r:id="rId5"/>
    <p:sldId id="266" r:id="rId6"/>
    <p:sldId id="269" r:id="rId7"/>
    <p:sldId id="263" r:id="rId9"/>
    <p:sldId id="267" r:id="rId10"/>
    <p:sldId id="293" r:id="rId11"/>
    <p:sldId id="294" r:id="rId12"/>
    <p:sldId id="295" r:id="rId13"/>
    <p:sldId id="279" r:id="rId1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FD8052"/>
    <a:srgbClr val="E2E4E5"/>
    <a:srgbClr val="FD8254"/>
    <a:srgbClr val="4C8CF5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8" y="51"/>
      </p:cViewPr>
      <p:guideLst>
        <p:guide orient="horz" pos="2081"/>
        <p:guide pos="405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lstStyle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661285" y="2757805"/>
            <a:ext cx="7663815" cy="1237615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>
            <a:pPr algn="l">
              <a:defRPr/>
            </a:pP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项目六：乡村振兴网网站页面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  <a:p>
            <a:pPr algn="l">
              <a:defRPr/>
            </a:pP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                 </a:t>
            </a:r>
            <a:r>
              <a:rPr lang="zh-CN" altLang="en-US" sz="44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布局与定位</a:t>
            </a:r>
            <a:endParaRPr lang="zh-CN" altLang="en-US" sz="44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8732" y="2720980"/>
            <a:ext cx="3196590" cy="110680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  谢！</a:t>
            </a:r>
            <a:endParaRPr kumimoji="0" lang="zh-CN" altLang="en-US" sz="66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4600590" y="2946493"/>
            <a:ext cx="43396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overflow</a:t>
            </a:r>
            <a:r>
              <a:rPr lang="zh-CN" altLang="en-US" sz="4800" b="1" kern="0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4800" b="1" kern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altLang="zh-CN" dirty="0"/>
              <a:t>6.3</a:t>
            </a:r>
            <a:endParaRPr altLang="zh-CN" dirty="0"/>
          </a:p>
        </p:txBody>
      </p:sp>
      <p:sp>
        <p:nvSpPr>
          <p:cNvPr id="10" name="文本框 9"/>
          <p:cNvSpPr txBox="1"/>
          <p:nvPr/>
        </p:nvSpPr>
        <p:spPr>
          <a:xfrm>
            <a:off x="5247861" y="4842139"/>
            <a:ext cx="3763617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019810" y="27940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乡村振兴网中新闻标题超出内容的隐藏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876290" y="2762885"/>
            <a:ext cx="4747260" cy="6451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/>
              <a:t>文本内容超出了</a:t>
            </a:r>
            <a:r>
              <a:rPr lang="en-US" altLang="zh-CN" dirty="0"/>
              <a:t>li</a:t>
            </a:r>
            <a:r>
              <a:rPr lang="zh-CN" altLang="en-US" dirty="0"/>
              <a:t>元素的宽度，让超出部分的内容被自动隐藏</a:t>
            </a:r>
            <a:endParaRPr lang="zh-CN" altLang="en-US" dirty="0"/>
          </a:p>
        </p:txBody>
      </p:sp>
      <p:pic>
        <p:nvPicPr>
          <p:cNvPr id="5" name="图片 4" descr="0L]HLUJD@X)Q]8QLV4DK`Q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309371"/>
            <a:ext cx="2628900" cy="42386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393950" y="1741170"/>
            <a:ext cx="2232660" cy="2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393950" y="3408045"/>
            <a:ext cx="223266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411730" y="4707255"/>
            <a:ext cx="2232660" cy="27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393950" y="2042795"/>
            <a:ext cx="2232660" cy="292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393950" y="3671570"/>
            <a:ext cx="2232660" cy="22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119755" y="6090920"/>
            <a:ext cx="5952490" cy="67437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3131101" y="2029461"/>
            <a:ext cx="6048671" cy="635093"/>
            <a:chOff x="3119671" y="941896"/>
            <a:chExt cx="6048671" cy="635093"/>
          </a:xfrm>
        </p:grpSpPr>
        <p:grpSp>
          <p:nvGrpSpPr>
            <p:cNvPr id="22" name="组合 21"/>
            <p:cNvGrpSpPr/>
            <p:nvPr/>
          </p:nvGrpSpPr>
          <p:grpSpPr>
            <a:xfrm>
              <a:off x="3119671" y="964069"/>
              <a:ext cx="1192345" cy="612920"/>
              <a:chOff x="2215144" y="982844"/>
              <a:chExt cx="1244730" cy="842780"/>
            </a:xfrm>
          </p:grpSpPr>
          <p:sp>
            <p:nvSpPr>
              <p:cNvPr id="23" name="平行四边形 22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4" name="文本框 9"/>
              <p:cNvSpPr txBox="1"/>
              <p:nvPr/>
            </p:nvSpPr>
            <p:spPr>
              <a:xfrm>
                <a:off x="2393075" y="1005670"/>
                <a:ext cx="1066799" cy="80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01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025342" y="941896"/>
              <a:ext cx="5143000" cy="612920"/>
              <a:chOff x="4315150" y="953426"/>
              <a:chExt cx="3857250" cy="540057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4841196" y="1036090"/>
                <a:ext cx="2827147" cy="331231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0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微软雅黑" panose="020B0503020204020204" charset="-122"/>
                    <a:ea typeface="微软雅黑" panose="020B0503020204020204" charset="-122"/>
                    <a:cs typeface="等线" panose="02010600030101010101" charset="-122"/>
                    <a:sym typeface="等线" panose="02010600030101010101" charset="-122"/>
                  </a:rPr>
                  <a:t>Overflow</a:t>
                </a:r>
                <a:r>
                  <a:rPr lang="zh-CN" altLang="en-US" sz="20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微软雅黑" panose="020B0503020204020204" charset="-122"/>
                    <a:ea typeface="微软雅黑" panose="020B0503020204020204" charset="-122"/>
                    <a:cs typeface="等线" panose="02010600030101010101" charset="-122"/>
                    <a:sym typeface="等线" panose="02010600030101010101" charset="-122"/>
                  </a:rPr>
                  <a:t>属性的作用</a:t>
                </a:r>
                <a:endPara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33" name="平行四边形 32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2997973" y="3628028"/>
            <a:ext cx="6048671" cy="635085"/>
            <a:chOff x="3119671" y="1867432"/>
            <a:chExt cx="6048671" cy="635085"/>
          </a:xfrm>
        </p:grpSpPr>
        <p:grpSp>
          <p:nvGrpSpPr>
            <p:cNvPr id="25" name="组合 24"/>
            <p:cNvGrpSpPr/>
            <p:nvPr/>
          </p:nvGrpSpPr>
          <p:grpSpPr>
            <a:xfrm>
              <a:off x="3119671" y="1884254"/>
              <a:ext cx="1192345" cy="618263"/>
              <a:chOff x="2215144" y="2026500"/>
              <a:chExt cx="1244730" cy="850129"/>
            </a:xfrm>
          </p:grpSpPr>
          <p:sp>
            <p:nvSpPr>
              <p:cNvPr id="26" name="平行四边形 25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  <p:sp>
            <p:nvSpPr>
              <p:cNvPr id="27" name="文本框 10"/>
              <p:cNvSpPr txBox="1"/>
              <p:nvPr/>
            </p:nvSpPr>
            <p:spPr>
              <a:xfrm>
                <a:off x="2393075" y="2026500"/>
                <a:ext cx="1066799" cy="8024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>
                    <a:solidFill>
                      <a:sysClr val="window" lastClr="FFFFFF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等线" panose="02010600030101010101" charset="-122"/>
                  </a:rPr>
                  <a:t>02</a:t>
                </a:r>
                <a:endParaRPr lang="zh-CN" altLang="en-US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025342" y="1867432"/>
              <a:ext cx="5143000" cy="612920"/>
              <a:chOff x="4315150" y="1647579"/>
              <a:chExt cx="3857250" cy="540057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4841196" y="1730243"/>
                <a:ext cx="2827147" cy="331231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80" tIns="34290" rIns="68580" bIns="34290">
                <a:spAutoFit/>
              </a:bodyPr>
              <a:lstStyle/>
              <a:p>
                <a:r>
                  <a:rPr lang="en-US" altLang="zh-CN" sz="20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Overflow</a:t>
                </a:r>
                <a:r>
                  <a:rPr lang="zh-CN" altLang="en-US" sz="20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属性不同取值的效果</a:t>
                </a:r>
                <a:endPara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36" name="平行四边形 35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rgbClr val="4472C4"/>
                </a:solidFill>
              </a:ln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lIns="68580" tIns="34290" rIns="68580" bIns="34290" rtlCol="0" anchor="ctr"/>
              <a:lstStyle/>
              <a:p>
                <a:endParaRPr lang="zh-CN" altLang="en-US" sz="2000">
                  <a:solidFill>
                    <a:sysClr val="windowText" lastClr="000000">
                      <a:lumMod val="75000"/>
                      <a:lumOff val="2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89013" y="267052"/>
            <a:ext cx="52203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一、overflow属性的作用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92325" y="2096770"/>
            <a:ext cx="748728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dirty="0" err="1">
                <a:latin typeface="宋体" panose="02010600030101010101" pitchFamily="2" charset="-122"/>
                <a:ea typeface="宋体" panose="02010600030101010101" pitchFamily="2" charset="-122"/>
              </a:rPr>
              <a:t>Overflow属性定义了当元素溢出规定内容区域时所发生的事情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dirty="0" err="1">
                <a:latin typeface="宋体" panose="02010600030101010101" pitchFamily="2" charset="-122"/>
                <a:ea typeface="宋体" panose="02010600030101010101" pitchFamily="2" charset="-122"/>
              </a:rPr>
              <a:t>当一个元素固定为某个大小，在内容区放不下时，就可以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通过设置</a:t>
            </a:r>
            <a:r>
              <a:rPr dirty="0">
                <a:latin typeface="宋体" panose="02010600030101010101" pitchFamily="2" charset="-122"/>
                <a:ea typeface="宋体" panose="02010600030101010101" pitchFamily="2" charset="-122"/>
              </a:rPr>
              <a:t>overflow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属性</a:t>
            </a:r>
            <a:r>
              <a:rPr dirty="0" err="1">
                <a:latin typeface="宋体" panose="02010600030101010101" pitchFamily="2" charset="-122"/>
                <a:ea typeface="宋体" panose="02010600030101010101" pitchFamily="2" charset="-122"/>
              </a:rPr>
              <a:t>来解决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87016" y="3651885"/>
            <a:ext cx="6097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/>
              <a:t>可选属性值：visible、hidden、scroll、auto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30965" y="242809"/>
            <a:ext cx="5738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overflow属性不同取值的效果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464310" y="99441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默认值visible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14195" y="1533525"/>
            <a:ext cx="892873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Visible:为默认值，元素会显示全部的内容，超出的部分不会被剪切隐藏，会正常呈现在规定内容区之外。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28365" y="5583556"/>
            <a:ext cx="5943600" cy="3371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sz="1600"/>
              <a:t>元素的内容没有被隐藏，在规定内容区外部也可见。</a:t>
            </a:r>
            <a:endParaRPr sz="1600"/>
          </a:p>
        </p:txBody>
      </p:sp>
      <p:pic>
        <p:nvPicPr>
          <p:cNvPr id="9" name="图片 8" descr="{45$G4LA%[W45VFYXN6KWN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596" y="2564766"/>
            <a:ext cx="1477645" cy="2828925"/>
          </a:xfrm>
          <a:prstGeom prst="rect">
            <a:avLst/>
          </a:prstGeom>
        </p:spPr>
      </p:pic>
      <p:pic>
        <p:nvPicPr>
          <p:cNvPr id="10" name="图片 9" descr=")7W0~9ZHK5{V$0UK%$UDMX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0" y="2736216"/>
            <a:ext cx="2895600" cy="1228725"/>
          </a:xfrm>
          <a:prstGeom prst="rect">
            <a:avLst/>
          </a:prstGeom>
        </p:spPr>
      </p:pic>
      <p:pic>
        <p:nvPicPr>
          <p:cNvPr id="11" name="图片 10" descr="LZM2KAUTRSK6}4[RCKD_T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020" y="2736216"/>
            <a:ext cx="2914650" cy="265747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7680325" y="3573145"/>
            <a:ext cx="187198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7347" y="247316"/>
            <a:ext cx="5738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overflow属性不同取值的效果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085850" y="956310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可选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idden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622550" y="1572896"/>
            <a:ext cx="7454900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Hidden:元素的内容会被修剪，且多出规定内容区的部分不可见。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22551" y="4405631"/>
            <a:ext cx="1885315" cy="583565"/>
          </a:xfrm>
          <a:prstGeom prst="rect">
            <a:avLst/>
          </a:prstGeom>
          <a:ln w="2857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sz="1600" dirty="0" err="1"/>
              <a:t>元素内容被隐藏，多余部分不可见</a:t>
            </a:r>
            <a:r>
              <a:rPr sz="1600" dirty="0"/>
              <a:t>。</a:t>
            </a:r>
            <a:endParaRPr sz="1600" dirty="0"/>
          </a:p>
        </p:txBody>
      </p:sp>
      <p:pic>
        <p:nvPicPr>
          <p:cNvPr id="3" name="图片 2" descr="49%UZOKIYFJ$~3MIL2J@M5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840" y="2363471"/>
            <a:ext cx="1563370" cy="1670685"/>
          </a:xfrm>
          <a:prstGeom prst="rect">
            <a:avLst/>
          </a:prstGeom>
        </p:spPr>
      </p:pic>
      <p:pic>
        <p:nvPicPr>
          <p:cNvPr id="10" name="图片 9" descr="GVSFP3YU3F~2{)QFER(E9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020" y="2184400"/>
            <a:ext cx="3105150" cy="1200150"/>
          </a:xfrm>
          <a:prstGeom prst="rect">
            <a:avLst/>
          </a:prstGeom>
        </p:spPr>
      </p:pic>
      <p:pic>
        <p:nvPicPr>
          <p:cNvPr id="11" name="图片 10" descr="LZM2KAUTRSK6}4[RCKD_T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20" y="3556001"/>
            <a:ext cx="2914650" cy="22828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77347" y="261936"/>
            <a:ext cx="5738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overflow属性不同取值的效果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160780" y="120205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可选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croll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81860" y="1763396"/>
            <a:ext cx="8233410" cy="45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Scroll：元素的内容会被修剪，强制出现滚动条，可以显示元素其余内容。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757160" y="2728596"/>
            <a:ext cx="3144520" cy="82994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sz="1600"/>
              <a:t>同时产生水平和垂直两个滚动条</a:t>
            </a:r>
            <a:r>
              <a:rPr lang="zh-CN" altLang="en-US" sz="1600"/>
              <a:t>，就算没有文本内容也会强制显示两个滚动条</a:t>
            </a:r>
            <a:r>
              <a:rPr sz="1600"/>
              <a:t>。</a:t>
            </a:r>
            <a:endParaRPr sz="1600"/>
          </a:p>
        </p:txBody>
      </p:sp>
      <p:pic>
        <p:nvPicPr>
          <p:cNvPr id="3" name="图片 2" descr="%R@[AOWXT3YXF7HS{6P`U`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041" y="2493010"/>
            <a:ext cx="1976755" cy="2039620"/>
          </a:xfrm>
          <a:prstGeom prst="rect">
            <a:avLst/>
          </a:prstGeom>
        </p:spPr>
      </p:pic>
      <p:pic>
        <p:nvPicPr>
          <p:cNvPr id="11" name="图片 10" descr="LZM2KAUTRSK6}4[RCKD_T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775" y="3644901"/>
            <a:ext cx="2914650" cy="2282825"/>
          </a:xfrm>
          <a:prstGeom prst="rect">
            <a:avLst/>
          </a:prstGeom>
        </p:spPr>
      </p:pic>
      <p:pic>
        <p:nvPicPr>
          <p:cNvPr id="9" name="图片 8" descr="L2CY$VKD[0)M1$YMP74_C4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65" y="2348866"/>
            <a:ext cx="2762250" cy="1209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911086" y="193455"/>
            <a:ext cx="57383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二、</a:t>
            </a:r>
            <a:r>
              <a:rPr lang="zh-CN" altLang="en-US" sz="28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overflow属性不同取值的效果</a:t>
            </a:r>
            <a:endParaRPr lang="zh-CN" altLang="en-US" sz="2800" b="1" dirty="0">
              <a:solidFill>
                <a:srgbClr val="1369B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5"/>
          <p:cNvSpPr txBox="1">
            <a:spLocks noChangeArrowheads="1"/>
          </p:cNvSpPr>
          <p:nvPr/>
        </p:nvSpPr>
        <p:spPr bwMode="auto">
          <a:xfrm>
            <a:off x="1151890" y="883285"/>
            <a:ext cx="640842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 可选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46936" y="1313181"/>
            <a:ext cx="7898765" cy="8695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Auto:如果元素部分内容超出了规定内容区的大小，会自动产生滚动条，用以显示元素其余内容。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660140" y="5602606"/>
            <a:ext cx="5198110" cy="33718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zh-CN" altLang="en-US" sz="1600"/>
              <a:t>在内容区显示不完整时才会自动产生滚动条</a:t>
            </a:r>
            <a:r>
              <a:rPr sz="1600"/>
              <a:t>。</a:t>
            </a:r>
            <a:endParaRPr sz="1600"/>
          </a:p>
        </p:txBody>
      </p:sp>
      <p:pic>
        <p:nvPicPr>
          <p:cNvPr id="9" name="图片 8" descr="WI`X`Z@QMJ%C~}[$C{S~J%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1261" y="2339976"/>
            <a:ext cx="2072005" cy="2593975"/>
          </a:xfrm>
          <a:prstGeom prst="rect">
            <a:avLst/>
          </a:prstGeom>
        </p:spPr>
      </p:pic>
      <p:pic>
        <p:nvPicPr>
          <p:cNvPr id="11" name="图片 10" descr="LZM2KAUTRSK6}4[RCKD_T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730" y="3663951"/>
            <a:ext cx="2914650" cy="1708785"/>
          </a:xfrm>
          <a:prstGeom prst="rect">
            <a:avLst/>
          </a:prstGeom>
        </p:spPr>
      </p:pic>
      <p:pic>
        <p:nvPicPr>
          <p:cNvPr id="10" name="图片 9" descr="Q_4@PMI`)H6~%]NK%7DDL)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731" y="2339975"/>
            <a:ext cx="2943225" cy="121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646</Words>
  <Application>WPS 演示</Application>
  <PresentationFormat>宽屏</PresentationFormat>
  <Paragraphs>65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Source Han Sans K Bold</vt:lpstr>
      <vt:lpstr>Arial Unicode MS</vt:lpstr>
      <vt:lpstr>Arial Black</vt:lpstr>
      <vt:lpstr>MS UI Gothic</vt:lpstr>
      <vt:lpstr>Office 主题​​</vt:lpstr>
      <vt:lpstr>1_Office 主题​​</vt:lpstr>
      <vt:lpstr>PowerPoint 演示文稿</vt:lpstr>
      <vt:lpstr>6.3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Administrator</cp:lastModifiedBy>
  <cp:revision>30</cp:revision>
  <dcterms:created xsi:type="dcterms:W3CDTF">2019-09-19T02:01:00Z</dcterms:created>
  <dcterms:modified xsi:type="dcterms:W3CDTF">2023-11-24T10:12:58Z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2052-11.8.6.8810</vt:lpwstr>
  </property>
  <property fmtid="{D5CDD505-2E9C-101B-9397-08002B2CF9AE}" pid="3" name="ICV">
    <vt:lpwstr>A2AAF15482944C1DA4F58E4186A18D01_13</vt:lpwstr>
  </property>
</Properties>
</file>